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306" r:id="rId3"/>
    <p:sldId id="315" r:id="rId4"/>
    <p:sldId id="321" r:id="rId5"/>
    <p:sldId id="327" r:id="rId6"/>
    <p:sldId id="316" r:id="rId7"/>
    <p:sldId id="328" r:id="rId8"/>
    <p:sldId id="329" r:id="rId9"/>
    <p:sldId id="330" r:id="rId10"/>
    <p:sldId id="331" r:id="rId11"/>
    <p:sldId id="332" r:id="rId12"/>
    <p:sldId id="313" r:id="rId13"/>
    <p:sldId id="334" r:id="rId14"/>
    <p:sldId id="335" r:id="rId15"/>
    <p:sldId id="336" r:id="rId16"/>
    <p:sldId id="337" r:id="rId17"/>
    <p:sldId id="33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E4816-471A-4B29-BF3A-35B71E2D4D6E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400C2-44E0-4992-9B8C-5DB6A707D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9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10" Type="http://schemas.openxmlformats.org/officeDocument/2006/relationships/image" Target="../media/image19.png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0" Type="http://schemas.openxmlformats.org/officeDocument/2006/relationships/image" Target="../media/image19.png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15" Type="http://schemas.openxmlformats.org/officeDocument/2006/relationships/image" Target="../media/image31.png"/><Relationship Id="rId10" Type="http://schemas.openxmlformats.org/officeDocument/2006/relationships/image" Target="../media/image19.png"/><Relationship Id="rId9" Type="http://schemas.openxmlformats.org/officeDocument/2006/relationships/image" Target="NULL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15" Type="http://schemas.openxmlformats.org/officeDocument/2006/relationships/image" Target="../media/image31.png"/><Relationship Id="rId10" Type="http://schemas.openxmlformats.org/officeDocument/2006/relationships/image" Target="../media/image19.png"/><Relationship Id="rId9" Type="http://schemas.openxmlformats.org/officeDocument/2006/relationships/image" Target="NULL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7D71E-52B5-4C8A-A964-88E46F92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Projection </a:t>
            </a:r>
            <a:r>
              <a:rPr lang="ko-KR" altLang="en-US"/>
              <a:t>변환 행렬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93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83DB1E-3214-30AC-3B9F-8BAFACBD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68" y="93725"/>
            <a:ext cx="4008450" cy="272384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0BE5AF-69F9-562F-C6B8-E18B2F96682D}"/>
              </a:ext>
            </a:extLst>
          </p:cNvPr>
          <p:cNvCxnSpPr>
            <a:cxnSpLocks/>
          </p:cNvCxnSpPr>
          <p:nvPr/>
        </p:nvCxnSpPr>
        <p:spPr>
          <a:xfrm flipV="1">
            <a:off x="564542" y="3283888"/>
            <a:ext cx="0" cy="190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630EF3-5540-E6DA-3DFE-781DF318FF40}"/>
              </a:ext>
            </a:extLst>
          </p:cNvPr>
          <p:cNvCxnSpPr>
            <a:cxnSpLocks/>
          </p:cNvCxnSpPr>
          <p:nvPr/>
        </p:nvCxnSpPr>
        <p:spPr>
          <a:xfrm>
            <a:off x="564542" y="5192201"/>
            <a:ext cx="3586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8FAC9F-60E5-7EE5-7A1E-3F0C4D772021}"/>
              </a:ext>
            </a:extLst>
          </p:cNvPr>
          <p:cNvCxnSpPr>
            <a:cxnSpLocks/>
          </p:cNvCxnSpPr>
          <p:nvPr/>
        </p:nvCxnSpPr>
        <p:spPr>
          <a:xfrm flipV="1">
            <a:off x="564542" y="4036444"/>
            <a:ext cx="1521679" cy="11557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1F6C04-F8E2-CDAB-9FF0-D85A6A219671}"/>
              </a:ext>
            </a:extLst>
          </p:cNvPr>
          <p:cNvCxnSpPr>
            <a:cxnSpLocks/>
          </p:cNvCxnSpPr>
          <p:nvPr/>
        </p:nvCxnSpPr>
        <p:spPr>
          <a:xfrm>
            <a:off x="584420" y="5192200"/>
            <a:ext cx="1511576" cy="8905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DA6201-06A1-F086-C58B-E386653618B9}"/>
              </a:ext>
            </a:extLst>
          </p:cNvPr>
          <p:cNvCxnSpPr>
            <a:cxnSpLocks/>
          </p:cNvCxnSpPr>
          <p:nvPr/>
        </p:nvCxnSpPr>
        <p:spPr>
          <a:xfrm>
            <a:off x="2970890" y="3375933"/>
            <a:ext cx="22277" cy="3265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F6FBCD5-22FA-5636-0E3D-2B7085A98BD5}"/>
              </a:ext>
            </a:extLst>
          </p:cNvPr>
          <p:cNvCxnSpPr>
            <a:cxnSpLocks/>
          </p:cNvCxnSpPr>
          <p:nvPr/>
        </p:nvCxnSpPr>
        <p:spPr>
          <a:xfrm>
            <a:off x="1601690" y="4422283"/>
            <a:ext cx="0" cy="13344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6D9481-DA19-023E-25B6-201373FE441C}"/>
              </a:ext>
            </a:extLst>
          </p:cNvPr>
          <p:cNvCxnSpPr>
            <a:cxnSpLocks/>
          </p:cNvCxnSpPr>
          <p:nvPr/>
        </p:nvCxnSpPr>
        <p:spPr>
          <a:xfrm>
            <a:off x="2086222" y="4039263"/>
            <a:ext cx="9774" cy="20434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7E062D6-1C9C-BFC3-E917-60ECABA4A1FE}"/>
              </a:ext>
            </a:extLst>
          </p:cNvPr>
          <p:cNvSpPr txBox="1"/>
          <p:nvPr/>
        </p:nvSpPr>
        <p:spPr>
          <a:xfrm>
            <a:off x="2993168" y="5185605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913B66-7DD1-6DE5-DC53-4D3DC7877325}"/>
              </a:ext>
            </a:extLst>
          </p:cNvPr>
          <p:cNvSpPr txBox="1"/>
          <p:nvPr/>
        </p:nvSpPr>
        <p:spPr>
          <a:xfrm>
            <a:off x="2086222" y="5185605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9BC3F6-B005-0086-1167-58F722FF94D4}"/>
              </a:ext>
            </a:extLst>
          </p:cNvPr>
          <p:cNvSpPr txBox="1"/>
          <p:nvPr/>
        </p:nvSpPr>
        <p:spPr>
          <a:xfrm>
            <a:off x="1525655" y="4663687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1EE67D-6EE2-54D8-D72E-D8EBB0BFD47B}"/>
              </a:ext>
            </a:extLst>
          </p:cNvPr>
          <p:cNvSpPr txBox="1"/>
          <p:nvPr/>
        </p:nvSpPr>
        <p:spPr>
          <a:xfrm>
            <a:off x="975027" y="4899162"/>
            <a:ext cx="703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C3A366-C5F6-5B79-DCC5-914F8CE36DEC}"/>
              </a:ext>
            </a:extLst>
          </p:cNvPr>
          <p:cNvSpPr txBox="1"/>
          <p:nvPr/>
        </p:nvSpPr>
        <p:spPr>
          <a:xfrm>
            <a:off x="1548513" y="530628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27DE8BA-D17B-FE55-6135-484B5949B543}"/>
              </a:ext>
            </a:extLst>
          </p:cNvPr>
          <p:cNvCxnSpPr>
            <a:cxnSpLocks/>
          </p:cNvCxnSpPr>
          <p:nvPr/>
        </p:nvCxnSpPr>
        <p:spPr>
          <a:xfrm flipH="1">
            <a:off x="2080258" y="3375933"/>
            <a:ext cx="895518" cy="660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5D13707-3CB1-B458-C923-106656958D25}"/>
              </a:ext>
            </a:extLst>
          </p:cNvPr>
          <p:cNvCxnSpPr>
            <a:cxnSpLocks/>
          </p:cNvCxnSpPr>
          <p:nvPr/>
        </p:nvCxnSpPr>
        <p:spPr>
          <a:xfrm flipH="1" flipV="1">
            <a:off x="2072304" y="6071008"/>
            <a:ext cx="920864" cy="5700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웃는 얼굴 62">
            <a:extLst>
              <a:ext uri="{FF2B5EF4-FFF2-40B4-BE49-F238E27FC236}">
                <a16:creationId xmlns:a16="http://schemas.microsoft.com/office/drawing/2014/main" id="{02B71CC7-D9E2-9F14-FD62-575C113AA634}"/>
              </a:ext>
            </a:extLst>
          </p:cNvPr>
          <p:cNvSpPr/>
          <p:nvPr/>
        </p:nvSpPr>
        <p:spPr>
          <a:xfrm>
            <a:off x="2290225" y="4220199"/>
            <a:ext cx="158528" cy="170218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1787F5-927C-4EBC-EDD3-9152FE0A88B1}"/>
              </a:ext>
            </a:extLst>
          </p:cNvPr>
          <p:cNvCxnSpPr/>
          <p:nvPr/>
        </p:nvCxnSpPr>
        <p:spPr>
          <a:xfrm>
            <a:off x="2369489" y="4349363"/>
            <a:ext cx="0" cy="83624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46A3497-951B-7D94-6993-F63229B0E798}"/>
              </a:ext>
            </a:extLst>
          </p:cNvPr>
          <p:cNvCxnSpPr>
            <a:cxnSpLocks/>
          </p:cNvCxnSpPr>
          <p:nvPr/>
        </p:nvCxnSpPr>
        <p:spPr>
          <a:xfrm>
            <a:off x="584420" y="5192200"/>
            <a:ext cx="1773141" cy="659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93FA96-EC01-8DF0-02A7-8B68CBD94A62}"/>
              </a:ext>
            </a:extLst>
          </p:cNvPr>
          <p:cNvCxnSpPr>
            <a:cxnSpLocks/>
            <a:endCxn id="63" idx="3"/>
          </p:cNvCxnSpPr>
          <p:nvPr/>
        </p:nvCxnSpPr>
        <p:spPr>
          <a:xfrm flipV="1">
            <a:off x="584420" y="4365489"/>
            <a:ext cx="1729021" cy="81857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C841A1-2E0E-3512-578E-1CF96B7FC3B1}"/>
              </a:ext>
            </a:extLst>
          </p:cNvPr>
          <p:cNvCxnSpPr>
            <a:cxnSpLocks/>
          </p:cNvCxnSpPr>
          <p:nvPr/>
        </p:nvCxnSpPr>
        <p:spPr>
          <a:xfrm>
            <a:off x="1601690" y="4663687"/>
            <a:ext cx="0" cy="5380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웃는 얼굴 32">
            <a:extLst>
              <a:ext uri="{FF2B5EF4-FFF2-40B4-BE49-F238E27FC236}">
                <a16:creationId xmlns:a16="http://schemas.microsoft.com/office/drawing/2014/main" id="{B7811F8A-56E0-085C-5FB8-951957FCF2FC}"/>
              </a:ext>
            </a:extLst>
          </p:cNvPr>
          <p:cNvSpPr/>
          <p:nvPr/>
        </p:nvSpPr>
        <p:spPr>
          <a:xfrm>
            <a:off x="1519706" y="4614497"/>
            <a:ext cx="158528" cy="170218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351AE5-0F21-3FE6-3733-9ADBE9337DFD}"/>
              </a:ext>
            </a:extLst>
          </p:cNvPr>
          <p:cNvSpPr txBox="1"/>
          <p:nvPr/>
        </p:nvSpPr>
        <p:spPr>
          <a:xfrm>
            <a:off x="412637" y="2861889"/>
            <a:ext cx="30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ko-KR" altLang="en-US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E3C7A5-2FF9-1D74-463F-0575B33E8D8A}"/>
              </a:ext>
            </a:extLst>
          </p:cNvPr>
          <p:cNvSpPr txBox="1"/>
          <p:nvPr/>
        </p:nvSpPr>
        <p:spPr>
          <a:xfrm>
            <a:off x="4134540" y="5033019"/>
            <a:ext cx="30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F2F5E3-3F57-7697-4CDB-A414EA905F04}"/>
                  </a:ext>
                </a:extLst>
              </p:cNvPr>
              <p:cNvSpPr txBox="1"/>
              <p:nvPr/>
            </p:nvSpPr>
            <p:spPr>
              <a:xfrm>
                <a:off x="4491491" y="3031514"/>
                <a:ext cx="60946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F2F5E3-3F57-7697-4CDB-A414EA905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491" y="3031514"/>
                <a:ext cx="609467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FABD82-8A0F-1F13-99F0-2521B2F31428}"/>
                  </a:ext>
                </a:extLst>
              </p:cNvPr>
              <p:cNvSpPr txBox="1"/>
              <p:nvPr/>
            </p:nvSpPr>
            <p:spPr>
              <a:xfrm>
                <a:off x="8413154" y="4884497"/>
                <a:ext cx="2697846" cy="485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18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ko-KR" sz="18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ko-KR" altLang="en-US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800</m:t>
                        </m:r>
                      </m:num>
                      <m:den>
                        <m:r>
                          <a:rPr lang="en-US" altLang="ko-KR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600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1.3</a:t>
                </a:r>
                <a:endParaRPr lang="ko-KR" altLang="en-US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FABD82-8A0F-1F13-99F0-2521B2F31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154" y="4884497"/>
                <a:ext cx="2697846" cy="485774"/>
              </a:xfrm>
              <a:prstGeom prst="rect">
                <a:avLst/>
              </a:prstGeom>
              <a:blipFill>
                <a:blip r:embed="rId4"/>
                <a:stretch>
                  <a:fillRect l="-1806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5A5E05-0777-281D-19DB-5D9683D128A3}"/>
              </a:ext>
            </a:extLst>
          </p:cNvPr>
          <p:cNvSpPr/>
          <p:nvPr/>
        </p:nvSpPr>
        <p:spPr>
          <a:xfrm>
            <a:off x="5286051" y="3924548"/>
            <a:ext cx="2292458" cy="2519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B2AEFE-54BA-B5BF-325A-99C1D2773250}"/>
                  </a:ext>
                </a:extLst>
              </p:cNvPr>
              <p:cNvSpPr txBox="1"/>
              <p:nvPr/>
            </p:nvSpPr>
            <p:spPr>
              <a:xfrm>
                <a:off x="5802941" y="3992324"/>
                <a:ext cx="2056674" cy="24410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altLang="ko-KR" sz="2800" b="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800" dirty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800" dirty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sz="2800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B2AEFE-54BA-B5BF-325A-99C1D2773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941" y="3992324"/>
                <a:ext cx="2056674" cy="2441053"/>
              </a:xfrm>
              <a:prstGeom prst="rect">
                <a:avLst/>
              </a:prstGeom>
              <a:blipFill>
                <a:blip r:embed="rId5"/>
                <a:stretch>
                  <a:fillRect l="-10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58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83DB1E-3214-30AC-3B9F-8BAFACBD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68" y="93725"/>
            <a:ext cx="4008450" cy="272384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0BE5AF-69F9-562F-C6B8-E18B2F96682D}"/>
              </a:ext>
            </a:extLst>
          </p:cNvPr>
          <p:cNvCxnSpPr>
            <a:cxnSpLocks/>
          </p:cNvCxnSpPr>
          <p:nvPr/>
        </p:nvCxnSpPr>
        <p:spPr>
          <a:xfrm flipV="1">
            <a:off x="564542" y="3283888"/>
            <a:ext cx="0" cy="190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630EF3-5540-E6DA-3DFE-781DF318FF40}"/>
              </a:ext>
            </a:extLst>
          </p:cNvPr>
          <p:cNvCxnSpPr>
            <a:cxnSpLocks/>
          </p:cNvCxnSpPr>
          <p:nvPr/>
        </p:nvCxnSpPr>
        <p:spPr>
          <a:xfrm>
            <a:off x="564542" y="5192201"/>
            <a:ext cx="3586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8FAC9F-60E5-7EE5-7A1E-3F0C4D772021}"/>
              </a:ext>
            </a:extLst>
          </p:cNvPr>
          <p:cNvCxnSpPr>
            <a:cxnSpLocks/>
          </p:cNvCxnSpPr>
          <p:nvPr/>
        </p:nvCxnSpPr>
        <p:spPr>
          <a:xfrm flipV="1">
            <a:off x="564542" y="4036444"/>
            <a:ext cx="1521679" cy="11557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1F6C04-F8E2-CDAB-9FF0-D85A6A219671}"/>
              </a:ext>
            </a:extLst>
          </p:cNvPr>
          <p:cNvCxnSpPr>
            <a:cxnSpLocks/>
          </p:cNvCxnSpPr>
          <p:nvPr/>
        </p:nvCxnSpPr>
        <p:spPr>
          <a:xfrm>
            <a:off x="584420" y="5192200"/>
            <a:ext cx="1511576" cy="8905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DA6201-06A1-F086-C58B-E386653618B9}"/>
              </a:ext>
            </a:extLst>
          </p:cNvPr>
          <p:cNvCxnSpPr>
            <a:cxnSpLocks/>
          </p:cNvCxnSpPr>
          <p:nvPr/>
        </p:nvCxnSpPr>
        <p:spPr>
          <a:xfrm>
            <a:off x="2970890" y="3375933"/>
            <a:ext cx="22277" cy="3265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F6FBCD5-22FA-5636-0E3D-2B7085A98BD5}"/>
              </a:ext>
            </a:extLst>
          </p:cNvPr>
          <p:cNvCxnSpPr>
            <a:cxnSpLocks/>
          </p:cNvCxnSpPr>
          <p:nvPr/>
        </p:nvCxnSpPr>
        <p:spPr>
          <a:xfrm>
            <a:off x="1601690" y="4422283"/>
            <a:ext cx="0" cy="13344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6D9481-DA19-023E-25B6-201373FE441C}"/>
              </a:ext>
            </a:extLst>
          </p:cNvPr>
          <p:cNvCxnSpPr>
            <a:cxnSpLocks/>
          </p:cNvCxnSpPr>
          <p:nvPr/>
        </p:nvCxnSpPr>
        <p:spPr>
          <a:xfrm>
            <a:off x="2086222" y="4039263"/>
            <a:ext cx="9774" cy="20434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7E062D6-1C9C-BFC3-E917-60ECABA4A1FE}"/>
              </a:ext>
            </a:extLst>
          </p:cNvPr>
          <p:cNvSpPr txBox="1"/>
          <p:nvPr/>
        </p:nvSpPr>
        <p:spPr>
          <a:xfrm>
            <a:off x="2993168" y="5185605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913B66-7DD1-6DE5-DC53-4D3DC7877325}"/>
              </a:ext>
            </a:extLst>
          </p:cNvPr>
          <p:cNvSpPr txBox="1"/>
          <p:nvPr/>
        </p:nvSpPr>
        <p:spPr>
          <a:xfrm>
            <a:off x="2086222" y="5185605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27DE8BA-D17B-FE55-6135-484B5949B543}"/>
              </a:ext>
            </a:extLst>
          </p:cNvPr>
          <p:cNvCxnSpPr>
            <a:cxnSpLocks/>
          </p:cNvCxnSpPr>
          <p:nvPr/>
        </p:nvCxnSpPr>
        <p:spPr>
          <a:xfrm flipH="1">
            <a:off x="2080258" y="3375933"/>
            <a:ext cx="895518" cy="660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5D13707-3CB1-B458-C923-106656958D25}"/>
              </a:ext>
            </a:extLst>
          </p:cNvPr>
          <p:cNvCxnSpPr>
            <a:cxnSpLocks/>
          </p:cNvCxnSpPr>
          <p:nvPr/>
        </p:nvCxnSpPr>
        <p:spPr>
          <a:xfrm flipH="1" flipV="1">
            <a:off x="2072304" y="6071008"/>
            <a:ext cx="920864" cy="5700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C841A1-2E0E-3512-578E-1CF96B7FC3B1}"/>
              </a:ext>
            </a:extLst>
          </p:cNvPr>
          <p:cNvCxnSpPr>
            <a:cxnSpLocks/>
          </p:cNvCxnSpPr>
          <p:nvPr/>
        </p:nvCxnSpPr>
        <p:spPr>
          <a:xfrm>
            <a:off x="1601690" y="4663687"/>
            <a:ext cx="0" cy="5380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351AE5-0F21-3FE6-3733-9ADBE9337DFD}"/>
              </a:ext>
            </a:extLst>
          </p:cNvPr>
          <p:cNvSpPr txBox="1"/>
          <p:nvPr/>
        </p:nvSpPr>
        <p:spPr>
          <a:xfrm>
            <a:off x="412637" y="2861889"/>
            <a:ext cx="30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ko-KR" altLang="en-US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E3C7A5-2FF9-1D74-463F-0575B33E8D8A}"/>
              </a:ext>
            </a:extLst>
          </p:cNvPr>
          <p:cNvSpPr txBox="1"/>
          <p:nvPr/>
        </p:nvSpPr>
        <p:spPr>
          <a:xfrm>
            <a:off x="4134540" y="5033019"/>
            <a:ext cx="30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F2F5E3-3F57-7697-4CDB-A414EA905F04}"/>
                  </a:ext>
                </a:extLst>
              </p:cNvPr>
              <p:cNvSpPr txBox="1"/>
              <p:nvPr/>
            </p:nvSpPr>
            <p:spPr>
              <a:xfrm>
                <a:off x="4491491" y="3031514"/>
                <a:ext cx="60946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F2F5E3-3F57-7697-4CDB-A414EA905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491" y="3031514"/>
                <a:ext cx="609467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FABD82-8A0F-1F13-99F0-2521B2F31428}"/>
                  </a:ext>
                </a:extLst>
              </p:cNvPr>
              <p:cNvSpPr txBox="1"/>
              <p:nvPr/>
            </p:nvSpPr>
            <p:spPr>
              <a:xfrm>
                <a:off x="8413154" y="4884497"/>
                <a:ext cx="2697846" cy="485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18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ko-KR" sz="18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ko-KR" altLang="en-US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800</m:t>
                        </m:r>
                      </m:num>
                      <m:den>
                        <m:r>
                          <a:rPr lang="en-US" altLang="ko-KR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600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1.3</a:t>
                </a:r>
                <a:endParaRPr lang="ko-KR" altLang="en-US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FABD82-8A0F-1F13-99F0-2521B2F31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154" y="4884497"/>
                <a:ext cx="2697846" cy="485774"/>
              </a:xfrm>
              <a:prstGeom prst="rect">
                <a:avLst/>
              </a:prstGeom>
              <a:blipFill>
                <a:blip r:embed="rId4"/>
                <a:stretch>
                  <a:fillRect l="-1806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5A5E05-0777-281D-19DB-5D9683D128A3}"/>
              </a:ext>
            </a:extLst>
          </p:cNvPr>
          <p:cNvSpPr/>
          <p:nvPr/>
        </p:nvSpPr>
        <p:spPr>
          <a:xfrm>
            <a:off x="5286051" y="3924548"/>
            <a:ext cx="2292458" cy="2519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B2AEFE-54BA-B5BF-325A-99C1D2773250}"/>
                  </a:ext>
                </a:extLst>
              </p:cNvPr>
              <p:cNvSpPr txBox="1"/>
              <p:nvPr/>
            </p:nvSpPr>
            <p:spPr>
              <a:xfrm>
                <a:off x="5521835" y="3953341"/>
                <a:ext cx="2056674" cy="2735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altLang="ko-KR" sz="2800" b="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800" dirty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800" dirty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sz="2800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B2AEFE-54BA-B5BF-325A-99C1D2773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835" y="3953341"/>
                <a:ext cx="2056674" cy="2735877"/>
              </a:xfrm>
              <a:prstGeom prst="rect">
                <a:avLst/>
              </a:prstGeom>
              <a:blipFill>
                <a:blip r:embed="rId5"/>
                <a:stretch>
                  <a:fillRect l="-10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9AE15B-6874-416C-2D98-CBC4F597FE9B}"/>
                  </a:ext>
                </a:extLst>
              </p:cNvPr>
              <p:cNvSpPr txBox="1"/>
              <p:nvPr/>
            </p:nvSpPr>
            <p:spPr>
              <a:xfrm>
                <a:off x="613449" y="4954343"/>
                <a:ext cx="3003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9AE15B-6874-416C-2D98-CBC4F597F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9" y="4954343"/>
                <a:ext cx="3003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C0EA70-E52F-A257-6A89-44475CA38867}"/>
                  </a:ext>
                </a:extLst>
              </p:cNvPr>
              <p:cNvSpPr txBox="1"/>
              <p:nvPr/>
            </p:nvSpPr>
            <p:spPr>
              <a:xfrm>
                <a:off x="1181836" y="4555187"/>
                <a:ext cx="904386" cy="56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ko-KR" alt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ko-K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C0EA70-E52F-A257-6A89-44475CA3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36" y="4555187"/>
                <a:ext cx="904386" cy="5647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8902D00-C52B-8B07-DAEE-A37BD5DCDCFF}"/>
              </a:ext>
            </a:extLst>
          </p:cNvPr>
          <p:cNvSpPr txBox="1"/>
          <p:nvPr/>
        </p:nvSpPr>
        <p:spPr>
          <a:xfrm>
            <a:off x="975027" y="4899162"/>
            <a:ext cx="703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48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A0B4A-2BAD-D63D-98B5-9D627E92191B}"/>
              </a:ext>
            </a:extLst>
          </p:cNvPr>
          <p:cNvSpPr/>
          <p:nvPr/>
        </p:nvSpPr>
        <p:spPr>
          <a:xfrm>
            <a:off x="849796" y="3373769"/>
            <a:ext cx="10201002" cy="2001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/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091D922E-4433-395A-303F-72C3AABE5678}"/>
              </a:ext>
            </a:extLst>
          </p:cNvPr>
          <p:cNvSpPr/>
          <p:nvPr/>
        </p:nvSpPr>
        <p:spPr>
          <a:xfrm>
            <a:off x="2100667" y="466013"/>
            <a:ext cx="2292458" cy="2519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AF4C8D-EF09-6D07-BB07-AAB45739645D}"/>
                  </a:ext>
                </a:extLst>
              </p:cNvPr>
              <p:cNvSpPr txBox="1"/>
              <p:nvPr/>
            </p:nvSpPr>
            <p:spPr>
              <a:xfrm>
                <a:off x="2340380" y="402163"/>
                <a:ext cx="2056674" cy="2735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altLang="ko-KR" sz="2800" b="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800" dirty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800" dirty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sz="2800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AF4C8D-EF09-6D07-BB07-AAB45739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380" y="402163"/>
                <a:ext cx="2056674" cy="2735877"/>
              </a:xfrm>
              <a:prstGeom prst="rect">
                <a:avLst/>
              </a:prstGeom>
              <a:blipFill>
                <a:blip r:embed="rId10"/>
                <a:stretch>
                  <a:fillRect l="-10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156956A5-BEA5-3441-50D7-B98C2F1CAE7F}"/>
              </a:ext>
            </a:extLst>
          </p:cNvPr>
          <p:cNvSpPr/>
          <p:nvPr/>
        </p:nvSpPr>
        <p:spPr>
          <a:xfrm>
            <a:off x="5276724" y="430734"/>
            <a:ext cx="3331596" cy="25088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E190FF-0784-230E-60F7-DD94AB354827}"/>
              </a:ext>
            </a:extLst>
          </p:cNvPr>
          <p:cNvCxnSpPr>
            <a:cxnSpLocks/>
          </p:cNvCxnSpPr>
          <p:nvPr/>
        </p:nvCxnSpPr>
        <p:spPr>
          <a:xfrm>
            <a:off x="6969169" y="137211"/>
            <a:ext cx="9879" cy="3101364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7CA959F-566E-32B4-5490-20DA32EB737E}"/>
              </a:ext>
            </a:extLst>
          </p:cNvPr>
          <p:cNvCxnSpPr>
            <a:cxnSpLocks/>
          </p:cNvCxnSpPr>
          <p:nvPr/>
        </p:nvCxnSpPr>
        <p:spPr>
          <a:xfrm>
            <a:off x="4791901" y="1705223"/>
            <a:ext cx="4374293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A039D9-07E7-119E-7EEF-78F63C37F363}"/>
              </a:ext>
            </a:extLst>
          </p:cNvPr>
          <p:cNvSpPr txBox="1"/>
          <p:nvPr/>
        </p:nvSpPr>
        <p:spPr>
          <a:xfrm>
            <a:off x="6873026" y="2860540"/>
            <a:ext cx="413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FACE7-A8DA-B36C-FF26-A3880A0ACE18}"/>
              </a:ext>
            </a:extLst>
          </p:cNvPr>
          <p:cNvSpPr txBox="1"/>
          <p:nvPr/>
        </p:nvSpPr>
        <p:spPr>
          <a:xfrm>
            <a:off x="8571151" y="1691418"/>
            <a:ext cx="413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6B0AE-EE6C-9202-BF6E-E8E82CF1A517}"/>
              </a:ext>
            </a:extLst>
          </p:cNvPr>
          <p:cNvSpPr txBox="1"/>
          <p:nvPr/>
        </p:nvSpPr>
        <p:spPr>
          <a:xfrm>
            <a:off x="4934113" y="1693698"/>
            <a:ext cx="413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F9C2E-BB18-E6BF-4D70-C9BC0C20BC77}"/>
              </a:ext>
            </a:extLst>
          </p:cNvPr>
          <p:cNvSpPr txBox="1"/>
          <p:nvPr/>
        </p:nvSpPr>
        <p:spPr>
          <a:xfrm>
            <a:off x="9154972" y="1583046"/>
            <a:ext cx="30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2450A-BA58-0D3A-8047-7F968676A9E1}"/>
              </a:ext>
            </a:extLst>
          </p:cNvPr>
          <p:cNvSpPr txBox="1"/>
          <p:nvPr/>
        </p:nvSpPr>
        <p:spPr>
          <a:xfrm>
            <a:off x="6927753" y="99307"/>
            <a:ext cx="30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ko-KR" altLang="en-US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DE53F3-C1AA-90F5-138B-99B09A684A46}"/>
                  </a:ext>
                </a:extLst>
              </p:cNvPr>
              <p:cNvSpPr txBox="1"/>
              <p:nvPr/>
            </p:nvSpPr>
            <p:spPr>
              <a:xfrm>
                <a:off x="5420784" y="3394552"/>
                <a:ext cx="5464534" cy="1906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/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DE53F3-C1AA-90F5-138B-99B09A684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784" y="3394552"/>
                <a:ext cx="5464534" cy="1906548"/>
              </a:xfrm>
              <a:prstGeom prst="rect">
                <a:avLst/>
              </a:prstGeom>
              <a:blipFill>
                <a:blip r:embed="rId11"/>
                <a:stretch>
                  <a:fillRect l="-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068883-045B-E468-AB3D-EA29F5992A8A}"/>
                  </a:ext>
                </a:extLst>
              </p:cNvPr>
              <p:cNvSpPr txBox="1"/>
              <p:nvPr/>
            </p:nvSpPr>
            <p:spPr>
              <a:xfrm>
                <a:off x="2554518" y="5474938"/>
                <a:ext cx="57325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ko-KR" altLang="en-US" sz="3200" i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altLang="ko-KR" sz="3200" dirty="0"/>
                  <a:t>+</a:t>
                </a:r>
                <a:r>
                  <a:rPr lang="ko-KR" altLang="en-US" sz="3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068883-045B-E468-AB3D-EA29F5992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518" y="5474938"/>
                <a:ext cx="5732531" cy="492443"/>
              </a:xfrm>
              <a:prstGeom prst="rect">
                <a:avLst/>
              </a:prstGeom>
              <a:blipFill>
                <a:blip r:embed="rId12"/>
                <a:stretch>
                  <a:fillRect l="-106" t="-24691" b="-49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9E5C141-9D06-7205-5F18-79A25B40B11C}"/>
                  </a:ext>
                </a:extLst>
              </p:cNvPr>
              <p:cNvSpPr txBox="1"/>
              <p:nvPr/>
            </p:nvSpPr>
            <p:spPr>
              <a:xfrm>
                <a:off x="2456545" y="5967381"/>
                <a:ext cx="58287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3200" dirty="0"/>
                        <m:t>+</m:t>
                      </m:r>
                      <m:r>
                        <m:rPr>
                          <m:nor/>
                        </m:rPr>
                        <a:rPr lang="ko-KR" altLang="en-US" sz="3200" dirty="0">
                          <a:solidFill>
                            <a:srgbClr val="836967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9E5C141-9D06-7205-5F18-79A25B40B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545" y="5967381"/>
                <a:ext cx="5828712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81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A0B4A-2BAD-D63D-98B5-9D627E92191B}"/>
              </a:ext>
            </a:extLst>
          </p:cNvPr>
          <p:cNvSpPr/>
          <p:nvPr/>
        </p:nvSpPr>
        <p:spPr>
          <a:xfrm>
            <a:off x="849796" y="3373769"/>
            <a:ext cx="10201002" cy="2001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/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091D922E-4433-395A-303F-72C3AABE5678}"/>
              </a:ext>
            </a:extLst>
          </p:cNvPr>
          <p:cNvSpPr/>
          <p:nvPr/>
        </p:nvSpPr>
        <p:spPr>
          <a:xfrm>
            <a:off x="2100667" y="466013"/>
            <a:ext cx="2292458" cy="2519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AF4C8D-EF09-6D07-BB07-AAB45739645D}"/>
                  </a:ext>
                </a:extLst>
              </p:cNvPr>
              <p:cNvSpPr txBox="1"/>
              <p:nvPr/>
            </p:nvSpPr>
            <p:spPr>
              <a:xfrm>
                <a:off x="2340380" y="402163"/>
                <a:ext cx="2056674" cy="2735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altLang="ko-KR" sz="2800" b="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800" dirty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800" dirty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sz="2800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AF4C8D-EF09-6D07-BB07-AAB45739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380" y="402163"/>
                <a:ext cx="2056674" cy="2735877"/>
              </a:xfrm>
              <a:prstGeom prst="rect">
                <a:avLst/>
              </a:prstGeom>
              <a:blipFill>
                <a:blip r:embed="rId10"/>
                <a:stretch>
                  <a:fillRect l="-10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156956A5-BEA5-3441-50D7-B98C2F1CAE7F}"/>
              </a:ext>
            </a:extLst>
          </p:cNvPr>
          <p:cNvSpPr/>
          <p:nvPr/>
        </p:nvSpPr>
        <p:spPr>
          <a:xfrm>
            <a:off x="5276724" y="430734"/>
            <a:ext cx="3331596" cy="25088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E190FF-0784-230E-60F7-DD94AB354827}"/>
              </a:ext>
            </a:extLst>
          </p:cNvPr>
          <p:cNvCxnSpPr>
            <a:cxnSpLocks/>
          </p:cNvCxnSpPr>
          <p:nvPr/>
        </p:nvCxnSpPr>
        <p:spPr>
          <a:xfrm>
            <a:off x="6969169" y="137211"/>
            <a:ext cx="9879" cy="3101364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7CA959F-566E-32B4-5490-20DA32EB737E}"/>
              </a:ext>
            </a:extLst>
          </p:cNvPr>
          <p:cNvCxnSpPr>
            <a:cxnSpLocks/>
          </p:cNvCxnSpPr>
          <p:nvPr/>
        </p:nvCxnSpPr>
        <p:spPr>
          <a:xfrm>
            <a:off x="4791901" y="1705223"/>
            <a:ext cx="4374293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A039D9-07E7-119E-7EEF-78F63C37F363}"/>
              </a:ext>
            </a:extLst>
          </p:cNvPr>
          <p:cNvSpPr txBox="1"/>
          <p:nvPr/>
        </p:nvSpPr>
        <p:spPr>
          <a:xfrm>
            <a:off x="6873026" y="2860540"/>
            <a:ext cx="413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FACE7-A8DA-B36C-FF26-A3880A0ACE18}"/>
              </a:ext>
            </a:extLst>
          </p:cNvPr>
          <p:cNvSpPr txBox="1"/>
          <p:nvPr/>
        </p:nvSpPr>
        <p:spPr>
          <a:xfrm>
            <a:off x="8571151" y="1691418"/>
            <a:ext cx="413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6B0AE-EE6C-9202-BF6E-E8E82CF1A517}"/>
              </a:ext>
            </a:extLst>
          </p:cNvPr>
          <p:cNvSpPr txBox="1"/>
          <p:nvPr/>
        </p:nvSpPr>
        <p:spPr>
          <a:xfrm>
            <a:off x="4934113" y="1693698"/>
            <a:ext cx="413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F9C2E-BB18-E6BF-4D70-C9BC0C20BC77}"/>
              </a:ext>
            </a:extLst>
          </p:cNvPr>
          <p:cNvSpPr txBox="1"/>
          <p:nvPr/>
        </p:nvSpPr>
        <p:spPr>
          <a:xfrm>
            <a:off x="9154972" y="1583046"/>
            <a:ext cx="30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2450A-BA58-0D3A-8047-7F968676A9E1}"/>
              </a:ext>
            </a:extLst>
          </p:cNvPr>
          <p:cNvSpPr txBox="1"/>
          <p:nvPr/>
        </p:nvSpPr>
        <p:spPr>
          <a:xfrm>
            <a:off x="6927753" y="99307"/>
            <a:ext cx="30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ko-KR" altLang="en-US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DE53F3-C1AA-90F5-138B-99B09A684A46}"/>
                  </a:ext>
                </a:extLst>
              </p:cNvPr>
              <p:cNvSpPr txBox="1"/>
              <p:nvPr/>
            </p:nvSpPr>
            <p:spPr>
              <a:xfrm>
                <a:off x="5420784" y="3394552"/>
                <a:ext cx="5464534" cy="1774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ko-KR" altLang="en-US" sz="2000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altLang="ko-KR" sz="2000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f>
                                    <m:fPr>
                                      <m:ctrlPr>
                                        <a:rPr lang="ko-KR" altLang="en-US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l-GR" altLang="ko-KR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ko-KR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ko-KR" altLang="en-US" sz="2000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ko-KR" altLang="en-US" sz="200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f>
                                    <m:fPr>
                                      <m:ctrlPr>
                                        <a:rPr lang="ko-KR" altLang="en-US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l-GR" altLang="ko-KR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ko-KR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DE53F3-C1AA-90F5-138B-99B09A684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784" y="3394552"/>
                <a:ext cx="5464534" cy="1774460"/>
              </a:xfrm>
              <a:prstGeom prst="rect">
                <a:avLst/>
              </a:prstGeom>
              <a:blipFill>
                <a:blip r:embed="rId11"/>
                <a:stretch>
                  <a:fillRect l="-1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068883-045B-E468-AB3D-EA29F5992A8A}"/>
                  </a:ext>
                </a:extLst>
              </p:cNvPr>
              <p:cNvSpPr txBox="1"/>
              <p:nvPr/>
            </p:nvSpPr>
            <p:spPr>
              <a:xfrm>
                <a:off x="1990993" y="5876077"/>
                <a:ext cx="2551211" cy="515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z, 1)</a:t>
                </a:r>
                <a:endParaRPr lang="ko-KR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068883-045B-E468-AB3D-EA29F5992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993" y="5876077"/>
                <a:ext cx="2551211" cy="515910"/>
              </a:xfrm>
              <a:prstGeom prst="rect">
                <a:avLst/>
              </a:prstGeom>
              <a:blipFill>
                <a:blip r:embed="rId12"/>
                <a:stretch>
                  <a:fillRect l="-3589" t="-9412" r="-5742" b="-8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EFFA43E-B0EC-FAA8-B574-E721D92D0DB6}"/>
              </a:ext>
            </a:extLst>
          </p:cNvPr>
          <p:cNvSpPr txBox="1"/>
          <p:nvPr/>
        </p:nvSpPr>
        <p:spPr>
          <a:xfrm>
            <a:off x="5347374" y="5766217"/>
            <a:ext cx="970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866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A0B4A-2BAD-D63D-98B5-9D627E92191B}"/>
              </a:ext>
            </a:extLst>
          </p:cNvPr>
          <p:cNvSpPr/>
          <p:nvPr/>
        </p:nvSpPr>
        <p:spPr>
          <a:xfrm>
            <a:off x="849796" y="3373769"/>
            <a:ext cx="10201002" cy="2001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/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091D922E-4433-395A-303F-72C3AABE5678}"/>
              </a:ext>
            </a:extLst>
          </p:cNvPr>
          <p:cNvSpPr/>
          <p:nvPr/>
        </p:nvSpPr>
        <p:spPr>
          <a:xfrm>
            <a:off x="2100667" y="466013"/>
            <a:ext cx="2292458" cy="2519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AF4C8D-EF09-6D07-BB07-AAB45739645D}"/>
                  </a:ext>
                </a:extLst>
              </p:cNvPr>
              <p:cNvSpPr txBox="1"/>
              <p:nvPr/>
            </p:nvSpPr>
            <p:spPr>
              <a:xfrm>
                <a:off x="2340380" y="402163"/>
                <a:ext cx="2056674" cy="2735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altLang="ko-KR" sz="2800" b="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800" dirty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800" dirty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sz="2800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AF4C8D-EF09-6D07-BB07-AAB45739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380" y="402163"/>
                <a:ext cx="2056674" cy="2735877"/>
              </a:xfrm>
              <a:prstGeom prst="rect">
                <a:avLst/>
              </a:prstGeom>
              <a:blipFill>
                <a:blip r:embed="rId10"/>
                <a:stretch>
                  <a:fillRect l="-10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156956A5-BEA5-3441-50D7-B98C2F1CAE7F}"/>
              </a:ext>
            </a:extLst>
          </p:cNvPr>
          <p:cNvSpPr/>
          <p:nvPr/>
        </p:nvSpPr>
        <p:spPr>
          <a:xfrm>
            <a:off x="5276724" y="430734"/>
            <a:ext cx="3331596" cy="25088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E190FF-0784-230E-60F7-DD94AB354827}"/>
              </a:ext>
            </a:extLst>
          </p:cNvPr>
          <p:cNvCxnSpPr>
            <a:cxnSpLocks/>
          </p:cNvCxnSpPr>
          <p:nvPr/>
        </p:nvCxnSpPr>
        <p:spPr>
          <a:xfrm>
            <a:off x="6969169" y="137211"/>
            <a:ext cx="9879" cy="3101364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7CA959F-566E-32B4-5490-20DA32EB737E}"/>
              </a:ext>
            </a:extLst>
          </p:cNvPr>
          <p:cNvCxnSpPr>
            <a:cxnSpLocks/>
          </p:cNvCxnSpPr>
          <p:nvPr/>
        </p:nvCxnSpPr>
        <p:spPr>
          <a:xfrm>
            <a:off x="4791901" y="1705223"/>
            <a:ext cx="4374293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A039D9-07E7-119E-7EEF-78F63C37F363}"/>
              </a:ext>
            </a:extLst>
          </p:cNvPr>
          <p:cNvSpPr txBox="1"/>
          <p:nvPr/>
        </p:nvSpPr>
        <p:spPr>
          <a:xfrm>
            <a:off x="6873026" y="2860540"/>
            <a:ext cx="413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FACE7-A8DA-B36C-FF26-A3880A0ACE18}"/>
              </a:ext>
            </a:extLst>
          </p:cNvPr>
          <p:cNvSpPr txBox="1"/>
          <p:nvPr/>
        </p:nvSpPr>
        <p:spPr>
          <a:xfrm>
            <a:off x="8571151" y="1691418"/>
            <a:ext cx="413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6B0AE-EE6C-9202-BF6E-E8E82CF1A517}"/>
              </a:ext>
            </a:extLst>
          </p:cNvPr>
          <p:cNvSpPr txBox="1"/>
          <p:nvPr/>
        </p:nvSpPr>
        <p:spPr>
          <a:xfrm>
            <a:off x="4934113" y="1693698"/>
            <a:ext cx="413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F9C2E-BB18-E6BF-4D70-C9BC0C20BC77}"/>
              </a:ext>
            </a:extLst>
          </p:cNvPr>
          <p:cNvSpPr txBox="1"/>
          <p:nvPr/>
        </p:nvSpPr>
        <p:spPr>
          <a:xfrm>
            <a:off x="9154972" y="1583046"/>
            <a:ext cx="30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2450A-BA58-0D3A-8047-7F968676A9E1}"/>
              </a:ext>
            </a:extLst>
          </p:cNvPr>
          <p:cNvSpPr txBox="1"/>
          <p:nvPr/>
        </p:nvSpPr>
        <p:spPr>
          <a:xfrm>
            <a:off x="6927753" y="99307"/>
            <a:ext cx="30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ko-KR" altLang="en-US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DE53F3-C1AA-90F5-138B-99B09A684A46}"/>
                  </a:ext>
                </a:extLst>
              </p:cNvPr>
              <p:cNvSpPr txBox="1"/>
              <p:nvPr/>
            </p:nvSpPr>
            <p:spPr>
              <a:xfrm>
                <a:off x="5420784" y="3394552"/>
                <a:ext cx="5464534" cy="1774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ko-KR" altLang="en-US" sz="2000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altLang="ko-KR" sz="2000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f>
                                    <m:fPr>
                                      <m:ctrlPr>
                                        <a:rPr lang="ko-KR" altLang="en-US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l-GR" altLang="ko-KR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ko-KR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ko-KR" altLang="en-US" sz="2000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ko-KR" altLang="en-US" sz="200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f>
                                    <m:fPr>
                                      <m:ctrlPr>
                                        <a:rPr lang="ko-KR" altLang="en-US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l-GR" altLang="ko-KR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ko-KR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DE53F3-C1AA-90F5-138B-99B09A684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784" y="3394552"/>
                <a:ext cx="5464534" cy="1774460"/>
              </a:xfrm>
              <a:prstGeom prst="rect">
                <a:avLst/>
              </a:prstGeom>
              <a:blipFill>
                <a:blip r:embed="rId11"/>
                <a:stretch>
                  <a:fillRect l="-1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068883-045B-E468-AB3D-EA29F5992A8A}"/>
                  </a:ext>
                </a:extLst>
              </p:cNvPr>
              <p:cNvSpPr txBox="1"/>
              <p:nvPr/>
            </p:nvSpPr>
            <p:spPr>
              <a:xfrm>
                <a:off x="1990993" y="5876077"/>
                <a:ext cx="2551211" cy="515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z, z)</a:t>
                </a:r>
                <a:endParaRPr lang="ko-KR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068883-045B-E468-AB3D-EA29F5992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993" y="5876077"/>
                <a:ext cx="2551211" cy="515910"/>
              </a:xfrm>
              <a:prstGeom prst="rect">
                <a:avLst/>
              </a:prstGeom>
              <a:blipFill>
                <a:blip r:embed="rId12"/>
                <a:stretch>
                  <a:fillRect l="-3589" t="-9412" r="-4785" b="-8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EFFA43E-B0EC-FAA8-B574-E721D92D0DB6}"/>
              </a:ext>
            </a:extLst>
          </p:cNvPr>
          <p:cNvSpPr txBox="1"/>
          <p:nvPr/>
        </p:nvSpPr>
        <p:spPr>
          <a:xfrm>
            <a:off x="5347374" y="5766217"/>
            <a:ext cx="970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80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A0B4A-2BAD-D63D-98B5-9D627E92191B}"/>
              </a:ext>
            </a:extLst>
          </p:cNvPr>
          <p:cNvSpPr/>
          <p:nvPr/>
        </p:nvSpPr>
        <p:spPr>
          <a:xfrm>
            <a:off x="849796" y="3373769"/>
            <a:ext cx="10201002" cy="2001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/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091D922E-4433-395A-303F-72C3AABE5678}"/>
              </a:ext>
            </a:extLst>
          </p:cNvPr>
          <p:cNvSpPr/>
          <p:nvPr/>
        </p:nvSpPr>
        <p:spPr>
          <a:xfrm>
            <a:off x="2100667" y="466013"/>
            <a:ext cx="2292458" cy="2519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AF4C8D-EF09-6D07-BB07-AAB45739645D}"/>
                  </a:ext>
                </a:extLst>
              </p:cNvPr>
              <p:cNvSpPr txBox="1"/>
              <p:nvPr/>
            </p:nvSpPr>
            <p:spPr>
              <a:xfrm>
                <a:off x="2340380" y="402163"/>
                <a:ext cx="2056674" cy="2735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altLang="ko-KR" sz="2800" b="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800" dirty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800" dirty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sz="2800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AF4C8D-EF09-6D07-BB07-AAB45739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380" y="402163"/>
                <a:ext cx="2056674" cy="2735877"/>
              </a:xfrm>
              <a:prstGeom prst="rect">
                <a:avLst/>
              </a:prstGeom>
              <a:blipFill>
                <a:blip r:embed="rId10"/>
                <a:stretch>
                  <a:fillRect l="-10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DE53F3-C1AA-90F5-138B-99B09A684A46}"/>
                  </a:ext>
                </a:extLst>
              </p:cNvPr>
              <p:cNvSpPr txBox="1"/>
              <p:nvPr/>
            </p:nvSpPr>
            <p:spPr>
              <a:xfrm>
                <a:off x="5420784" y="3394552"/>
                <a:ext cx="5464534" cy="1774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ko-KR" altLang="en-US" sz="2000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altLang="ko-KR" sz="2000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f>
                                    <m:fPr>
                                      <m:ctrlPr>
                                        <a:rPr lang="ko-KR" altLang="en-US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l-GR" altLang="ko-KR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ko-KR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ko-KR" altLang="en-US" sz="2000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ko-KR" altLang="en-US" sz="200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f>
                                    <m:fPr>
                                      <m:ctrlPr>
                                        <a:rPr lang="ko-KR" altLang="en-US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l-GR" altLang="ko-KR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ko-KR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DE53F3-C1AA-90F5-138B-99B09A684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784" y="3394552"/>
                <a:ext cx="5464534" cy="1774460"/>
              </a:xfrm>
              <a:prstGeom prst="rect">
                <a:avLst/>
              </a:prstGeom>
              <a:blipFill>
                <a:blip r:embed="rId11"/>
                <a:stretch>
                  <a:fillRect l="-1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068883-045B-E468-AB3D-EA29F5992A8A}"/>
                  </a:ext>
                </a:extLst>
              </p:cNvPr>
              <p:cNvSpPr txBox="1"/>
              <p:nvPr/>
            </p:nvSpPr>
            <p:spPr>
              <a:xfrm>
                <a:off x="1990993" y="5876077"/>
                <a:ext cx="3069430" cy="515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ko-KR" sz="200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Az+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z)</a:t>
                </a:r>
                <a:endParaRPr lang="ko-KR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068883-045B-E468-AB3D-EA29F5992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993" y="5876077"/>
                <a:ext cx="3069430" cy="515910"/>
              </a:xfrm>
              <a:prstGeom prst="rect">
                <a:avLst/>
              </a:prstGeom>
              <a:blipFill>
                <a:blip r:embed="rId12"/>
                <a:stretch>
                  <a:fillRect l="-2982" t="-9412" r="-4175" b="-8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EFFA43E-B0EC-FAA8-B574-E721D92D0DB6}"/>
              </a:ext>
            </a:extLst>
          </p:cNvPr>
          <p:cNvSpPr txBox="1"/>
          <p:nvPr/>
        </p:nvSpPr>
        <p:spPr>
          <a:xfrm>
            <a:off x="5347374" y="5766217"/>
            <a:ext cx="970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DF4AA7F-18D6-B5D6-C062-F25A6A6A860E}"/>
              </a:ext>
            </a:extLst>
          </p:cNvPr>
          <p:cNvCxnSpPr>
            <a:cxnSpLocks/>
          </p:cNvCxnSpPr>
          <p:nvPr/>
        </p:nvCxnSpPr>
        <p:spPr>
          <a:xfrm flipV="1">
            <a:off x="6551875" y="0"/>
            <a:ext cx="0" cy="190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1B07ECE-B298-53B9-FA58-F10069F1F320}"/>
              </a:ext>
            </a:extLst>
          </p:cNvPr>
          <p:cNvCxnSpPr>
            <a:cxnSpLocks/>
          </p:cNvCxnSpPr>
          <p:nvPr/>
        </p:nvCxnSpPr>
        <p:spPr>
          <a:xfrm>
            <a:off x="6551875" y="1908313"/>
            <a:ext cx="3586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BB877DD-C25B-0B27-3197-0562C195D28D}"/>
              </a:ext>
            </a:extLst>
          </p:cNvPr>
          <p:cNvCxnSpPr>
            <a:cxnSpLocks/>
          </p:cNvCxnSpPr>
          <p:nvPr/>
        </p:nvCxnSpPr>
        <p:spPr>
          <a:xfrm flipV="1">
            <a:off x="6551875" y="752556"/>
            <a:ext cx="1521679" cy="11557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BB129C8-8C58-DD68-9B8E-FD86EC78C1DC}"/>
              </a:ext>
            </a:extLst>
          </p:cNvPr>
          <p:cNvCxnSpPr>
            <a:cxnSpLocks/>
          </p:cNvCxnSpPr>
          <p:nvPr/>
        </p:nvCxnSpPr>
        <p:spPr>
          <a:xfrm>
            <a:off x="8958223" y="92045"/>
            <a:ext cx="22277" cy="3265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4451954-547B-2772-4C2E-7586BF3C528B}"/>
              </a:ext>
            </a:extLst>
          </p:cNvPr>
          <p:cNvCxnSpPr>
            <a:cxnSpLocks/>
          </p:cNvCxnSpPr>
          <p:nvPr/>
        </p:nvCxnSpPr>
        <p:spPr>
          <a:xfrm>
            <a:off x="7589023" y="1138395"/>
            <a:ext cx="0" cy="13344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12E24DD-898A-7E92-C795-7E9C38B183AB}"/>
              </a:ext>
            </a:extLst>
          </p:cNvPr>
          <p:cNvCxnSpPr>
            <a:cxnSpLocks/>
          </p:cNvCxnSpPr>
          <p:nvPr/>
        </p:nvCxnSpPr>
        <p:spPr>
          <a:xfrm>
            <a:off x="8073555" y="755375"/>
            <a:ext cx="9774" cy="20434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26C573-57F1-9239-7447-3723BE7586F0}"/>
              </a:ext>
            </a:extLst>
          </p:cNvPr>
          <p:cNvSpPr txBox="1"/>
          <p:nvPr/>
        </p:nvSpPr>
        <p:spPr>
          <a:xfrm>
            <a:off x="8980501" y="1901717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C1C48-B501-C075-10DF-48155D83FF3C}"/>
              </a:ext>
            </a:extLst>
          </p:cNvPr>
          <p:cNvSpPr txBox="1"/>
          <p:nvPr/>
        </p:nvSpPr>
        <p:spPr>
          <a:xfrm>
            <a:off x="8073555" y="1901717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BF33EC9-7081-7EE7-68A4-4E4AE5F74038}"/>
              </a:ext>
            </a:extLst>
          </p:cNvPr>
          <p:cNvCxnSpPr>
            <a:cxnSpLocks/>
          </p:cNvCxnSpPr>
          <p:nvPr/>
        </p:nvCxnSpPr>
        <p:spPr>
          <a:xfrm flipH="1">
            <a:off x="8067591" y="92045"/>
            <a:ext cx="895518" cy="660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755606-9497-F510-31F8-B0588B64AE67}"/>
              </a:ext>
            </a:extLst>
          </p:cNvPr>
          <p:cNvCxnSpPr>
            <a:cxnSpLocks/>
          </p:cNvCxnSpPr>
          <p:nvPr/>
        </p:nvCxnSpPr>
        <p:spPr>
          <a:xfrm flipH="1" flipV="1">
            <a:off x="8059637" y="2787120"/>
            <a:ext cx="920864" cy="5700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CC83599-279E-5E23-313A-500E213D9CA6}"/>
              </a:ext>
            </a:extLst>
          </p:cNvPr>
          <p:cNvCxnSpPr>
            <a:cxnSpLocks/>
          </p:cNvCxnSpPr>
          <p:nvPr/>
        </p:nvCxnSpPr>
        <p:spPr>
          <a:xfrm>
            <a:off x="7589023" y="1379799"/>
            <a:ext cx="0" cy="5380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23B02-70E0-ABF6-256B-AAF02D75E988}"/>
              </a:ext>
            </a:extLst>
          </p:cNvPr>
          <p:cNvSpPr txBox="1"/>
          <p:nvPr/>
        </p:nvSpPr>
        <p:spPr>
          <a:xfrm>
            <a:off x="10121873" y="1749131"/>
            <a:ext cx="30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AD9C24-F46D-2B6F-5783-BFA22660CD6A}"/>
                  </a:ext>
                </a:extLst>
              </p:cNvPr>
              <p:cNvSpPr txBox="1"/>
              <p:nvPr/>
            </p:nvSpPr>
            <p:spPr>
              <a:xfrm>
                <a:off x="6600782" y="1670455"/>
                <a:ext cx="3003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AD9C24-F46D-2B6F-5783-BFA22660C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782" y="1670455"/>
                <a:ext cx="3003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95FA78-0010-BA08-E201-91B341EFBA7A}"/>
                  </a:ext>
                </a:extLst>
              </p:cNvPr>
              <p:cNvSpPr txBox="1"/>
              <p:nvPr/>
            </p:nvSpPr>
            <p:spPr>
              <a:xfrm>
                <a:off x="7169169" y="1271299"/>
                <a:ext cx="904386" cy="56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ko-KR" alt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ko-K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95FA78-0010-BA08-E201-91B341EFB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69" y="1271299"/>
                <a:ext cx="904386" cy="5647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BD6E7B6-A279-84A5-C8D5-C908ED9C6285}"/>
              </a:ext>
            </a:extLst>
          </p:cNvPr>
          <p:cNvSpPr txBox="1"/>
          <p:nvPr/>
        </p:nvSpPr>
        <p:spPr>
          <a:xfrm>
            <a:off x="6962360" y="1615274"/>
            <a:ext cx="703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8125ED9-B212-3356-348F-B140FC80AF7D}"/>
              </a:ext>
            </a:extLst>
          </p:cNvPr>
          <p:cNvCxnSpPr>
            <a:cxnSpLocks/>
          </p:cNvCxnSpPr>
          <p:nvPr/>
        </p:nvCxnSpPr>
        <p:spPr>
          <a:xfrm>
            <a:off x="6566866" y="1901717"/>
            <a:ext cx="1511576" cy="8905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003DC7-1EAF-2AE4-3FC5-949E6CA9D5E5}"/>
                  </a:ext>
                </a:extLst>
              </p:cNvPr>
              <p:cNvSpPr txBox="1"/>
              <p:nvPr/>
            </p:nvSpPr>
            <p:spPr>
              <a:xfrm>
                <a:off x="6096000" y="5876077"/>
                <a:ext cx="3285451" cy="515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ko-KR" sz="200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1)</a:t>
                </a:r>
                <a:endParaRPr lang="ko-KR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003DC7-1EAF-2AE4-3FC5-949E6CA9D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876077"/>
                <a:ext cx="3285451" cy="515910"/>
              </a:xfrm>
              <a:prstGeom prst="rect">
                <a:avLst/>
              </a:prstGeom>
              <a:blipFill>
                <a:blip r:embed="rId15"/>
                <a:stretch>
                  <a:fillRect l="-2597" t="-7059" r="-3711" b="-1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47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A0B4A-2BAD-D63D-98B5-9D627E92191B}"/>
              </a:ext>
            </a:extLst>
          </p:cNvPr>
          <p:cNvSpPr/>
          <p:nvPr/>
        </p:nvSpPr>
        <p:spPr>
          <a:xfrm>
            <a:off x="849796" y="3373769"/>
            <a:ext cx="10201002" cy="2001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/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091D922E-4433-395A-303F-72C3AABE5678}"/>
              </a:ext>
            </a:extLst>
          </p:cNvPr>
          <p:cNvSpPr/>
          <p:nvPr/>
        </p:nvSpPr>
        <p:spPr>
          <a:xfrm>
            <a:off x="2100667" y="466013"/>
            <a:ext cx="2292458" cy="2519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AF4C8D-EF09-6D07-BB07-AAB45739645D}"/>
                  </a:ext>
                </a:extLst>
              </p:cNvPr>
              <p:cNvSpPr txBox="1"/>
              <p:nvPr/>
            </p:nvSpPr>
            <p:spPr>
              <a:xfrm>
                <a:off x="2340380" y="402163"/>
                <a:ext cx="2056674" cy="2735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altLang="ko-KR" sz="2800" b="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800" dirty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800" dirty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sz="2800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AF4C8D-EF09-6D07-BB07-AAB45739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380" y="402163"/>
                <a:ext cx="2056674" cy="2735877"/>
              </a:xfrm>
              <a:prstGeom prst="rect">
                <a:avLst/>
              </a:prstGeom>
              <a:blipFill>
                <a:blip r:embed="rId10"/>
                <a:stretch>
                  <a:fillRect l="-10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DE53F3-C1AA-90F5-138B-99B09A684A46}"/>
                  </a:ext>
                </a:extLst>
              </p:cNvPr>
              <p:cNvSpPr txBox="1"/>
              <p:nvPr/>
            </p:nvSpPr>
            <p:spPr>
              <a:xfrm>
                <a:off x="5420784" y="3394552"/>
                <a:ext cx="5464534" cy="1774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ko-KR" altLang="en-US" sz="2000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altLang="ko-KR" sz="2000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f>
                                    <m:fPr>
                                      <m:ctrlPr>
                                        <a:rPr lang="ko-KR" altLang="en-US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l-GR" altLang="ko-KR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ko-KR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ko-KR" altLang="en-US" sz="2000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ko-KR" altLang="en-US" sz="200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f>
                                    <m:fPr>
                                      <m:ctrlPr>
                                        <a:rPr lang="ko-KR" altLang="en-US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l-GR" altLang="ko-KR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ko-KR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DE53F3-C1AA-90F5-138B-99B09A684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784" y="3394552"/>
                <a:ext cx="5464534" cy="1774460"/>
              </a:xfrm>
              <a:prstGeom prst="rect">
                <a:avLst/>
              </a:prstGeom>
              <a:blipFill>
                <a:blip r:embed="rId11"/>
                <a:stretch>
                  <a:fillRect l="-1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068883-045B-E468-AB3D-EA29F5992A8A}"/>
                  </a:ext>
                </a:extLst>
              </p:cNvPr>
              <p:cNvSpPr txBox="1"/>
              <p:nvPr/>
            </p:nvSpPr>
            <p:spPr>
              <a:xfrm>
                <a:off x="1990993" y="5876077"/>
                <a:ext cx="3069430" cy="515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ko-KR" sz="200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Az+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z)</a:t>
                </a:r>
                <a:endParaRPr lang="ko-KR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068883-045B-E468-AB3D-EA29F5992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993" y="5876077"/>
                <a:ext cx="3069430" cy="515910"/>
              </a:xfrm>
              <a:prstGeom prst="rect">
                <a:avLst/>
              </a:prstGeom>
              <a:blipFill>
                <a:blip r:embed="rId12"/>
                <a:stretch>
                  <a:fillRect l="-2982" t="-9412" r="-4175" b="-8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EFFA43E-B0EC-FAA8-B574-E721D92D0DB6}"/>
              </a:ext>
            </a:extLst>
          </p:cNvPr>
          <p:cNvSpPr txBox="1"/>
          <p:nvPr/>
        </p:nvSpPr>
        <p:spPr>
          <a:xfrm>
            <a:off x="5347374" y="5766217"/>
            <a:ext cx="970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DF4AA7F-18D6-B5D6-C062-F25A6A6A860E}"/>
              </a:ext>
            </a:extLst>
          </p:cNvPr>
          <p:cNvCxnSpPr>
            <a:cxnSpLocks/>
          </p:cNvCxnSpPr>
          <p:nvPr/>
        </p:nvCxnSpPr>
        <p:spPr>
          <a:xfrm flipV="1">
            <a:off x="6551875" y="0"/>
            <a:ext cx="0" cy="190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1B07ECE-B298-53B9-FA58-F10069F1F320}"/>
              </a:ext>
            </a:extLst>
          </p:cNvPr>
          <p:cNvCxnSpPr>
            <a:cxnSpLocks/>
          </p:cNvCxnSpPr>
          <p:nvPr/>
        </p:nvCxnSpPr>
        <p:spPr>
          <a:xfrm>
            <a:off x="6551875" y="1908313"/>
            <a:ext cx="3586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BB877DD-C25B-0B27-3197-0562C195D28D}"/>
              </a:ext>
            </a:extLst>
          </p:cNvPr>
          <p:cNvCxnSpPr>
            <a:cxnSpLocks/>
          </p:cNvCxnSpPr>
          <p:nvPr/>
        </p:nvCxnSpPr>
        <p:spPr>
          <a:xfrm flipV="1">
            <a:off x="6551875" y="752556"/>
            <a:ext cx="1521679" cy="11557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BB129C8-8C58-DD68-9B8E-FD86EC78C1DC}"/>
              </a:ext>
            </a:extLst>
          </p:cNvPr>
          <p:cNvCxnSpPr>
            <a:cxnSpLocks/>
          </p:cNvCxnSpPr>
          <p:nvPr/>
        </p:nvCxnSpPr>
        <p:spPr>
          <a:xfrm>
            <a:off x="8958223" y="92045"/>
            <a:ext cx="22277" cy="3265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4451954-547B-2772-4C2E-7586BF3C528B}"/>
              </a:ext>
            </a:extLst>
          </p:cNvPr>
          <p:cNvCxnSpPr>
            <a:cxnSpLocks/>
          </p:cNvCxnSpPr>
          <p:nvPr/>
        </p:nvCxnSpPr>
        <p:spPr>
          <a:xfrm>
            <a:off x="7589023" y="1138395"/>
            <a:ext cx="0" cy="13344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12E24DD-898A-7E92-C795-7E9C38B183AB}"/>
              </a:ext>
            </a:extLst>
          </p:cNvPr>
          <p:cNvCxnSpPr>
            <a:cxnSpLocks/>
          </p:cNvCxnSpPr>
          <p:nvPr/>
        </p:nvCxnSpPr>
        <p:spPr>
          <a:xfrm>
            <a:off x="8073555" y="755375"/>
            <a:ext cx="9774" cy="20434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26C573-57F1-9239-7447-3723BE7586F0}"/>
              </a:ext>
            </a:extLst>
          </p:cNvPr>
          <p:cNvSpPr txBox="1"/>
          <p:nvPr/>
        </p:nvSpPr>
        <p:spPr>
          <a:xfrm>
            <a:off x="8980501" y="1901717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C1C48-B501-C075-10DF-48155D83FF3C}"/>
              </a:ext>
            </a:extLst>
          </p:cNvPr>
          <p:cNvSpPr txBox="1"/>
          <p:nvPr/>
        </p:nvSpPr>
        <p:spPr>
          <a:xfrm>
            <a:off x="8073555" y="1901717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BF33EC9-7081-7EE7-68A4-4E4AE5F74038}"/>
              </a:ext>
            </a:extLst>
          </p:cNvPr>
          <p:cNvCxnSpPr>
            <a:cxnSpLocks/>
          </p:cNvCxnSpPr>
          <p:nvPr/>
        </p:nvCxnSpPr>
        <p:spPr>
          <a:xfrm flipH="1">
            <a:off x="8067591" y="92045"/>
            <a:ext cx="895518" cy="660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755606-9497-F510-31F8-B0588B64AE67}"/>
              </a:ext>
            </a:extLst>
          </p:cNvPr>
          <p:cNvCxnSpPr>
            <a:cxnSpLocks/>
          </p:cNvCxnSpPr>
          <p:nvPr/>
        </p:nvCxnSpPr>
        <p:spPr>
          <a:xfrm flipH="1" flipV="1">
            <a:off x="8059637" y="2787120"/>
            <a:ext cx="920864" cy="5700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CC83599-279E-5E23-313A-500E213D9CA6}"/>
              </a:ext>
            </a:extLst>
          </p:cNvPr>
          <p:cNvCxnSpPr>
            <a:cxnSpLocks/>
          </p:cNvCxnSpPr>
          <p:nvPr/>
        </p:nvCxnSpPr>
        <p:spPr>
          <a:xfrm>
            <a:off x="7589023" y="1379799"/>
            <a:ext cx="0" cy="5380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23B02-70E0-ABF6-256B-AAF02D75E988}"/>
              </a:ext>
            </a:extLst>
          </p:cNvPr>
          <p:cNvSpPr txBox="1"/>
          <p:nvPr/>
        </p:nvSpPr>
        <p:spPr>
          <a:xfrm>
            <a:off x="10121873" y="1749131"/>
            <a:ext cx="30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AD9C24-F46D-2B6F-5783-BFA22660CD6A}"/>
                  </a:ext>
                </a:extLst>
              </p:cNvPr>
              <p:cNvSpPr txBox="1"/>
              <p:nvPr/>
            </p:nvSpPr>
            <p:spPr>
              <a:xfrm>
                <a:off x="6600782" y="1670455"/>
                <a:ext cx="3003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AD9C24-F46D-2B6F-5783-BFA22660C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782" y="1670455"/>
                <a:ext cx="3003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95FA78-0010-BA08-E201-91B341EFBA7A}"/>
                  </a:ext>
                </a:extLst>
              </p:cNvPr>
              <p:cNvSpPr txBox="1"/>
              <p:nvPr/>
            </p:nvSpPr>
            <p:spPr>
              <a:xfrm>
                <a:off x="7169169" y="1271299"/>
                <a:ext cx="904386" cy="56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ko-KR" alt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ko-K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95FA78-0010-BA08-E201-91B341EFB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69" y="1271299"/>
                <a:ext cx="904386" cy="5647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BD6E7B6-A279-84A5-C8D5-C908ED9C6285}"/>
              </a:ext>
            </a:extLst>
          </p:cNvPr>
          <p:cNvSpPr txBox="1"/>
          <p:nvPr/>
        </p:nvSpPr>
        <p:spPr>
          <a:xfrm>
            <a:off x="6962360" y="1615274"/>
            <a:ext cx="703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8125ED9-B212-3356-348F-B140FC80AF7D}"/>
              </a:ext>
            </a:extLst>
          </p:cNvPr>
          <p:cNvCxnSpPr>
            <a:cxnSpLocks/>
          </p:cNvCxnSpPr>
          <p:nvPr/>
        </p:nvCxnSpPr>
        <p:spPr>
          <a:xfrm>
            <a:off x="6566866" y="1901717"/>
            <a:ext cx="1511576" cy="8905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003DC7-1EAF-2AE4-3FC5-949E6CA9D5E5}"/>
                  </a:ext>
                </a:extLst>
              </p:cNvPr>
              <p:cNvSpPr txBox="1"/>
              <p:nvPr/>
            </p:nvSpPr>
            <p:spPr>
              <a:xfrm>
                <a:off x="6096000" y="5876077"/>
                <a:ext cx="3285451" cy="515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ko-KR" sz="200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1)</a:t>
                </a:r>
                <a:endParaRPr lang="ko-KR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003DC7-1EAF-2AE4-3FC5-949E6CA9D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876077"/>
                <a:ext cx="3285451" cy="515910"/>
              </a:xfrm>
              <a:prstGeom prst="rect">
                <a:avLst/>
              </a:prstGeom>
              <a:blipFill>
                <a:blip r:embed="rId15"/>
                <a:stretch>
                  <a:fillRect l="-2597" t="-7059" r="-3711" b="-1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BE94C-B6CB-5C32-112E-E714823228C4}"/>
                  </a:ext>
                </a:extLst>
              </p:cNvPr>
              <p:cNvSpPr txBox="1"/>
              <p:nvPr/>
            </p:nvSpPr>
            <p:spPr>
              <a:xfrm>
                <a:off x="9868046" y="5540408"/>
                <a:ext cx="1502319" cy="1187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0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BE94C-B6CB-5C32-112E-E71482322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8046" y="5540408"/>
                <a:ext cx="1502319" cy="1187248"/>
              </a:xfrm>
              <a:prstGeom prst="rect">
                <a:avLst/>
              </a:prstGeom>
              <a:blipFill>
                <a:blip r:embed="rId16"/>
                <a:stretch>
                  <a:fillRect l="-3659" b="-2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956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068883-045B-E468-AB3D-EA29F5992A8A}"/>
                  </a:ext>
                </a:extLst>
              </p:cNvPr>
              <p:cNvSpPr txBox="1"/>
              <p:nvPr/>
            </p:nvSpPr>
            <p:spPr>
              <a:xfrm>
                <a:off x="997080" y="1463103"/>
                <a:ext cx="3069430" cy="515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ko-KR" sz="200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Az+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z)</a:t>
                </a:r>
                <a:endParaRPr lang="ko-KR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068883-045B-E468-AB3D-EA29F5992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80" y="1463103"/>
                <a:ext cx="3069430" cy="515910"/>
              </a:xfrm>
              <a:prstGeom prst="rect">
                <a:avLst/>
              </a:prstGeom>
              <a:blipFill>
                <a:blip r:embed="rId2"/>
                <a:stretch>
                  <a:fillRect l="-2982" t="-9412" r="-4175" b="-8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EFFA43E-B0EC-FAA8-B574-E721D92D0DB6}"/>
              </a:ext>
            </a:extLst>
          </p:cNvPr>
          <p:cNvSpPr txBox="1"/>
          <p:nvPr/>
        </p:nvSpPr>
        <p:spPr>
          <a:xfrm>
            <a:off x="4353461" y="1353243"/>
            <a:ext cx="970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003DC7-1EAF-2AE4-3FC5-949E6CA9D5E5}"/>
                  </a:ext>
                </a:extLst>
              </p:cNvPr>
              <p:cNvSpPr txBox="1"/>
              <p:nvPr/>
            </p:nvSpPr>
            <p:spPr>
              <a:xfrm>
                <a:off x="5102087" y="1463103"/>
                <a:ext cx="3285451" cy="515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ko-KR" sz="200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1)</a:t>
                </a:r>
                <a:endParaRPr lang="ko-KR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003DC7-1EAF-2AE4-3FC5-949E6CA9D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087" y="1463103"/>
                <a:ext cx="3285451" cy="515910"/>
              </a:xfrm>
              <a:prstGeom prst="rect">
                <a:avLst/>
              </a:prstGeom>
              <a:blipFill>
                <a:blip r:embed="rId3"/>
                <a:stretch>
                  <a:fillRect l="-2783" t="-7059" r="-3711" b="-1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BE94C-B6CB-5C32-112E-E714823228C4}"/>
                  </a:ext>
                </a:extLst>
              </p:cNvPr>
              <p:cNvSpPr txBox="1"/>
              <p:nvPr/>
            </p:nvSpPr>
            <p:spPr>
              <a:xfrm>
                <a:off x="1240881" y="2622279"/>
                <a:ext cx="1502319" cy="1187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0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BE94C-B6CB-5C32-112E-E71482322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881" y="2622279"/>
                <a:ext cx="1502319" cy="1187248"/>
              </a:xfrm>
              <a:prstGeom prst="rect">
                <a:avLst/>
              </a:prstGeom>
              <a:blipFill>
                <a:blip r:embed="rId4"/>
                <a:stretch>
                  <a:fillRect l="-365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504BB7-61E5-100F-7E65-13EBAEFD5B1E}"/>
                  </a:ext>
                </a:extLst>
              </p:cNvPr>
              <p:cNvSpPr txBox="1"/>
              <p:nvPr/>
            </p:nvSpPr>
            <p:spPr>
              <a:xfrm>
                <a:off x="3599768" y="2622279"/>
                <a:ext cx="1502319" cy="1235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𝑛𝑓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504BB7-61E5-100F-7E65-13EBAEFD5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768" y="2622279"/>
                <a:ext cx="1502319" cy="1235210"/>
              </a:xfrm>
              <a:prstGeom prst="rect">
                <a:avLst/>
              </a:prstGeom>
              <a:blipFill>
                <a:blip r:embed="rId5"/>
                <a:stretch>
                  <a:fillRect l="-3659" b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AE19E0-AFC3-246A-B634-2322648BA188}"/>
              </a:ext>
            </a:extLst>
          </p:cNvPr>
          <p:cNvSpPr/>
          <p:nvPr/>
        </p:nvSpPr>
        <p:spPr>
          <a:xfrm>
            <a:off x="3224302" y="2668815"/>
            <a:ext cx="1877785" cy="115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465972-D7F0-E206-0EA5-72E7DBA7143B}"/>
              </a:ext>
            </a:extLst>
          </p:cNvPr>
          <p:cNvSpPr/>
          <p:nvPr/>
        </p:nvSpPr>
        <p:spPr>
          <a:xfrm>
            <a:off x="915597" y="4255511"/>
            <a:ext cx="10201002" cy="2373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797C19-845F-CAB7-BDF2-7CD492AB51C5}"/>
                  </a:ext>
                </a:extLst>
              </p:cNvPr>
              <p:cNvSpPr txBox="1"/>
              <p:nvPr/>
            </p:nvSpPr>
            <p:spPr>
              <a:xfrm>
                <a:off x="646322" y="4921792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797C19-845F-CAB7-BDF2-7CD492AB5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22" y="4921792"/>
                <a:ext cx="4674783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8F4FA2-9CBA-B8CA-A321-A67259F0F0AC}"/>
                  </a:ext>
                </a:extLst>
              </p:cNvPr>
              <p:cNvSpPr txBox="1"/>
              <p:nvPr/>
            </p:nvSpPr>
            <p:spPr>
              <a:xfrm>
                <a:off x="5486585" y="4255511"/>
                <a:ext cx="5464534" cy="2251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ko-KR" altLang="en-US" sz="2000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altLang="ko-KR" sz="2000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f>
                                    <m:fPr>
                                      <m:ctrlPr>
                                        <a:rPr lang="ko-KR" altLang="en-US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l-GR" altLang="ko-KR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ko-KR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ko-KR" altLang="en-US" sz="2000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ko-KR" altLang="en-US" sz="200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f>
                                    <m:fPr>
                                      <m:ctrlPr>
                                        <a:rPr lang="ko-KR" altLang="en-US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l-GR" altLang="ko-KR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ko-KR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ko-KR" altLang="en-US" sz="200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ko-KR" altLang="en-US" sz="200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𝑛𝑓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8F4FA2-9CBA-B8CA-A321-A67259F0F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585" y="4255511"/>
                <a:ext cx="5464534" cy="2251194"/>
              </a:xfrm>
              <a:prstGeom prst="rect">
                <a:avLst/>
              </a:prstGeom>
              <a:blipFill>
                <a:blip r:embed="rId7"/>
                <a:stretch>
                  <a:fillRect l="-1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47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53A58B7-5317-E5B8-57A0-61C87D6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space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6963B3A-F5D5-852B-32DC-7A06FC128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63" y="1737940"/>
            <a:ext cx="8410575" cy="47815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27A0D2-5873-F606-92D4-76E7BD1A6252}"/>
              </a:ext>
            </a:extLst>
          </p:cNvPr>
          <p:cNvSpPr txBox="1"/>
          <p:nvPr/>
        </p:nvSpPr>
        <p:spPr>
          <a:xfrm>
            <a:off x="5511579" y="5351228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Right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BC3976-6DFE-2ED0-58DB-E91CE00AD8F1}"/>
              </a:ext>
            </a:extLst>
          </p:cNvPr>
          <p:cNvSpPr txBox="1"/>
          <p:nvPr/>
        </p:nvSpPr>
        <p:spPr>
          <a:xfrm>
            <a:off x="6403450" y="4367632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Look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C9D7D6-8D42-7C43-BC82-B5F99CD18EC2}"/>
              </a:ext>
            </a:extLst>
          </p:cNvPr>
          <p:cNvSpPr txBox="1"/>
          <p:nvPr/>
        </p:nvSpPr>
        <p:spPr>
          <a:xfrm>
            <a:off x="5037151" y="3919113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Up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1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53A58B7-5317-E5B8-57A0-61C87D6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world space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0C0093-2BEC-2902-BD0C-FB017506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28" y="1768378"/>
            <a:ext cx="8420100" cy="4829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84E97B-60CD-3273-FFD3-03A75183DB3E}"/>
              </a:ext>
            </a:extLst>
          </p:cNvPr>
          <p:cNvSpPr txBox="1"/>
          <p:nvPr/>
        </p:nvSpPr>
        <p:spPr>
          <a:xfrm>
            <a:off x="5370278" y="5128267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Right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9CB3F-F748-F52A-9C24-11E348208CF2}"/>
              </a:ext>
            </a:extLst>
          </p:cNvPr>
          <p:cNvSpPr txBox="1"/>
          <p:nvPr/>
        </p:nvSpPr>
        <p:spPr>
          <a:xfrm>
            <a:off x="5370278" y="3408168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Up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C6FB1-C9E6-69BB-42AC-2850016E526E}"/>
              </a:ext>
            </a:extLst>
          </p:cNvPr>
          <p:cNvSpPr txBox="1"/>
          <p:nvPr/>
        </p:nvSpPr>
        <p:spPr>
          <a:xfrm>
            <a:off x="6616479" y="4302377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Look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3ADA87-1315-CAD1-5C72-3AE6CB09C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161" y="1496791"/>
            <a:ext cx="4324350" cy="178117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9328CA1-606D-EBCD-DEDE-8CCD8147AC4A}"/>
              </a:ext>
            </a:extLst>
          </p:cNvPr>
          <p:cNvCxnSpPr>
            <a:cxnSpLocks/>
          </p:cNvCxnSpPr>
          <p:nvPr/>
        </p:nvCxnSpPr>
        <p:spPr>
          <a:xfrm>
            <a:off x="3713259" y="4566195"/>
            <a:ext cx="627077" cy="8486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83C9A59-DBBF-8716-38DF-0C6F5A2EDE14}"/>
              </a:ext>
            </a:extLst>
          </p:cNvPr>
          <p:cNvCxnSpPr>
            <a:cxnSpLocks/>
          </p:cNvCxnSpPr>
          <p:nvPr/>
        </p:nvCxnSpPr>
        <p:spPr>
          <a:xfrm flipH="1">
            <a:off x="4340336" y="4405023"/>
            <a:ext cx="1392554" cy="1009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D10E03-9DAD-040B-5219-88D32E4A10A0}"/>
              </a:ext>
            </a:extLst>
          </p:cNvPr>
          <p:cNvSpPr txBox="1"/>
          <p:nvPr/>
        </p:nvSpPr>
        <p:spPr>
          <a:xfrm>
            <a:off x="3756453" y="4882100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2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06C518-C74B-0617-8B4B-EA11F920867E}"/>
              </a:ext>
            </a:extLst>
          </p:cNvPr>
          <p:cNvSpPr txBox="1"/>
          <p:nvPr/>
        </p:nvSpPr>
        <p:spPr>
          <a:xfrm>
            <a:off x="4782669" y="4676174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3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6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53A58B7-5317-E5B8-57A0-61C87D6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(camera, eye) space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37AE49-CDDD-B21E-AD48-57E90E54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45" y="1987798"/>
            <a:ext cx="7077986" cy="40148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C71382F-577F-D6F9-5D2E-DE438780E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45" y="408622"/>
            <a:ext cx="18764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7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53A58B7-5317-E5B8-57A0-61C87D6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projection space (homogenous clip space)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B8F33D-4C1C-2209-DA67-C2DA7327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59" y="2842122"/>
            <a:ext cx="5087931" cy="35509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5DD14B-33A1-7BD6-694C-D63F917F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024" y="3051314"/>
            <a:ext cx="3433487" cy="293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1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53A58B7-5317-E5B8-57A0-61C87D6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projection matrix</a:t>
            </a:r>
            <a:endParaRPr lang="ko-KR" altLang="en-US" dirty="0"/>
          </a:p>
        </p:txBody>
      </p:sp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E433A434-33C4-01B3-F7E7-5ED17D2DF6A3}"/>
              </a:ext>
            </a:extLst>
          </p:cNvPr>
          <p:cNvSpPr/>
          <p:nvPr/>
        </p:nvSpPr>
        <p:spPr>
          <a:xfrm>
            <a:off x="4480188" y="3951799"/>
            <a:ext cx="2846567" cy="6202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화살표: 아래로 구부러짐 3">
            <a:extLst>
              <a:ext uri="{FF2B5EF4-FFF2-40B4-BE49-F238E27FC236}">
                <a16:creationId xmlns:a16="http://schemas.microsoft.com/office/drawing/2014/main" id="{143CECE4-2B26-3558-0673-8FCDE6133E3F}"/>
              </a:ext>
            </a:extLst>
          </p:cNvPr>
          <p:cNvSpPr/>
          <p:nvPr/>
        </p:nvSpPr>
        <p:spPr>
          <a:xfrm rot="10800000">
            <a:off x="4371561" y="4697193"/>
            <a:ext cx="2846567" cy="6202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8004B-A219-3E44-B11C-F097B3AC023F}"/>
                  </a:ext>
                </a:extLst>
              </p:cNvPr>
              <p:cNvSpPr txBox="1"/>
              <p:nvPr/>
            </p:nvSpPr>
            <p:spPr>
              <a:xfrm>
                <a:off x="5248704" y="3582467"/>
                <a:ext cx="1309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8004B-A219-3E44-B11C-F097B3AC0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704" y="3582467"/>
                <a:ext cx="130953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DC1FD2-6CE3-A138-5FD0-5442FF6C9B1B}"/>
                  </a:ext>
                </a:extLst>
              </p:cNvPr>
              <p:cNvSpPr txBox="1"/>
              <p:nvPr/>
            </p:nvSpPr>
            <p:spPr>
              <a:xfrm>
                <a:off x="5368149" y="5317396"/>
                <a:ext cx="1309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ko-KR" altLang="en-US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DC1FD2-6CE3-A138-5FD0-5442FF6C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149" y="5317396"/>
                <a:ext cx="13095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282AB989-79E4-D70C-57CA-3BA2508C9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820" y="3885517"/>
            <a:ext cx="3076431" cy="16166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E704D0-3282-5B2B-E650-FA2E1BCC7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746" y="3767133"/>
            <a:ext cx="2553362" cy="173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7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83DB1E-3214-30AC-3B9F-8BAFACBD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453" y="363769"/>
            <a:ext cx="4008450" cy="272384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0BE5AF-69F9-562F-C6B8-E18B2F96682D}"/>
              </a:ext>
            </a:extLst>
          </p:cNvPr>
          <p:cNvCxnSpPr>
            <a:cxnSpLocks/>
          </p:cNvCxnSpPr>
          <p:nvPr/>
        </p:nvCxnSpPr>
        <p:spPr>
          <a:xfrm flipV="1">
            <a:off x="564542" y="3283888"/>
            <a:ext cx="0" cy="190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630EF3-5540-E6DA-3DFE-781DF318FF40}"/>
              </a:ext>
            </a:extLst>
          </p:cNvPr>
          <p:cNvCxnSpPr>
            <a:cxnSpLocks/>
          </p:cNvCxnSpPr>
          <p:nvPr/>
        </p:nvCxnSpPr>
        <p:spPr>
          <a:xfrm>
            <a:off x="564542" y="5192201"/>
            <a:ext cx="3586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8FAC9F-60E5-7EE5-7A1E-3F0C4D772021}"/>
              </a:ext>
            </a:extLst>
          </p:cNvPr>
          <p:cNvCxnSpPr>
            <a:cxnSpLocks/>
          </p:cNvCxnSpPr>
          <p:nvPr/>
        </p:nvCxnSpPr>
        <p:spPr>
          <a:xfrm flipV="1">
            <a:off x="564542" y="4036444"/>
            <a:ext cx="1521679" cy="11557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1F6C04-F8E2-CDAB-9FF0-D85A6A219671}"/>
              </a:ext>
            </a:extLst>
          </p:cNvPr>
          <p:cNvCxnSpPr>
            <a:cxnSpLocks/>
          </p:cNvCxnSpPr>
          <p:nvPr/>
        </p:nvCxnSpPr>
        <p:spPr>
          <a:xfrm>
            <a:off x="584420" y="5192200"/>
            <a:ext cx="1511576" cy="8905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DA6201-06A1-F086-C58B-E386653618B9}"/>
              </a:ext>
            </a:extLst>
          </p:cNvPr>
          <p:cNvCxnSpPr>
            <a:cxnSpLocks/>
          </p:cNvCxnSpPr>
          <p:nvPr/>
        </p:nvCxnSpPr>
        <p:spPr>
          <a:xfrm>
            <a:off x="2970890" y="3375933"/>
            <a:ext cx="22277" cy="3265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F6FBCD5-22FA-5636-0E3D-2B7085A98BD5}"/>
              </a:ext>
            </a:extLst>
          </p:cNvPr>
          <p:cNvCxnSpPr>
            <a:cxnSpLocks/>
          </p:cNvCxnSpPr>
          <p:nvPr/>
        </p:nvCxnSpPr>
        <p:spPr>
          <a:xfrm>
            <a:off x="1601690" y="4422283"/>
            <a:ext cx="0" cy="13344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6D9481-DA19-023E-25B6-201373FE441C}"/>
              </a:ext>
            </a:extLst>
          </p:cNvPr>
          <p:cNvCxnSpPr>
            <a:cxnSpLocks/>
          </p:cNvCxnSpPr>
          <p:nvPr/>
        </p:nvCxnSpPr>
        <p:spPr>
          <a:xfrm>
            <a:off x="2086222" y="4039263"/>
            <a:ext cx="9774" cy="20434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7E062D6-1C9C-BFC3-E917-60ECABA4A1FE}"/>
              </a:ext>
            </a:extLst>
          </p:cNvPr>
          <p:cNvSpPr txBox="1"/>
          <p:nvPr/>
        </p:nvSpPr>
        <p:spPr>
          <a:xfrm>
            <a:off x="2993168" y="5185605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913B66-7DD1-6DE5-DC53-4D3DC7877325}"/>
              </a:ext>
            </a:extLst>
          </p:cNvPr>
          <p:cNvSpPr txBox="1"/>
          <p:nvPr/>
        </p:nvSpPr>
        <p:spPr>
          <a:xfrm>
            <a:off x="2086222" y="5185605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9BC3F6-B005-0086-1167-58F722FF94D4}"/>
              </a:ext>
            </a:extLst>
          </p:cNvPr>
          <p:cNvSpPr txBox="1"/>
          <p:nvPr/>
        </p:nvSpPr>
        <p:spPr>
          <a:xfrm>
            <a:off x="1525655" y="4663687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1EE67D-6EE2-54D8-D72E-D8EBB0BFD47B}"/>
              </a:ext>
            </a:extLst>
          </p:cNvPr>
          <p:cNvSpPr txBox="1"/>
          <p:nvPr/>
        </p:nvSpPr>
        <p:spPr>
          <a:xfrm>
            <a:off x="975027" y="4899162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C3A366-C5F6-5B79-DCC5-914F8CE36DEC}"/>
              </a:ext>
            </a:extLst>
          </p:cNvPr>
          <p:cNvSpPr txBox="1"/>
          <p:nvPr/>
        </p:nvSpPr>
        <p:spPr>
          <a:xfrm>
            <a:off x="1548513" y="530628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27DE8BA-D17B-FE55-6135-484B5949B543}"/>
              </a:ext>
            </a:extLst>
          </p:cNvPr>
          <p:cNvCxnSpPr>
            <a:cxnSpLocks/>
          </p:cNvCxnSpPr>
          <p:nvPr/>
        </p:nvCxnSpPr>
        <p:spPr>
          <a:xfrm flipH="1">
            <a:off x="2080258" y="3375933"/>
            <a:ext cx="895518" cy="660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5D13707-3CB1-B458-C923-106656958D25}"/>
              </a:ext>
            </a:extLst>
          </p:cNvPr>
          <p:cNvCxnSpPr>
            <a:cxnSpLocks/>
          </p:cNvCxnSpPr>
          <p:nvPr/>
        </p:nvCxnSpPr>
        <p:spPr>
          <a:xfrm flipH="1" flipV="1">
            <a:off x="2072304" y="6071008"/>
            <a:ext cx="920864" cy="5700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EEA5EB7-C1E6-B468-33B2-A60AD0A3BE75}"/>
              </a:ext>
            </a:extLst>
          </p:cNvPr>
          <p:cNvSpPr/>
          <p:nvPr/>
        </p:nvSpPr>
        <p:spPr>
          <a:xfrm>
            <a:off x="6003480" y="3562184"/>
            <a:ext cx="3331596" cy="25088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34770-7FE5-CBF8-9FB6-7983E4F34D45}"/>
              </a:ext>
            </a:extLst>
          </p:cNvPr>
          <p:cNvCxnSpPr>
            <a:cxnSpLocks/>
          </p:cNvCxnSpPr>
          <p:nvPr/>
        </p:nvCxnSpPr>
        <p:spPr>
          <a:xfrm>
            <a:off x="5518657" y="4836673"/>
            <a:ext cx="4374293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106B4A1-975E-EF45-747E-A5359794D291}"/>
              </a:ext>
            </a:extLst>
          </p:cNvPr>
          <p:cNvSpPr txBox="1"/>
          <p:nvPr/>
        </p:nvSpPr>
        <p:spPr>
          <a:xfrm>
            <a:off x="7615360" y="3231221"/>
            <a:ext cx="413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43CF33-3D79-53E6-1D50-D5786AB1F6EB}"/>
              </a:ext>
            </a:extLst>
          </p:cNvPr>
          <p:cNvSpPr txBox="1"/>
          <p:nvPr/>
        </p:nvSpPr>
        <p:spPr>
          <a:xfrm>
            <a:off x="7688448" y="6071008"/>
            <a:ext cx="413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BF0E4C-86A7-B28E-78D9-4E6EA2701693}"/>
              </a:ext>
            </a:extLst>
          </p:cNvPr>
          <p:cNvSpPr txBox="1"/>
          <p:nvPr/>
        </p:nvSpPr>
        <p:spPr>
          <a:xfrm>
            <a:off x="9297907" y="4822868"/>
            <a:ext cx="413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A0C69A-24B9-099A-A59C-79DA28E02357}"/>
              </a:ext>
            </a:extLst>
          </p:cNvPr>
          <p:cNvSpPr txBox="1"/>
          <p:nvPr/>
        </p:nvSpPr>
        <p:spPr>
          <a:xfrm>
            <a:off x="5660869" y="4825148"/>
            <a:ext cx="413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FFC6F80-BC48-E298-3103-B58EAD504923}"/>
              </a:ext>
            </a:extLst>
          </p:cNvPr>
          <p:cNvCxnSpPr>
            <a:cxnSpLocks/>
          </p:cNvCxnSpPr>
          <p:nvPr/>
        </p:nvCxnSpPr>
        <p:spPr>
          <a:xfrm>
            <a:off x="7688448" y="2981739"/>
            <a:ext cx="17356" cy="3388286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999F223-1C46-B5C9-A4AD-085BA18507E2}"/>
              </a:ext>
            </a:extLst>
          </p:cNvPr>
          <p:cNvSpPr txBox="1"/>
          <p:nvPr/>
        </p:nvSpPr>
        <p:spPr>
          <a:xfrm>
            <a:off x="412637" y="2861889"/>
            <a:ext cx="30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ko-KR" altLang="en-US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38AED9-282D-09FF-049C-5E92C9FD34EB}"/>
              </a:ext>
            </a:extLst>
          </p:cNvPr>
          <p:cNvSpPr txBox="1"/>
          <p:nvPr/>
        </p:nvSpPr>
        <p:spPr>
          <a:xfrm>
            <a:off x="4134540" y="5033019"/>
            <a:ext cx="30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F1D0ED-28BC-6D1F-9461-A92083A12605}"/>
              </a:ext>
            </a:extLst>
          </p:cNvPr>
          <p:cNvSpPr txBox="1"/>
          <p:nvPr/>
        </p:nvSpPr>
        <p:spPr>
          <a:xfrm>
            <a:off x="9881728" y="4714496"/>
            <a:ext cx="30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A64B4B-10C9-4CB6-C6CA-F9E4E037C0C6}"/>
              </a:ext>
            </a:extLst>
          </p:cNvPr>
          <p:cNvSpPr txBox="1"/>
          <p:nvPr/>
        </p:nvSpPr>
        <p:spPr>
          <a:xfrm>
            <a:off x="7536543" y="2663600"/>
            <a:ext cx="30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ko-KR" altLang="en-US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83DB1E-3214-30AC-3B9F-8BAFACBD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453" y="363769"/>
            <a:ext cx="4008450" cy="272384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0BE5AF-69F9-562F-C6B8-E18B2F96682D}"/>
              </a:ext>
            </a:extLst>
          </p:cNvPr>
          <p:cNvCxnSpPr>
            <a:cxnSpLocks/>
          </p:cNvCxnSpPr>
          <p:nvPr/>
        </p:nvCxnSpPr>
        <p:spPr>
          <a:xfrm flipV="1">
            <a:off x="564542" y="3283888"/>
            <a:ext cx="0" cy="190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630EF3-5540-E6DA-3DFE-781DF318FF40}"/>
              </a:ext>
            </a:extLst>
          </p:cNvPr>
          <p:cNvCxnSpPr>
            <a:cxnSpLocks/>
          </p:cNvCxnSpPr>
          <p:nvPr/>
        </p:nvCxnSpPr>
        <p:spPr>
          <a:xfrm>
            <a:off x="564542" y="5192201"/>
            <a:ext cx="3586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8FAC9F-60E5-7EE5-7A1E-3F0C4D772021}"/>
              </a:ext>
            </a:extLst>
          </p:cNvPr>
          <p:cNvCxnSpPr>
            <a:cxnSpLocks/>
          </p:cNvCxnSpPr>
          <p:nvPr/>
        </p:nvCxnSpPr>
        <p:spPr>
          <a:xfrm flipV="1">
            <a:off x="564542" y="4036444"/>
            <a:ext cx="1521679" cy="11557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1F6C04-F8E2-CDAB-9FF0-D85A6A219671}"/>
              </a:ext>
            </a:extLst>
          </p:cNvPr>
          <p:cNvCxnSpPr>
            <a:cxnSpLocks/>
          </p:cNvCxnSpPr>
          <p:nvPr/>
        </p:nvCxnSpPr>
        <p:spPr>
          <a:xfrm>
            <a:off x="584420" y="5192200"/>
            <a:ext cx="1511576" cy="8905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DA6201-06A1-F086-C58B-E386653618B9}"/>
              </a:ext>
            </a:extLst>
          </p:cNvPr>
          <p:cNvCxnSpPr>
            <a:cxnSpLocks/>
          </p:cNvCxnSpPr>
          <p:nvPr/>
        </p:nvCxnSpPr>
        <p:spPr>
          <a:xfrm>
            <a:off x="2970890" y="3375933"/>
            <a:ext cx="22277" cy="3265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F6FBCD5-22FA-5636-0E3D-2B7085A98BD5}"/>
              </a:ext>
            </a:extLst>
          </p:cNvPr>
          <p:cNvCxnSpPr>
            <a:cxnSpLocks/>
          </p:cNvCxnSpPr>
          <p:nvPr/>
        </p:nvCxnSpPr>
        <p:spPr>
          <a:xfrm>
            <a:off x="1601690" y="4422283"/>
            <a:ext cx="0" cy="13344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6D9481-DA19-023E-25B6-201373FE441C}"/>
              </a:ext>
            </a:extLst>
          </p:cNvPr>
          <p:cNvCxnSpPr>
            <a:cxnSpLocks/>
          </p:cNvCxnSpPr>
          <p:nvPr/>
        </p:nvCxnSpPr>
        <p:spPr>
          <a:xfrm>
            <a:off x="2086222" y="4039263"/>
            <a:ext cx="9774" cy="20434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7E062D6-1C9C-BFC3-E917-60ECABA4A1FE}"/>
              </a:ext>
            </a:extLst>
          </p:cNvPr>
          <p:cNvSpPr txBox="1"/>
          <p:nvPr/>
        </p:nvSpPr>
        <p:spPr>
          <a:xfrm>
            <a:off x="2993168" y="5185605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913B66-7DD1-6DE5-DC53-4D3DC7877325}"/>
              </a:ext>
            </a:extLst>
          </p:cNvPr>
          <p:cNvSpPr txBox="1"/>
          <p:nvPr/>
        </p:nvSpPr>
        <p:spPr>
          <a:xfrm>
            <a:off x="2086222" y="5185605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9BC3F6-B005-0086-1167-58F722FF94D4}"/>
              </a:ext>
            </a:extLst>
          </p:cNvPr>
          <p:cNvSpPr txBox="1"/>
          <p:nvPr/>
        </p:nvSpPr>
        <p:spPr>
          <a:xfrm>
            <a:off x="1525655" y="4663687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1EE67D-6EE2-54D8-D72E-D8EBB0BFD47B}"/>
              </a:ext>
            </a:extLst>
          </p:cNvPr>
          <p:cNvSpPr txBox="1"/>
          <p:nvPr/>
        </p:nvSpPr>
        <p:spPr>
          <a:xfrm>
            <a:off x="975027" y="4899162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C3A366-C5F6-5B79-DCC5-914F8CE36DEC}"/>
              </a:ext>
            </a:extLst>
          </p:cNvPr>
          <p:cNvSpPr txBox="1"/>
          <p:nvPr/>
        </p:nvSpPr>
        <p:spPr>
          <a:xfrm>
            <a:off x="1548513" y="530628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27DE8BA-D17B-FE55-6135-484B5949B543}"/>
              </a:ext>
            </a:extLst>
          </p:cNvPr>
          <p:cNvCxnSpPr>
            <a:cxnSpLocks/>
          </p:cNvCxnSpPr>
          <p:nvPr/>
        </p:nvCxnSpPr>
        <p:spPr>
          <a:xfrm flipH="1">
            <a:off x="2080258" y="3375933"/>
            <a:ext cx="895518" cy="660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5D13707-3CB1-B458-C923-106656958D25}"/>
              </a:ext>
            </a:extLst>
          </p:cNvPr>
          <p:cNvCxnSpPr>
            <a:cxnSpLocks/>
          </p:cNvCxnSpPr>
          <p:nvPr/>
        </p:nvCxnSpPr>
        <p:spPr>
          <a:xfrm flipH="1" flipV="1">
            <a:off x="2072304" y="6071008"/>
            <a:ext cx="920864" cy="5700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EEA5EB7-C1E6-B468-33B2-A60AD0A3BE75}"/>
              </a:ext>
            </a:extLst>
          </p:cNvPr>
          <p:cNvSpPr/>
          <p:nvPr/>
        </p:nvSpPr>
        <p:spPr>
          <a:xfrm>
            <a:off x="6003480" y="3562184"/>
            <a:ext cx="3331596" cy="25088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4DE003-7AD2-7473-CC72-E0D208DFF3F4}"/>
              </a:ext>
            </a:extLst>
          </p:cNvPr>
          <p:cNvCxnSpPr>
            <a:cxnSpLocks/>
          </p:cNvCxnSpPr>
          <p:nvPr/>
        </p:nvCxnSpPr>
        <p:spPr>
          <a:xfrm>
            <a:off x="7688448" y="2981739"/>
            <a:ext cx="17356" cy="3388286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34770-7FE5-CBF8-9FB6-7983E4F34D45}"/>
              </a:ext>
            </a:extLst>
          </p:cNvPr>
          <p:cNvCxnSpPr>
            <a:cxnSpLocks/>
          </p:cNvCxnSpPr>
          <p:nvPr/>
        </p:nvCxnSpPr>
        <p:spPr>
          <a:xfrm>
            <a:off x="5518657" y="4836673"/>
            <a:ext cx="4374293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106B4A1-975E-EF45-747E-A5359794D291}"/>
              </a:ext>
            </a:extLst>
          </p:cNvPr>
          <p:cNvSpPr txBox="1"/>
          <p:nvPr/>
        </p:nvSpPr>
        <p:spPr>
          <a:xfrm>
            <a:off x="7615360" y="3231221"/>
            <a:ext cx="413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43CF33-3D79-53E6-1D50-D5786AB1F6EB}"/>
              </a:ext>
            </a:extLst>
          </p:cNvPr>
          <p:cNvSpPr txBox="1"/>
          <p:nvPr/>
        </p:nvSpPr>
        <p:spPr>
          <a:xfrm>
            <a:off x="7688448" y="6071008"/>
            <a:ext cx="413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BF0E4C-86A7-B28E-78D9-4E6EA2701693}"/>
              </a:ext>
            </a:extLst>
          </p:cNvPr>
          <p:cNvSpPr txBox="1"/>
          <p:nvPr/>
        </p:nvSpPr>
        <p:spPr>
          <a:xfrm>
            <a:off x="9297907" y="4822868"/>
            <a:ext cx="413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A0C69A-24B9-099A-A59C-79DA28E02357}"/>
              </a:ext>
            </a:extLst>
          </p:cNvPr>
          <p:cNvSpPr txBox="1"/>
          <p:nvPr/>
        </p:nvSpPr>
        <p:spPr>
          <a:xfrm>
            <a:off x="5660869" y="4825148"/>
            <a:ext cx="413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63" name="웃는 얼굴 62">
            <a:extLst>
              <a:ext uri="{FF2B5EF4-FFF2-40B4-BE49-F238E27FC236}">
                <a16:creationId xmlns:a16="http://schemas.microsoft.com/office/drawing/2014/main" id="{02B71CC7-D9E2-9F14-FD62-575C113AA634}"/>
              </a:ext>
            </a:extLst>
          </p:cNvPr>
          <p:cNvSpPr/>
          <p:nvPr/>
        </p:nvSpPr>
        <p:spPr>
          <a:xfrm>
            <a:off x="2290225" y="4220199"/>
            <a:ext cx="158528" cy="170218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웃는 얼굴 63">
            <a:extLst>
              <a:ext uri="{FF2B5EF4-FFF2-40B4-BE49-F238E27FC236}">
                <a16:creationId xmlns:a16="http://schemas.microsoft.com/office/drawing/2014/main" id="{EBBB1FEE-CCB7-092A-E773-5192CCAC3EBE}"/>
              </a:ext>
            </a:extLst>
          </p:cNvPr>
          <p:cNvSpPr/>
          <p:nvPr/>
        </p:nvSpPr>
        <p:spPr>
          <a:xfrm>
            <a:off x="6372101" y="3935112"/>
            <a:ext cx="334202" cy="336666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1787F5-927C-4EBC-EDD3-9152FE0A88B1}"/>
              </a:ext>
            </a:extLst>
          </p:cNvPr>
          <p:cNvCxnSpPr/>
          <p:nvPr/>
        </p:nvCxnSpPr>
        <p:spPr>
          <a:xfrm>
            <a:off x="2369489" y="4349363"/>
            <a:ext cx="0" cy="83624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46A3497-951B-7D94-6993-F63229B0E798}"/>
              </a:ext>
            </a:extLst>
          </p:cNvPr>
          <p:cNvCxnSpPr>
            <a:cxnSpLocks/>
          </p:cNvCxnSpPr>
          <p:nvPr/>
        </p:nvCxnSpPr>
        <p:spPr>
          <a:xfrm>
            <a:off x="584420" y="5192200"/>
            <a:ext cx="1773141" cy="659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93FA96-EC01-8DF0-02A7-8B68CBD94A62}"/>
              </a:ext>
            </a:extLst>
          </p:cNvPr>
          <p:cNvCxnSpPr>
            <a:cxnSpLocks/>
            <a:endCxn id="63" idx="3"/>
          </p:cNvCxnSpPr>
          <p:nvPr/>
        </p:nvCxnSpPr>
        <p:spPr>
          <a:xfrm flipV="1">
            <a:off x="584420" y="4365489"/>
            <a:ext cx="1729021" cy="81857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C841A1-2E0E-3512-578E-1CF96B7FC3B1}"/>
              </a:ext>
            </a:extLst>
          </p:cNvPr>
          <p:cNvCxnSpPr>
            <a:cxnSpLocks/>
          </p:cNvCxnSpPr>
          <p:nvPr/>
        </p:nvCxnSpPr>
        <p:spPr>
          <a:xfrm>
            <a:off x="1601690" y="4663687"/>
            <a:ext cx="0" cy="5380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웃는 얼굴 32">
            <a:extLst>
              <a:ext uri="{FF2B5EF4-FFF2-40B4-BE49-F238E27FC236}">
                <a16:creationId xmlns:a16="http://schemas.microsoft.com/office/drawing/2014/main" id="{B7811F8A-56E0-085C-5FB8-951957FCF2FC}"/>
              </a:ext>
            </a:extLst>
          </p:cNvPr>
          <p:cNvSpPr/>
          <p:nvPr/>
        </p:nvSpPr>
        <p:spPr>
          <a:xfrm>
            <a:off x="1519706" y="4614497"/>
            <a:ext cx="158528" cy="170218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351AE5-0F21-3FE6-3733-9ADBE9337DFD}"/>
              </a:ext>
            </a:extLst>
          </p:cNvPr>
          <p:cNvSpPr txBox="1"/>
          <p:nvPr/>
        </p:nvSpPr>
        <p:spPr>
          <a:xfrm>
            <a:off x="412637" y="2861889"/>
            <a:ext cx="30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ko-KR" altLang="en-US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E3C7A5-2FF9-1D74-463F-0575B33E8D8A}"/>
              </a:ext>
            </a:extLst>
          </p:cNvPr>
          <p:cNvSpPr txBox="1"/>
          <p:nvPr/>
        </p:nvSpPr>
        <p:spPr>
          <a:xfrm>
            <a:off x="4134540" y="5033019"/>
            <a:ext cx="30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AECAD0-555C-8CC3-05E8-F89E8D4D9D92}"/>
              </a:ext>
            </a:extLst>
          </p:cNvPr>
          <p:cNvSpPr txBox="1"/>
          <p:nvPr/>
        </p:nvSpPr>
        <p:spPr>
          <a:xfrm>
            <a:off x="9881728" y="4714496"/>
            <a:ext cx="30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61B176-35CD-B6CB-3988-E8EC1DA2E0F8}"/>
              </a:ext>
            </a:extLst>
          </p:cNvPr>
          <p:cNvSpPr txBox="1"/>
          <p:nvPr/>
        </p:nvSpPr>
        <p:spPr>
          <a:xfrm>
            <a:off x="7536543" y="2663600"/>
            <a:ext cx="30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ko-KR" altLang="en-US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49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83DB1E-3214-30AC-3B9F-8BAFACBD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68" y="93725"/>
            <a:ext cx="4008450" cy="272384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0BE5AF-69F9-562F-C6B8-E18B2F96682D}"/>
              </a:ext>
            </a:extLst>
          </p:cNvPr>
          <p:cNvCxnSpPr>
            <a:cxnSpLocks/>
          </p:cNvCxnSpPr>
          <p:nvPr/>
        </p:nvCxnSpPr>
        <p:spPr>
          <a:xfrm flipV="1">
            <a:off x="564542" y="3283888"/>
            <a:ext cx="0" cy="190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630EF3-5540-E6DA-3DFE-781DF318FF40}"/>
              </a:ext>
            </a:extLst>
          </p:cNvPr>
          <p:cNvCxnSpPr>
            <a:cxnSpLocks/>
          </p:cNvCxnSpPr>
          <p:nvPr/>
        </p:nvCxnSpPr>
        <p:spPr>
          <a:xfrm>
            <a:off x="564542" y="5192201"/>
            <a:ext cx="3586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8FAC9F-60E5-7EE5-7A1E-3F0C4D772021}"/>
              </a:ext>
            </a:extLst>
          </p:cNvPr>
          <p:cNvCxnSpPr>
            <a:cxnSpLocks/>
          </p:cNvCxnSpPr>
          <p:nvPr/>
        </p:nvCxnSpPr>
        <p:spPr>
          <a:xfrm flipV="1">
            <a:off x="564542" y="4036444"/>
            <a:ext cx="1521679" cy="11557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1F6C04-F8E2-CDAB-9FF0-D85A6A219671}"/>
              </a:ext>
            </a:extLst>
          </p:cNvPr>
          <p:cNvCxnSpPr>
            <a:cxnSpLocks/>
          </p:cNvCxnSpPr>
          <p:nvPr/>
        </p:nvCxnSpPr>
        <p:spPr>
          <a:xfrm>
            <a:off x="584420" y="5192200"/>
            <a:ext cx="1511576" cy="8905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DA6201-06A1-F086-C58B-E386653618B9}"/>
              </a:ext>
            </a:extLst>
          </p:cNvPr>
          <p:cNvCxnSpPr>
            <a:cxnSpLocks/>
          </p:cNvCxnSpPr>
          <p:nvPr/>
        </p:nvCxnSpPr>
        <p:spPr>
          <a:xfrm>
            <a:off x="2970890" y="3375933"/>
            <a:ext cx="22277" cy="3265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F6FBCD5-22FA-5636-0E3D-2B7085A98BD5}"/>
              </a:ext>
            </a:extLst>
          </p:cNvPr>
          <p:cNvCxnSpPr>
            <a:cxnSpLocks/>
          </p:cNvCxnSpPr>
          <p:nvPr/>
        </p:nvCxnSpPr>
        <p:spPr>
          <a:xfrm>
            <a:off x="1601690" y="4422283"/>
            <a:ext cx="0" cy="13344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6D9481-DA19-023E-25B6-201373FE441C}"/>
              </a:ext>
            </a:extLst>
          </p:cNvPr>
          <p:cNvCxnSpPr>
            <a:cxnSpLocks/>
          </p:cNvCxnSpPr>
          <p:nvPr/>
        </p:nvCxnSpPr>
        <p:spPr>
          <a:xfrm>
            <a:off x="2086222" y="4039263"/>
            <a:ext cx="9774" cy="20434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7E062D6-1C9C-BFC3-E917-60ECABA4A1FE}"/>
              </a:ext>
            </a:extLst>
          </p:cNvPr>
          <p:cNvSpPr txBox="1"/>
          <p:nvPr/>
        </p:nvSpPr>
        <p:spPr>
          <a:xfrm>
            <a:off x="2993168" y="5185605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913B66-7DD1-6DE5-DC53-4D3DC7877325}"/>
              </a:ext>
            </a:extLst>
          </p:cNvPr>
          <p:cNvSpPr txBox="1"/>
          <p:nvPr/>
        </p:nvSpPr>
        <p:spPr>
          <a:xfrm>
            <a:off x="2086222" y="5185605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9BC3F6-B005-0086-1167-58F722FF94D4}"/>
              </a:ext>
            </a:extLst>
          </p:cNvPr>
          <p:cNvSpPr txBox="1"/>
          <p:nvPr/>
        </p:nvSpPr>
        <p:spPr>
          <a:xfrm>
            <a:off x="1525655" y="4663687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1EE67D-6EE2-54D8-D72E-D8EBB0BFD47B}"/>
              </a:ext>
            </a:extLst>
          </p:cNvPr>
          <p:cNvSpPr txBox="1"/>
          <p:nvPr/>
        </p:nvSpPr>
        <p:spPr>
          <a:xfrm>
            <a:off x="975027" y="4899162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C3A366-C5F6-5B79-DCC5-914F8CE36DEC}"/>
              </a:ext>
            </a:extLst>
          </p:cNvPr>
          <p:cNvSpPr txBox="1"/>
          <p:nvPr/>
        </p:nvSpPr>
        <p:spPr>
          <a:xfrm>
            <a:off x="1548513" y="530628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27DE8BA-D17B-FE55-6135-484B5949B543}"/>
              </a:ext>
            </a:extLst>
          </p:cNvPr>
          <p:cNvCxnSpPr>
            <a:cxnSpLocks/>
          </p:cNvCxnSpPr>
          <p:nvPr/>
        </p:nvCxnSpPr>
        <p:spPr>
          <a:xfrm flipH="1">
            <a:off x="2080258" y="3375933"/>
            <a:ext cx="895518" cy="660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5D13707-3CB1-B458-C923-106656958D25}"/>
              </a:ext>
            </a:extLst>
          </p:cNvPr>
          <p:cNvCxnSpPr>
            <a:cxnSpLocks/>
          </p:cNvCxnSpPr>
          <p:nvPr/>
        </p:nvCxnSpPr>
        <p:spPr>
          <a:xfrm flipH="1" flipV="1">
            <a:off x="2072304" y="6071008"/>
            <a:ext cx="920864" cy="5700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웃는 얼굴 62">
            <a:extLst>
              <a:ext uri="{FF2B5EF4-FFF2-40B4-BE49-F238E27FC236}">
                <a16:creationId xmlns:a16="http://schemas.microsoft.com/office/drawing/2014/main" id="{02B71CC7-D9E2-9F14-FD62-575C113AA634}"/>
              </a:ext>
            </a:extLst>
          </p:cNvPr>
          <p:cNvSpPr/>
          <p:nvPr/>
        </p:nvSpPr>
        <p:spPr>
          <a:xfrm>
            <a:off x="2290225" y="4220199"/>
            <a:ext cx="158528" cy="170218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1787F5-927C-4EBC-EDD3-9152FE0A88B1}"/>
              </a:ext>
            </a:extLst>
          </p:cNvPr>
          <p:cNvCxnSpPr/>
          <p:nvPr/>
        </p:nvCxnSpPr>
        <p:spPr>
          <a:xfrm>
            <a:off x="2369489" y="4349363"/>
            <a:ext cx="0" cy="83624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46A3497-951B-7D94-6993-F63229B0E798}"/>
              </a:ext>
            </a:extLst>
          </p:cNvPr>
          <p:cNvCxnSpPr>
            <a:cxnSpLocks/>
          </p:cNvCxnSpPr>
          <p:nvPr/>
        </p:nvCxnSpPr>
        <p:spPr>
          <a:xfrm>
            <a:off x="584420" y="5192200"/>
            <a:ext cx="1773141" cy="659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93FA96-EC01-8DF0-02A7-8B68CBD94A62}"/>
              </a:ext>
            </a:extLst>
          </p:cNvPr>
          <p:cNvCxnSpPr>
            <a:cxnSpLocks/>
            <a:endCxn id="63" idx="3"/>
          </p:cNvCxnSpPr>
          <p:nvPr/>
        </p:nvCxnSpPr>
        <p:spPr>
          <a:xfrm flipV="1">
            <a:off x="584420" y="4365489"/>
            <a:ext cx="1729021" cy="81857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C841A1-2E0E-3512-578E-1CF96B7FC3B1}"/>
              </a:ext>
            </a:extLst>
          </p:cNvPr>
          <p:cNvCxnSpPr>
            <a:cxnSpLocks/>
          </p:cNvCxnSpPr>
          <p:nvPr/>
        </p:nvCxnSpPr>
        <p:spPr>
          <a:xfrm>
            <a:off x="1601690" y="4663687"/>
            <a:ext cx="0" cy="5380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웃는 얼굴 32">
            <a:extLst>
              <a:ext uri="{FF2B5EF4-FFF2-40B4-BE49-F238E27FC236}">
                <a16:creationId xmlns:a16="http://schemas.microsoft.com/office/drawing/2014/main" id="{B7811F8A-56E0-085C-5FB8-951957FCF2FC}"/>
              </a:ext>
            </a:extLst>
          </p:cNvPr>
          <p:cNvSpPr/>
          <p:nvPr/>
        </p:nvSpPr>
        <p:spPr>
          <a:xfrm>
            <a:off x="1519706" y="4614497"/>
            <a:ext cx="158528" cy="170218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351AE5-0F21-3FE6-3733-9ADBE9337DFD}"/>
              </a:ext>
            </a:extLst>
          </p:cNvPr>
          <p:cNvSpPr txBox="1"/>
          <p:nvPr/>
        </p:nvSpPr>
        <p:spPr>
          <a:xfrm>
            <a:off x="412637" y="2861889"/>
            <a:ext cx="30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ko-KR" altLang="en-US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E3C7A5-2FF9-1D74-463F-0575B33E8D8A}"/>
              </a:ext>
            </a:extLst>
          </p:cNvPr>
          <p:cNvSpPr txBox="1"/>
          <p:nvPr/>
        </p:nvSpPr>
        <p:spPr>
          <a:xfrm>
            <a:off x="4134540" y="5033019"/>
            <a:ext cx="30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F2F5E3-3F57-7697-4CDB-A414EA905F04}"/>
                  </a:ext>
                </a:extLst>
              </p:cNvPr>
              <p:cNvSpPr txBox="1"/>
              <p:nvPr/>
            </p:nvSpPr>
            <p:spPr>
              <a:xfrm>
                <a:off x="4491491" y="3031514"/>
                <a:ext cx="60946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F2F5E3-3F57-7697-4CDB-A414EA905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491" y="3031514"/>
                <a:ext cx="609467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E8A264-C10D-480C-A433-6688DFBB9255}"/>
                  </a:ext>
                </a:extLst>
              </p:cNvPr>
              <p:cNvSpPr txBox="1"/>
              <p:nvPr/>
            </p:nvSpPr>
            <p:spPr>
              <a:xfrm>
                <a:off x="5802941" y="3992324"/>
                <a:ext cx="2056674" cy="24410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altLang="ko-KR" sz="2800" b="0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800" dirty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sz="2800" dirty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altLang="ko-KR" sz="2800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endParaRPr lang="ko-KR" altLang="en-US" sz="2800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E8A264-C10D-480C-A433-6688DFBB9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941" y="3992324"/>
                <a:ext cx="2056674" cy="2441053"/>
              </a:xfrm>
              <a:prstGeom prst="rect">
                <a:avLst/>
              </a:prstGeom>
              <a:blipFill>
                <a:blip r:embed="rId4"/>
                <a:stretch>
                  <a:fillRect l="-10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292AA5-874D-8EF7-A322-4C7BDC9073D8}"/>
              </a:ext>
            </a:extLst>
          </p:cNvPr>
          <p:cNvSpPr/>
          <p:nvPr/>
        </p:nvSpPr>
        <p:spPr>
          <a:xfrm>
            <a:off x="5286051" y="3924548"/>
            <a:ext cx="2292458" cy="2519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9303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1070</TotalTime>
  <Words>378</Words>
  <Application>Microsoft Office PowerPoint</Application>
  <PresentationFormat>와이드스크린</PresentationFormat>
  <Paragraphs>158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Century Gothic</vt:lpstr>
      <vt:lpstr>비행기 구름</vt:lpstr>
      <vt:lpstr>Projection 변환 행렬</vt:lpstr>
      <vt:lpstr>Local space</vt:lpstr>
      <vt:lpstr>world space</vt:lpstr>
      <vt:lpstr>view (camera, eye) space</vt:lpstr>
      <vt:lpstr>projection space (homogenous clip space)</vt:lpstr>
      <vt:lpstr>projection matrix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mapping</dc:title>
  <dc:creator>Kim JH</dc:creator>
  <cp:lastModifiedBy>Kim JH</cp:lastModifiedBy>
  <cp:revision>306</cp:revision>
  <dcterms:created xsi:type="dcterms:W3CDTF">2021-01-24T13:46:17Z</dcterms:created>
  <dcterms:modified xsi:type="dcterms:W3CDTF">2023-02-11T12:36:28Z</dcterms:modified>
</cp:coreProperties>
</file>