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88" r:id="rId4"/>
    <p:sldId id="297" r:id="rId5"/>
    <p:sldId id="308" r:id="rId6"/>
    <p:sldId id="309" r:id="rId7"/>
    <p:sldId id="293" r:id="rId8"/>
    <p:sldId id="313" r:id="rId9"/>
    <p:sldId id="314" r:id="rId10"/>
    <p:sldId id="315" r:id="rId11"/>
    <p:sldId id="321" r:id="rId12"/>
    <p:sldId id="320" r:id="rId13"/>
    <p:sldId id="316" r:id="rId14"/>
    <p:sldId id="277" r:id="rId15"/>
    <p:sldId id="339" r:id="rId16"/>
    <p:sldId id="338" r:id="rId17"/>
    <p:sldId id="340" r:id="rId18"/>
    <p:sldId id="342" r:id="rId19"/>
    <p:sldId id="343" r:id="rId20"/>
    <p:sldId id="344" r:id="rId21"/>
    <p:sldId id="345" r:id="rId22"/>
    <p:sldId id="34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수학 복습</a:t>
            </a:r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/>
              <a:t>좌표계 </a:t>
            </a:r>
            <a:r>
              <a:rPr lang="ko-KR" altLang="en-US" dirty="0"/>
              <a:t>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/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7936D8-17AF-2DFB-FFD1-CDBE0E3908B1}"/>
              </a:ext>
            </a:extLst>
          </p:cNvPr>
          <p:cNvCxnSpPr>
            <a:cxnSpLocks/>
          </p:cNvCxnSpPr>
          <p:nvPr/>
        </p:nvCxnSpPr>
        <p:spPr>
          <a:xfrm>
            <a:off x="849796" y="2804631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08CFA0-CCE9-C4E3-4801-523949FAB755}"/>
              </a:ext>
            </a:extLst>
          </p:cNvPr>
          <p:cNvCxnSpPr>
            <a:cxnSpLocks/>
          </p:cNvCxnSpPr>
          <p:nvPr/>
        </p:nvCxnSpPr>
        <p:spPr>
          <a:xfrm flipV="1">
            <a:off x="840566" y="2410018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/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/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4242" t="-41304" r="-9697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D0A14B-297E-3159-BE2E-DFED69267458}"/>
              </a:ext>
            </a:extLst>
          </p:cNvPr>
          <p:cNvCxnSpPr>
            <a:cxnSpLocks/>
          </p:cNvCxnSpPr>
          <p:nvPr/>
        </p:nvCxnSpPr>
        <p:spPr>
          <a:xfrm flipV="1">
            <a:off x="2713271" y="181158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9DE097-83D6-497B-B5FB-D03BFACB1669}"/>
              </a:ext>
            </a:extLst>
          </p:cNvPr>
          <p:cNvCxnSpPr>
            <a:cxnSpLocks/>
          </p:cNvCxnSpPr>
          <p:nvPr/>
        </p:nvCxnSpPr>
        <p:spPr>
          <a:xfrm flipH="1" flipV="1">
            <a:off x="2510729" y="173653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/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blipFill>
                <a:blip r:embed="rId7"/>
                <a:stretch>
                  <a:fillRect l="-24324" r="-1891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/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blipFill>
                <a:blip r:embed="rId8"/>
                <a:stretch>
                  <a:fillRect l="-22222" r="-19444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177159F-ACAC-8011-5EB3-480B736D809F}"/>
              </a:ext>
            </a:extLst>
          </p:cNvPr>
          <p:cNvCxnSpPr>
            <a:cxnSpLocks/>
          </p:cNvCxnSpPr>
          <p:nvPr/>
        </p:nvCxnSpPr>
        <p:spPr>
          <a:xfrm flipV="1">
            <a:off x="1276824" y="1954920"/>
            <a:ext cx="665024" cy="60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78DEEB-041D-202E-AB4F-F57D5A3DD28F}"/>
              </a:ext>
            </a:extLst>
          </p:cNvPr>
          <p:cNvSpPr/>
          <p:nvPr/>
        </p:nvSpPr>
        <p:spPr>
          <a:xfrm>
            <a:off x="4279038" y="4100501"/>
            <a:ext cx="485029" cy="5478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BB89A-3D2F-90E8-353C-E7AB1275E949}"/>
                  </a:ext>
                </a:extLst>
              </p:cNvPr>
              <p:cNvSpPr txBox="1"/>
              <p:nvPr/>
            </p:nvSpPr>
            <p:spPr>
              <a:xfrm>
                <a:off x="1276824" y="2135543"/>
                <a:ext cx="832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BB89A-3D2F-90E8-353C-E7AB1275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24" y="2135543"/>
                <a:ext cx="83289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EEEABEA-6C21-E1B6-A55E-3254568D4533}"/>
              </a:ext>
            </a:extLst>
          </p:cNvPr>
          <p:cNvSpPr txBox="1"/>
          <p:nvPr/>
        </p:nvSpPr>
        <p:spPr>
          <a:xfrm>
            <a:off x="3701355" y="3670712"/>
            <a:ext cx="1843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무엇이 다를까</a:t>
            </a:r>
            <a:r>
              <a:rPr lang="en-US" altLang="ko-KR" dirty="0">
                <a:solidFill>
                  <a:srgbClr val="FFC000"/>
                </a:solidFill>
              </a:rPr>
              <a:t>?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7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matrix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C0093-2BEC-2902-BD0C-FB01750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63" y="3858993"/>
            <a:ext cx="2642346" cy="1502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3ADA87-1315-CAD1-5C72-3AE6CB09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91" y="1984938"/>
            <a:ext cx="3139223" cy="12930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09C53E-CC54-C468-0317-FFA44CDD8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45" y="3858992"/>
            <a:ext cx="2642346" cy="1502217"/>
          </a:xfrm>
          <a:prstGeom prst="rect">
            <a:avLst/>
          </a:prstGeom>
        </p:spPr>
      </p:pic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433A434-33C4-01B3-F7E7-5ED17D2DF6A3}"/>
              </a:ext>
            </a:extLst>
          </p:cNvPr>
          <p:cNvSpPr/>
          <p:nvPr/>
        </p:nvSpPr>
        <p:spPr>
          <a:xfrm>
            <a:off x="4090574" y="4023360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143CECE4-2B26-3558-0673-8FCDE6133E3F}"/>
              </a:ext>
            </a:extLst>
          </p:cNvPr>
          <p:cNvSpPr/>
          <p:nvPr/>
        </p:nvSpPr>
        <p:spPr>
          <a:xfrm rot="10800000">
            <a:off x="3981947" y="4768754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/>
              <p:nvPr/>
            </p:nvSpPr>
            <p:spPr>
              <a:xfrm>
                <a:off x="4859090" y="3654028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90" y="3654028"/>
                <a:ext cx="13095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/>
              <p:nvPr/>
            </p:nvSpPr>
            <p:spPr>
              <a:xfrm>
                <a:off x="5002389" y="5383035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ko-KR" alt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89" y="5383035"/>
                <a:ext cx="13095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33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F32BFE-8C3E-9A95-3EC0-00E455A6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24" y="344959"/>
            <a:ext cx="3139223" cy="18727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5F3D3C-7668-2D36-D071-D090A2B3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36" y="347996"/>
            <a:ext cx="3944058" cy="187869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E402FD-ED71-89FF-9254-984FFBFA5500}"/>
              </a:ext>
            </a:extLst>
          </p:cNvPr>
          <p:cNvSpPr/>
          <p:nvPr/>
        </p:nvSpPr>
        <p:spPr>
          <a:xfrm>
            <a:off x="3347167" y="4676194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7C847C-9216-E418-36D0-01ADBBDAACBA}"/>
              </a:ext>
            </a:extLst>
          </p:cNvPr>
          <p:cNvSpPr/>
          <p:nvPr/>
        </p:nvSpPr>
        <p:spPr>
          <a:xfrm>
            <a:off x="5256889" y="4676194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7F38EC-95FE-178C-AE10-684467447E11}"/>
              </a:ext>
            </a:extLst>
          </p:cNvPr>
          <p:cNvSpPr/>
          <p:nvPr/>
        </p:nvSpPr>
        <p:spPr>
          <a:xfrm>
            <a:off x="7252417" y="4676194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62679786-BB29-B96A-16B1-D7270E6907ED}"/>
              </a:ext>
            </a:extLst>
          </p:cNvPr>
          <p:cNvSpPr/>
          <p:nvPr/>
        </p:nvSpPr>
        <p:spPr>
          <a:xfrm>
            <a:off x="1577919" y="5232825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284F5B-B44B-E390-5FD4-6AEFEFD1F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774" y="2700333"/>
            <a:ext cx="2642346" cy="15022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D1909A2-97D1-C6B6-2B2D-6FEF3BC34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1" y="2700332"/>
            <a:ext cx="2642346" cy="15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matrix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3ADA87-1315-CAD1-5C72-3AE6CB09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99" y="1950744"/>
            <a:ext cx="3139223" cy="1293028"/>
          </a:xfrm>
          <a:prstGeom prst="rect">
            <a:avLst/>
          </a:prstGeom>
        </p:spPr>
      </p:pic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433A434-33C4-01B3-F7E7-5ED17D2DF6A3}"/>
              </a:ext>
            </a:extLst>
          </p:cNvPr>
          <p:cNvSpPr/>
          <p:nvPr/>
        </p:nvSpPr>
        <p:spPr>
          <a:xfrm>
            <a:off x="4090574" y="4023360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143CECE4-2B26-3558-0673-8FCDE6133E3F}"/>
              </a:ext>
            </a:extLst>
          </p:cNvPr>
          <p:cNvSpPr/>
          <p:nvPr/>
        </p:nvSpPr>
        <p:spPr>
          <a:xfrm rot="10800000">
            <a:off x="3981947" y="4768754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/>
              <p:nvPr/>
            </p:nvSpPr>
            <p:spPr>
              <a:xfrm>
                <a:off x="4859090" y="3654028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90" y="3654028"/>
                <a:ext cx="13095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/>
              <p:nvPr/>
            </p:nvSpPr>
            <p:spPr>
              <a:xfrm>
                <a:off x="5002389" y="5383035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ko-KR" alt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89" y="5383035"/>
                <a:ext cx="13095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9CB9790-3EF1-2918-8F92-B7A45B50F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239" y="3954409"/>
            <a:ext cx="2642346" cy="1502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49EC3-AB76-A6FD-7B29-FF6891B3D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244" y="3951008"/>
            <a:ext cx="2642346" cy="16166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54178D-8BD9-CCF7-DA0A-6D46CA9DF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522" y="1947343"/>
            <a:ext cx="3139223" cy="12930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BC11B5-C9C1-DC5C-EB55-8D5E22F54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7391" y="5752367"/>
            <a:ext cx="1996093" cy="9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85D0E454-BD04-47C2-A0E9-8B56AADC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9" y="1048788"/>
            <a:ext cx="4305300" cy="177165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E077465-BFAD-4E72-ADFE-6E0080E5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0" y="2878398"/>
            <a:ext cx="3104517" cy="2172120"/>
          </a:xfrm>
          <a:prstGeom prst="rect">
            <a:avLst/>
          </a:prstGeom>
        </p:spPr>
      </p:pic>
      <p:pic>
        <p:nvPicPr>
          <p:cNvPr id="361" name="그림 360">
            <a:extLst>
              <a:ext uri="{FF2B5EF4-FFF2-40B4-BE49-F238E27FC236}">
                <a16:creationId xmlns:a16="http://schemas.microsoft.com/office/drawing/2014/main" id="{D7968E20-7282-4AC2-AFE7-44EFB27D5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28" y="2328823"/>
            <a:ext cx="3163137" cy="1972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D47AF-58F6-5AB1-48C1-4EF1B3595369}"/>
                  </a:ext>
                </a:extLst>
              </p:cNvPr>
              <p:cNvSpPr txBox="1"/>
              <p:nvPr/>
            </p:nvSpPr>
            <p:spPr>
              <a:xfrm>
                <a:off x="3404713" y="5294864"/>
                <a:ext cx="6094674" cy="1294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𝑅𝑖𝑔h𝑡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𝑈𝑝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𝐿𝑜𝑜𝑘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𝑅𝑖𝑔h𝑡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𝑈𝑝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𝐿𝑜𝑜𝑘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𝑅𝑖𝑔h𝑡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𝑈𝑝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𝐿𝑜𝑜𝑘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𝑅𝑖𝑔h𝑡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𝑈𝑝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𝐿𝑜𝑜𝑘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1D47AF-58F6-5AB1-48C1-4EF1B3595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13" y="5294864"/>
                <a:ext cx="6094674" cy="1294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0C7A98B5-0DBB-D5EA-0338-F5175567EE5E}"/>
              </a:ext>
            </a:extLst>
          </p:cNvPr>
          <p:cNvSpPr/>
          <p:nvPr/>
        </p:nvSpPr>
        <p:spPr>
          <a:xfrm>
            <a:off x="3945618" y="4763583"/>
            <a:ext cx="5428129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카메라">
            <a:extLst>
              <a:ext uri="{FF2B5EF4-FFF2-40B4-BE49-F238E27FC236}">
                <a16:creationId xmlns:a16="http://schemas.microsoft.com/office/drawing/2014/main" id="{3FA8E024-2319-6DA1-C27A-B585F511F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5064" y="3160683"/>
            <a:ext cx="914400" cy="914400"/>
          </a:xfrm>
          <a:prstGeom prst="rect">
            <a:avLst/>
          </a:prstGeom>
        </p:spPr>
      </p:pic>
      <p:sp>
        <p:nvSpPr>
          <p:cNvPr id="10" name="웃는 얼굴 9">
            <a:extLst>
              <a:ext uri="{FF2B5EF4-FFF2-40B4-BE49-F238E27FC236}">
                <a16:creationId xmlns:a16="http://schemas.microsoft.com/office/drawing/2014/main" id="{CB08494A-0ECD-5AAA-531E-DDD574EAB0C0}"/>
              </a:ext>
            </a:extLst>
          </p:cNvPr>
          <p:cNvSpPr/>
          <p:nvPr/>
        </p:nvSpPr>
        <p:spPr>
          <a:xfrm>
            <a:off x="9966723" y="2011705"/>
            <a:ext cx="829357" cy="74742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2CFFEE-4D76-8914-3F23-DAD2A0E7B664}"/>
              </a:ext>
            </a:extLst>
          </p:cNvPr>
          <p:cNvCxnSpPr/>
          <p:nvPr/>
        </p:nvCxnSpPr>
        <p:spPr>
          <a:xfrm flipV="1">
            <a:off x="7995758" y="2623955"/>
            <a:ext cx="1912052" cy="104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A88FAD-DCDD-B4DA-7C05-5F44B4795A45}"/>
              </a:ext>
            </a:extLst>
          </p:cNvPr>
          <p:cNvCxnSpPr>
            <a:cxnSpLocks/>
          </p:cNvCxnSpPr>
          <p:nvPr/>
        </p:nvCxnSpPr>
        <p:spPr>
          <a:xfrm flipV="1">
            <a:off x="8012264" y="2984845"/>
            <a:ext cx="366062" cy="6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BEADE3-2C83-B4C1-71FD-1D0B2361F591}"/>
              </a:ext>
            </a:extLst>
          </p:cNvPr>
          <p:cNvCxnSpPr>
            <a:cxnSpLocks/>
          </p:cNvCxnSpPr>
          <p:nvPr/>
        </p:nvCxnSpPr>
        <p:spPr>
          <a:xfrm flipH="1" flipV="1">
            <a:off x="7386762" y="3160683"/>
            <a:ext cx="625502" cy="5048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24BC0B-C04D-253B-9AE2-4C51FD665091}"/>
              </a:ext>
            </a:extLst>
          </p:cNvPr>
          <p:cNvCxnSpPr>
            <a:cxnSpLocks/>
          </p:cNvCxnSpPr>
          <p:nvPr/>
        </p:nvCxnSpPr>
        <p:spPr>
          <a:xfrm flipH="1" flipV="1">
            <a:off x="7969857" y="1749095"/>
            <a:ext cx="25901" cy="1904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9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projection matrix</a:t>
            </a:r>
            <a:endParaRPr lang="ko-KR" altLang="en-US" dirty="0"/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433A434-33C4-01B3-F7E7-5ED17D2DF6A3}"/>
              </a:ext>
            </a:extLst>
          </p:cNvPr>
          <p:cNvSpPr/>
          <p:nvPr/>
        </p:nvSpPr>
        <p:spPr>
          <a:xfrm>
            <a:off x="4480188" y="3951799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143CECE4-2B26-3558-0673-8FCDE6133E3F}"/>
              </a:ext>
            </a:extLst>
          </p:cNvPr>
          <p:cNvSpPr/>
          <p:nvPr/>
        </p:nvSpPr>
        <p:spPr>
          <a:xfrm rot="10800000">
            <a:off x="4371561" y="4697193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/>
              <p:nvPr/>
            </p:nvSpPr>
            <p:spPr>
              <a:xfrm>
                <a:off x="5248704" y="3582467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04" y="3582467"/>
                <a:ext cx="13095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/>
              <p:nvPr/>
            </p:nvSpPr>
            <p:spPr>
              <a:xfrm>
                <a:off x="5368149" y="5317396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ko-KR" alt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49" y="5317396"/>
                <a:ext cx="13095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82AB989-79E4-D70C-57CA-3BA2508C9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820" y="3885517"/>
            <a:ext cx="3076431" cy="1616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E704D0-3282-5B2B-E650-FA2E1BCC7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746" y="3767133"/>
            <a:ext cx="2553362" cy="17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/>
              <p:nvPr/>
            </p:nvSpPr>
            <p:spPr>
              <a:xfrm>
                <a:off x="997080" y="1463103"/>
                <a:ext cx="3069430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2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Az+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z)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068883-045B-E468-AB3D-EA29F5992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80" y="1463103"/>
                <a:ext cx="3069430" cy="515910"/>
              </a:xfrm>
              <a:prstGeom prst="rect">
                <a:avLst/>
              </a:prstGeom>
              <a:blipFill>
                <a:blip r:embed="rId2"/>
                <a:stretch>
                  <a:fillRect l="-2982" t="-9412" r="-4175" b="-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FFA43E-B0EC-FAA8-B574-E721D92D0DB6}"/>
              </a:ext>
            </a:extLst>
          </p:cNvPr>
          <p:cNvSpPr txBox="1"/>
          <p:nvPr/>
        </p:nvSpPr>
        <p:spPr>
          <a:xfrm>
            <a:off x="4353461" y="1353243"/>
            <a:ext cx="97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003DC7-1EAF-2AE4-3FC5-949E6CA9D5E5}"/>
                  </a:ext>
                </a:extLst>
              </p:cNvPr>
              <p:cNvSpPr txBox="1"/>
              <p:nvPr/>
            </p:nvSpPr>
            <p:spPr>
              <a:xfrm>
                <a:off x="5102087" y="1463103"/>
                <a:ext cx="3285451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ko-KR" alt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2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1)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003DC7-1EAF-2AE4-3FC5-949E6CA9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087" y="1463103"/>
                <a:ext cx="3285451" cy="515910"/>
              </a:xfrm>
              <a:prstGeom prst="rect">
                <a:avLst/>
              </a:prstGeom>
              <a:blipFill>
                <a:blip r:embed="rId3"/>
                <a:stretch>
                  <a:fillRect l="-2783" t="-7059" r="-3711" b="-1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E94C-B6CB-5C32-112E-E714823228C4}"/>
                  </a:ext>
                </a:extLst>
              </p:cNvPr>
              <p:cNvSpPr txBox="1"/>
              <p:nvPr/>
            </p:nvSpPr>
            <p:spPr>
              <a:xfrm>
                <a:off x="1240881" y="2622279"/>
                <a:ext cx="1502319" cy="1187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0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E94C-B6CB-5C32-112E-E7148232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81" y="2622279"/>
                <a:ext cx="1502319" cy="1187248"/>
              </a:xfrm>
              <a:prstGeom prst="rect">
                <a:avLst/>
              </a:prstGeom>
              <a:blipFill>
                <a:blip r:embed="rId4"/>
                <a:stretch>
                  <a:fillRect l="-365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504BB7-61E5-100F-7E65-13EBAEFD5B1E}"/>
                  </a:ext>
                </a:extLst>
              </p:cNvPr>
              <p:cNvSpPr txBox="1"/>
              <p:nvPr/>
            </p:nvSpPr>
            <p:spPr>
              <a:xfrm>
                <a:off x="3599768" y="2622279"/>
                <a:ext cx="1502319" cy="1235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𝑛𝑓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504BB7-61E5-100F-7E65-13EBAEFD5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68" y="2622279"/>
                <a:ext cx="1502319" cy="1235210"/>
              </a:xfrm>
              <a:prstGeom prst="rect">
                <a:avLst/>
              </a:prstGeom>
              <a:blipFill>
                <a:blip r:embed="rId5"/>
                <a:stretch>
                  <a:fillRect l="-3659" b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AE19E0-AFC3-246A-B634-2322648BA188}"/>
              </a:ext>
            </a:extLst>
          </p:cNvPr>
          <p:cNvSpPr/>
          <p:nvPr/>
        </p:nvSpPr>
        <p:spPr>
          <a:xfrm>
            <a:off x="3224302" y="2668815"/>
            <a:ext cx="1877785" cy="115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465972-D7F0-E206-0EA5-72E7DBA7143B}"/>
              </a:ext>
            </a:extLst>
          </p:cNvPr>
          <p:cNvSpPr/>
          <p:nvPr/>
        </p:nvSpPr>
        <p:spPr>
          <a:xfrm>
            <a:off x="915597" y="4255511"/>
            <a:ext cx="10201002" cy="237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797C19-845F-CAB7-BDF2-7CD492AB51C5}"/>
                  </a:ext>
                </a:extLst>
              </p:cNvPr>
              <p:cNvSpPr txBox="1"/>
              <p:nvPr/>
            </p:nvSpPr>
            <p:spPr>
              <a:xfrm>
                <a:off x="646322" y="4921792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797C19-845F-CAB7-BDF2-7CD492AB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2" y="4921792"/>
                <a:ext cx="467478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8F4FA2-9CBA-B8CA-A321-A67259F0F0AC}"/>
                  </a:ext>
                </a:extLst>
              </p:cNvPr>
              <p:cNvSpPr txBox="1"/>
              <p:nvPr/>
            </p:nvSpPr>
            <p:spPr>
              <a:xfrm>
                <a:off x="5486585" y="4255511"/>
                <a:ext cx="5464534" cy="2251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ko-KR" altLang="en-US" sz="20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ko-KR" sz="2000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ko-KR" altLang="en-US" sz="20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ko-KR" altLang="en-US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l-GR" altLang="ko-K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ko-KR" sz="20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𝑛𝑓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8F4FA2-9CBA-B8CA-A321-A67259F0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585" y="4255511"/>
                <a:ext cx="5464534" cy="2251194"/>
              </a:xfrm>
              <a:prstGeom prst="rect">
                <a:avLst/>
              </a:prstGeom>
              <a:blipFill>
                <a:blip r:embed="rId7"/>
                <a:stretch>
                  <a:fillRect l="-1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7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 space</a:t>
            </a:r>
            <a:br>
              <a:rPr lang="en-US" altLang="ko-KR" dirty="0"/>
            </a:br>
            <a:r>
              <a:rPr lang="en-US" altLang="ko-KR" dirty="0"/>
              <a:t>(window space)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1F2D76-5E35-0298-8E4E-DFD469DE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23" y="2132245"/>
            <a:ext cx="58483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84FC4F-88E7-E100-B687-D647BBA22F59}"/>
                  </a:ext>
                </a:extLst>
              </p:cNvPr>
              <p:cNvSpPr txBox="1"/>
              <p:nvPr/>
            </p:nvSpPr>
            <p:spPr>
              <a:xfrm>
                <a:off x="4860556" y="2075254"/>
                <a:ext cx="5464534" cy="1743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ko-KR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altLang="ko-KR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𝑀𝑎𝑥𝐷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𝑀𝑖𝑛𝐷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ko-KR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US" altLang="ko-KR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𝐿𝑒𝑓𝑡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ko-KR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𝑇𝑜𝑝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𝑀𝑖𝑛𝐷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84FC4F-88E7-E100-B687-D647BBA22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556" y="2075254"/>
                <a:ext cx="5464534" cy="1743747"/>
              </a:xfrm>
              <a:prstGeom prst="rect">
                <a:avLst/>
              </a:prstGeom>
              <a:blipFill>
                <a:blip r:embed="rId2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A5336F-8112-2737-33CE-059EAEA5AA86}"/>
              </a:ext>
            </a:extLst>
          </p:cNvPr>
          <p:cNvCxnSpPr/>
          <p:nvPr/>
        </p:nvCxnSpPr>
        <p:spPr>
          <a:xfrm flipV="1">
            <a:off x="1757239" y="3230217"/>
            <a:ext cx="0" cy="228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262A45-D6D8-4E2E-06A6-04C6D465509A}"/>
              </a:ext>
            </a:extLst>
          </p:cNvPr>
          <p:cNvCxnSpPr>
            <a:cxnSpLocks/>
          </p:cNvCxnSpPr>
          <p:nvPr/>
        </p:nvCxnSpPr>
        <p:spPr>
          <a:xfrm>
            <a:off x="1757239" y="5520193"/>
            <a:ext cx="280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8E31FB-9E94-7B7D-D2D1-C404F4B8EC43}"/>
                  </a:ext>
                </a:extLst>
              </p:cNvPr>
              <p:cNvSpPr txBox="1"/>
              <p:nvPr/>
            </p:nvSpPr>
            <p:spPr>
              <a:xfrm>
                <a:off x="1480931" y="5421003"/>
                <a:ext cx="347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8E31FB-9E94-7B7D-D2D1-C404F4B8E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31" y="5421003"/>
                <a:ext cx="3478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C54413-E88A-DB4B-6AC1-133FDE2988A0}"/>
                  </a:ext>
                </a:extLst>
              </p:cNvPr>
              <p:cNvSpPr txBox="1"/>
              <p:nvPr/>
            </p:nvSpPr>
            <p:spPr>
              <a:xfrm>
                <a:off x="3907404" y="5520193"/>
                <a:ext cx="347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C54413-E88A-DB4B-6AC1-133FDE29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04" y="5520193"/>
                <a:ext cx="3478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528186-9A48-F701-A77B-03350737822F}"/>
                  </a:ext>
                </a:extLst>
              </p:cNvPr>
              <p:cNvSpPr txBox="1"/>
              <p:nvPr/>
            </p:nvSpPr>
            <p:spPr>
              <a:xfrm>
                <a:off x="335944" y="3581399"/>
                <a:ext cx="1580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𝑀𝑎𝑥𝐷𝑒𝑝𝑡h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528186-9A48-F701-A77B-033507378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4" y="3581399"/>
                <a:ext cx="158032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AABB51-F609-82D2-1CF6-AE97DFB6FE7A}"/>
                  </a:ext>
                </a:extLst>
              </p:cNvPr>
              <p:cNvSpPr txBox="1"/>
              <p:nvPr/>
            </p:nvSpPr>
            <p:spPr>
              <a:xfrm>
                <a:off x="335944" y="4571797"/>
                <a:ext cx="1580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𝑀𝑖𝑛𝐷𝑒𝑝𝑡h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AABB51-F609-82D2-1CF6-AE97DFB6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4" y="4571797"/>
                <a:ext cx="158032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E7B215-B9DA-C83C-CB09-1A5C6483B8AB}"/>
              </a:ext>
            </a:extLst>
          </p:cNvPr>
          <p:cNvCxnSpPr>
            <a:cxnSpLocks/>
          </p:cNvCxnSpPr>
          <p:nvPr/>
        </p:nvCxnSpPr>
        <p:spPr>
          <a:xfrm flipV="1">
            <a:off x="1757239" y="3804625"/>
            <a:ext cx="2258170" cy="9820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C8A9C9B-24B0-76C3-346D-F6A009E07F3D}"/>
              </a:ext>
            </a:extLst>
          </p:cNvPr>
          <p:cNvCxnSpPr>
            <a:cxnSpLocks/>
          </p:cNvCxnSpPr>
          <p:nvPr/>
        </p:nvCxnSpPr>
        <p:spPr>
          <a:xfrm flipV="1">
            <a:off x="1757239" y="3804626"/>
            <a:ext cx="2258170" cy="143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646AE05-3E23-3EC2-62A9-F62884CCE7DA}"/>
              </a:ext>
            </a:extLst>
          </p:cNvPr>
          <p:cNvCxnSpPr>
            <a:cxnSpLocks/>
          </p:cNvCxnSpPr>
          <p:nvPr/>
        </p:nvCxnSpPr>
        <p:spPr>
          <a:xfrm flipV="1">
            <a:off x="4017066" y="3804626"/>
            <a:ext cx="0" cy="1715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90AEED8-ACB8-8469-A22D-246D9C92AC1C}"/>
              </a:ext>
            </a:extLst>
          </p:cNvPr>
          <p:cNvSpPr/>
          <p:nvPr/>
        </p:nvSpPr>
        <p:spPr>
          <a:xfrm>
            <a:off x="4802588" y="1749287"/>
            <a:ext cx="5693134" cy="2361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transformation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C0093-2BEC-2902-BD0C-FB01750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773" y="2057401"/>
            <a:ext cx="2642346" cy="15022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09C53E-CC54-C468-0317-FFA44CDD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6" y="2057401"/>
            <a:ext cx="2642346" cy="1502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E89600-B0EF-0E11-34FA-F33034AE5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574" y="2057401"/>
            <a:ext cx="2642346" cy="15022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3011DF-A534-08DB-DAE0-4BAE7FAB6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115" y="4159096"/>
            <a:ext cx="2553362" cy="17350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4F8E45-90F2-BFEC-1B1E-42C8EC938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929" y="4159096"/>
            <a:ext cx="3427376" cy="173507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231929-2EA9-08A0-38DE-4AA426C757F4}"/>
              </a:ext>
            </a:extLst>
          </p:cNvPr>
          <p:cNvCxnSpPr/>
          <p:nvPr/>
        </p:nvCxnSpPr>
        <p:spPr>
          <a:xfrm>
            <a:off x="3395207" y="2808509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D95C57-9765-1EB1-9FD0-1D45783FF917}"/>
              </a:ext>
            </a:extLst>
          </p:cNvPr>
          <p:cNvCxnSpPr/>
          <p:nvPr/>
        </p:nvCxnSpPr>
        <p:spPr>
          <a:xfrm>
            <a:off x="7054132" y="2795630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0D6AB5-95DE-CA5C-2389-D650E8CC3E40}"/>
              </a:ext>
            </a:extLst>
          </p:cNvPr>
          <p:cNvCxnSpPr/>
          <p:nvPr/>
        </p:nvCxnSpPr>
        <p:spPr>
          <a:xfrm>
            <a:off x="1624717" y="5026634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5B7667-511A-5D46-3182-0CC13E2D81E7}"/>
              </a:ext>
            </a:extLst>
          </p:cNvPr>
          <p:cNvCxnSpPr/>
          <p:nvPr/>
        </p:nvCxnSpPr>
        <p:spPr>
          <a:xfrm>
            <a:off x="5380383" y="5026634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5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FEAEDE-2EF1-436B-B01D-44AFBD40CC15}"/>
              </a:ext>
            </a:extLst>
          </p:cNvPr>
          <p:cNvSpPr/>
          <p:nvPr/>
        </p:nvSpPr>
        <p:spPr>
          <a:xfrm>
            <a:off x="2714625" y="1352549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F793E-A71A-4031-B425-A2A59DFB2118}"/>
              </a:ext>
            </a:extLst>
          </p:cNvPr>
          <p:cNvSpPr/>
          <p:nvPr/>
        </p:nvSpPr>
        <p:spPr>
          <a:xfrm>
            <a:off x="4624347" y="1352548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C6869-809B-4E3C-B289-E9F005E3A09C}"/>
              </a:ext>
            </a:extLst>
          </p:cNvPr>
          <p:cNvSpPr/>
          <p:nvPr/>
        </p:nvSpPr>
        <p:spPr>
          <a:xfrm>
            <a:off x="6619875" y="1352548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29EB056A-8AD6-42FD-B203-364C65B0C62F}"/>
              </a:ext>
            </a:extLst>
          </p:cNvPr>
          <p:cNvSpPr/>
          <p:nvPr/>
        </p:nvSpPr>
        <p:spPr>
          <a:xfrm>
            <a:off x="1033320" y="5049945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Quiz1 : </a:t>
            </a:r>
            <a:r>
              <a:rPr lang="ko-KR" altLang="en-US" dirty="0"/>
              <a:t>지난번에 이런 거 </a:t>
            </a:r>
            <a:br>
              <a:rPr lang="en-US" altLang="ko-KR" dirty="0"/>
            </a:br>
            <a:r>
              <a:rPr lang="ko-KR" altLang="en-US" dirty="0"/>
              <a:t>안 했는데 왜 이미지가 떴을까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C0093-2BEC-2902-BD0C-FB01750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773" y="2057401"/>
            <a:ext cx="2642346" cy="15022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09C53E-CC54-C468-0317-FFA44CDD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6" y="2057401"/>
            <a:ext cx="2642346" cy="1502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E89600-B0EF-0E11-34FA-F33034AE5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574" y="2057401"/>
            <a:ext cx="2642346" cy="15022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3011DF-A534-08DB-DAE0-4BAE7FAB6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115" y="4159096"/>
            <a:ext cx="2553362" cy="17350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4F8E45-90F2-BFEC-1B1E-42C8EC938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929" y="4159096"/>
            <a:ext cx="3427376" cy="173507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231929-2EA9-08A0-38DE-4AA426C757F4}"/>
              </a:ext>
            </a:extLst>
          </p:cNvPr>
          <p:cNvCxnSpPr/>
          <p:nvPr/>
        </p:nvCxnSpPr>
        <p:spPr>
          <a:xfrm>
            <a:off x="3395207" y="2808509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D95C57-9765-1EB1-9FD0-1D45783FF917}"/>
              </a:ext>
            </a:extLst>
          </p:cNvPr>
          <p:cNvCxnSpPr/>
          <p:nvPr/>
        </p:nvCxnSpPr>
        <p:spPr>
          <a:xfrm>
            <a:off x="7054132" y="2795630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0D6AB5-95DE-CA5C-2389-D650E8CC3E40}"/>
              </a:ext>
            </a:extLst>
          </p:cNvPr>
          <p:cNvCxnSpPr/>
          <p:nvPr/>
        </p:nvCxnSpPr>
        <p:spPr>
          <a:xfrm>
            <a:off x="1624717" y="5026634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5B7667-511A-5D46-3182-0CC13E2D81E7}"/>
              </a:ext>
            </a:extLst>
          </p:cNvPr>
          <p:cNvCxnSpPr/>
          <p:nvPr/>
        </p:nvCxnSpPr>
        <p:spPr>
          <a:xfrm>
            <a:off x="5380383" y="5026634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9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Quiz2 </a:t>
            </a:r>
            <a:r>
              <a:rPr lang="en-US" altLang="ko-KR"/>
              <a:t>: </a:t>
            </a:r>
            <a:r>
              <a:rPr lang="ko-KR" altLang="en-US"/>
              <a:t>컨텐츠 </a:t>
            </a:r>
            <a:r>
              <a:rPr lang="ko-KR" altLang="en-US" dirty="0"/>
              <a:t>작업한다면</a:t>
            </a:r>
            <a:br>
              <a:rPr lang="en-US" altLang="ko-KR" dirty="0"/>
            </a:br>
            <a:r>
              <a:rPr lang="ko-KR" altLang="en-US" dirty="0"/>
              <a:t>좌표는 어느 공간의 좌표일까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C0093-2BEC-2902-BD0C-FB01750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773" y="2057401"/>
            <a:ext cx="2642346" cy="15022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09C53E-CC54-C468-0317-FFA44CDD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6" y="2057401"/>
            <a:ext cx="2642346" cy="1502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E89600-B0EF-0E11-34FA-F33034AE5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574" y="2057401"/>
            <a:ext cx="2642346" cy="15022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3011DF-A534-08DB-DAE0-4BAE7FAB6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115" y="4159096"/>
            <a:ext cx="2553362" cy="17350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4F8E45-90F2-BFEC-1B1E-42C8EC938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929" y="4159096"/>
            <a:ext cx="3427376" cy="173507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231929-2EA9-08A0-38DE-4AA426C757F4}"/>
              </a:ext>
            </a:extLst>
          </p:cNvPr>
          <p:cNvCxnSpPr/>
          <p:nvPr/>
        </p:nvCxnSpPr>
        <p:spPr>
          <a:xfrm>
            <a:off x="3395207" y="2808509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D95C57-9765-1EB1-9FD0-1D45783FF917}"/>
              </a:ext>
            </a:extLst>
          </p:cNvPr>
          <p:cNvCxnSpPr/>
          <p:nvPr/>
        </p:nvCxnSpPr>
        <p:spPr>
          <a:xfrm>
            <a:off x="7054132" y="2795630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0D6AB5-95DE-CA5C-2389-D650E8CC3E40}"/>
              </a:ext>
            </a:extLst>
          </p:cNvPr>
          <p:cNvCxnSpPr/>
          <p:nvPr/>
        </p:nvCxnSpPr>
        <p:spPr>
          <a:xfrm>
            <a:off x="1624717" y="5026634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5B7667-511A-5D46-3182-0CC13E2D81E7}"/>
              </a:ext>
            </a:extLst>
          </p:cNvPr>
          <p:cNvCxnSpPr/>
          <p:nvPr/>
        </p:nvCxnSpPr>
        <p:spPr>
          <a:xfrm>
            <a:off x="5380383" y="5026634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7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Quiz3 : </a:t>
            </a:r>
            <a:r>
              <a:rPr lang="ko-KR" altLang="en-US" dirty="0"/>
              <a:t>화면 공간을 클릭하면 </a:t>
            </a:r>
            <a:br>
              <a:rPr lang="en-US" altLang="ko-KR" dirty="0"/>
            </a:br>
            <a:r>
              <a:rPr lang="ko-KR" altLang="en-US" dirty="0"/>
              <a:t>어느 공간의 좌표일까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C0093-2BEC-2902-BD0C-FB01750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773" y="2057401"/>
            <a:ext cx="2642346" cy="15022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09C53E-CC54-C468-0317-FFA44CDD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6" y="2057401"/>
            <a:ext cx="2642346" cy="1502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E89600-B0EF-0E11-34FA-F33034AE5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574" y="2057401"/>
            <a:ext cx="2642346" cy="15022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3011DF-A534-08DB-DAE0-4BAE7FAB6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115" y="4159096"/>
            <a:ext cx="2553362" cy="17350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4F8E45-90F2-BFEC-1B1E-42C8EC938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929" y="4159096"/>
            <a:ext cx="3427376" cy="173507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231929-2EA9-08A0-38DE-4AA426C757F4}"/>
              </a:ext>
            </a:extLst>
          </p:cNvPr>
          <p:cNvCxnSpPr/>
          <p:nvPr/>
        </p:nvCxnSpPr>
        <p:spPr>
          <a:xfrm>
            <a:off x="3395207" y="2808509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D95C57-9765-1EB1-9FD0-1D45783FF917}"/>
              </a:ext>
            </a:extLst>
          </p:cNvPr>
          <p:cNvCxnSpPr/>
          <p:nvPr/>
        </p:nvCxnSpPr>
        <p:spPr>
          <a:xfrm>
            <a:off x="7054132" y="2795630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0D6AB5-95DE-CA5C-2389-D650E8CC3E40}"/>
              </a:ext>
            </a:extLst>
          </p:cNvPr>
          <p:cNvCxnSpPr/>
          <p:nvPr/>
        </p:nvCxnSpPr>
        <p:spPr>
          <a:xfrm>
            <a:off x="1624717" y="5026634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5B7667-511A-5D46-3182-0CC13E2D81E7}"/>
              </a:ext>
            </a:extLst>
          </p:cNvPr>
          <p:cNvCxnSpPr/>
          <p:nvPr/>
        </p:nvCxnSpPr>
        <p:spPr>
          <a:xfrm>
            <a:off x="5380383" y="5026634"/>
            <a:ext cx="7156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9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벡터와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blipFill>
                <a:blip r:embed="rId3"/>
                <a:stretch>
                  <a:fillRect l="-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/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blipFill>
                <a:blip r:embed="rId4"/>
                <a:stretch>
                  <a:fillRect l="-106"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/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3200" dirty="0"/>
                        <m:t>+</m:t>
                      </m:r>
                      <m:r>
                        <m:rPr>
                          <m:nor/>
                        </m:rPr>
                        <a:rPr lang="ko-KR" altLang="en-US" sz="3200" dirty="0">
                          <a:solidFill>
                            <a:srgbClr val="836967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/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blipFill>
                <a:blip r:embed="rId6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BF9D4EE-9EDD-B9BF-1D6C-CBB6F039F294}"/>
              </a:ext>
            </a:extLst>
          </p:cNvPr>
          <p:cNvSpPr/>
          <p:nvPr/>
        </p:nvSpPr>
        <p:spPr>
          <a:xfrm>
            <a:off x="1054992" y="430027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62C59-5879-5DF5-1EE3-D4897B95AC42}"/>
                  </a:ext>
                </a:extLst>
              </p:cNvPr>
              <p:cNvSpPr txBox="1"/>
              <p:nvPr/>
            </p:nvSpPr>
            <p:spPr>
              <a:xfrm>
                <a:off x="1826644" y="1487044"/>
                <a:ext cx="1382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62C59-5879-5DF5-1EE3-D4897B95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44" y="1487044"/>
                <a:ext cx="13821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1B7A9-C540-6441-DA88-C217E22C9FA1}"/>
                  </a:ext>
                </a:extLst>
              </p:cNvPr>
              <p:cNvSpPr txBox="1"/>
              <p:nvPr/>
            </p:nvSpPr>
            <p:spPr>
              <a:xfrm>
                <a:off x="1599359" y="2021368"/>
                <a:ext cx="179042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1B7A9-C540-6441-DA88-C217E22C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359" y="2021368"/>
                <a:ext cx="1790427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299E01-23FD-FE44-B8F5-911C40B4C5D8}"/>
                  </a:ext>
                </a:extLst>
              </p:cNvPr>
              <p:cNvSpPr txBox="1"/>
              <p:nvPr/>
            </p:nvSpPr>
            <p:spPr>
              <a:xfrm>
                <a:off x="1793241" y="2529944"/>
                <a:ext cx="12965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𝑐𝑧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299E01-23FD-FE44-B8F5-911C40B4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41" y="2529944"/>
                <a:ext cx="12965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59A9E75-BA77-4911-B516-3AC79E84D4FF}"/>
              </a:ext>
            </a:extLst>
          </p:cNvPr>
          <p:cNvSpPr/>
          <p:nvPr/>
        </p:nvSpPr>
        <p:spPr>
          <a:xfrm>
            <a:off x="919487" y="1084696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8C24EA-6870-6555-A24F-99706A3DD814}"/>
              </a:ext>
            </a:extLst>
          </p:cNvPr>
          <p:cNvSpPr/>
          <p:nvPr/>
        </p:nvSpPr>
        <p:spPr>
          <a:xfrm>
            <a:off x="566251" y="861645"/>
            <a:ext cx="3445702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282C-A433-147F-E619-A3646F27D1FC}"/>
                  </a:ext>
                </a:extLst>
              </p:cNvPr>
              <p:cNvSpPr txBox="1"/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282C-A433-147F-E619-A3646F27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9EC6E-03B6-9000-BF57-5865770F432E}"/>
                  </a:ext>
                </a:extLst>
              </p:cNvPr>
              <p:cNvSpPr txBox="1"/>
              <p:nvPr/>
            </p:nvSpPr>
            <p:spPr>
              <a:xfrm>
                <a:off x="6239778" y="3172854"/>
                <a:ext cx="4066099" cy="1976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9EC6E-03B6-9000-BF57-5865770F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778" y="3172854"/>
                <a:ext cx="4066099" cy="1976760"/>
              </a:xfrm>
              <a:prstGeom prst="rect">
                <a:avLst/>
              </a:prstGeom>
              <a:blipFill>
                <a:blip r:embed="rId6"/>
                <a:stretch>
                  <a:fillRect l="-3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918E6-7B28-F0EE-F4DD-3FD5C834366A}"/>
                  </a:ext>
                </a:extLst>
              </p:cNvPr>
              <p:cNvSpPr txBox="1"/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918E6-7B28-F0EE-F4DD-3FD5C8343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28A2DE-2C1B-D5AC-2715-CD2C9DF7D2C8}"/>
              </a:ext>
            </a:extLst>
          </p:cNvPr>
          <p:cNvSpPr/>
          <p:nvPr/>
        </p:nvSpPr>
        <p:spPr>
          <a:xfrm>
            <a:off x="9934575" y="3103401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4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282C-A433-147F-E619-A3646F27D1FC}"/>
                  </a:ext>
                </a:extLst>
              </p:cNvPr>
              <p:cNvSpPr txBox="1"/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282C-A433-147F-E619-A3646F27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9EC6E-03B6-9000-BF57-5865770F432E}"/>
                  </a:ext>
                </a:extLst>
              </p:cNvPr>
              <p:cNvSpPr txBox="1"/>
              <p:nvPr/>
            </p:nvSpPr>
            <p:spPr>
              <a:xfrm>
                <a:off x="6239778" y="3172854"/>
                <a:ext cx="4066099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9EC6E-03B6-9000-BF57-5865770F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778" y="3172854"/>
                <a:ext cx="4066099" cy="1906548"/>
              </a:xfrm>
              <a:prstGeom prst="rect">
                <a:avLst/>
              </a:prstGeom>
              <a:blipFill>
                <a:blip r:embed="rId3"/>
                <a:stretch>
                  <a:fillRect l="-3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918E6-7B28-F0EE-F4DD-3FD5C834366A}"/>
                  </a:ext>
                </a:extLst>
              </p:cNvPr>
              <p:cNvSpPr txBox="1"/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918E6-7B28-F0EE-F4DD-3FD5C8343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04A9F52-5EC0-CD9D-2394-F3C315BFC472}"/>
              </a:ext>
            </a:extLst>
          </p:cNvPr>
          <p:cNvSpPr/>
          <p:nvPr/>
        </p:nvSpPr>
        <p:spPr>
          <a:xfrm>
            <a:off x="10305877" y="3292666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br>
              <a:rPr lang="en-US" altLang="ko-KR" dirty="0"/>
            </a:br>
            <a:r>
              <a:rPr lang="en-US" altLang="ko-KR" dirty="0"/>
              <a:t>Z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F44DA-F2EF-3BD4-35BB-5DE7F761BDAD}"/>
                  </a:ext>
                </a:extLst>
              </p:cNvPr>
              <p:cNvSpPr txBox="1"/>
              <p:nvPr/>
            </p:nvSpPr>
            <p:spPr>
              <a:xfrm>
                <a:off x="2251356" y="774487"/>
                <a:ext cx="38095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x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y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F44DA-F2EF-3BD4-35BB-5DE7F761B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56" y="774487"/>
                <a:ext cx="380950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21C0B-36C6-62D9-E3D7-B0A2618A5A12}"/>
                  </a:ext>
                </a:extLst>
              </p:cNvPr>
              <p:cNvSpPr txBox="1"/>
              <p:nvPr/>
            </p:nvSpPr>
            <p:spPr>
              <a:xfrm>
                <a:off x="2024071" y="1316734"/>
                <a:ext cx="4187255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x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y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21C0B-36C6-62D9-E3D7-B0A2618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1" y="1316734"/>
                <a:ext cx="4187255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6D5DAAAD-F5A7-91AB-095B-CB1327B4445F}"/>
              </a:ext>
            </a:extLst>
          </p:cNvPr>
          <p:cNvSpPr/>
          <p:nvPr/>
        </p:nvSpPr>
        <p:spPr>
          <a:xfrm>
            <a:off x="1344199" y="372139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917885-C5CD-4793-50E0-D85EB2D89722}"/>
              </a:ext>
            </a:extLst>
          </p:cNvPr>
          <p:cNvSpPr/>
          <p:nvPr/>
        </p:nvSpPr>
        <p:spPr>
          <a:xfrm>
            <a:off x="990962" y="149088"/>
            <a:ext cx="5220363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7C94A8-3227-4AA5-B5F6-5F9655648921}"/>
                  </a:ext>
                </a:extLst>
              </p:cNvPr>
              <p:cNvSpPr txBox="1"/>
              <p:nvPr/>
            </p:nvSpPr>
            <p:spPr>
              <a:xfrm>
                <a:off x="2260831" y="1829829"/>
                <a:ext cx="1107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7C94A8-3227-4AA5-B5F6-5F9655648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31" y="1829829"/>
                <a:ext cx="110741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2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A9F52-5EC0-CD9D-2394-F3C315BFC472}"/>
              </a:ext>
            </a:extLst>
          </p:cNvPr>
          <p:cNvSpPr/>
          <p:nvPr/>
        </p:nvSpPr>
        <p:spPr>
          <a:xfrm>
            <a:off x="9598211" y="3237007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9F1CC2-2AC5-58D0-CECE-17D97D35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38237"/>
            <a:ext cx="4772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6239778" y="3172854"/>
                <a:ext cx="4066099" cy="1976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778" y="3172854"/>
                <a:ext cx="4066099" cy="1976760"/>
              </a:xfrm>
              <a:prstGeom prst="rect">
                <a:avLst/>
              </a:prstGeom>
              <a:blipFill>
                <a:blip r:embed="rId3"/>
                <a:stretch>
                  <a:fillRect l="-3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/>
              <p:nvPr/>
            </p:nvSpPr>
            <p:spPr>
              <a:xfrm>
                <a:off x="2251356" y="774487"/>
                <a:ext cx="18807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56" y="774487"/>
                <a:ext cx="188070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/>
              <p:nvPr/>
            </p:nvSpPr>
            <p:spPr>
              <a:xfrm>
                <a:off x="2213545" y="1283064"/>
                <a:ext cx="1955856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45" y="1283064"/>
                <a:ext cx="1955856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B99C04-D46D-E548-E1A8-A04ABBB04AD4}"/>
              </a:ext>
            </a:extLst>
          </p:cNvPr>
          <p:cNvSpPr/>
          <p:nvPr/>
        </p:nvSpPr>
        <p:spPr>
          <a:xfrm>
            <a:off x="1344199" y="372139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219BF-A5FA-A11E-1A59-19F7E49FCA22}"/>
              </a:ext>
            </a:extLst>
          </p:cNvPr>
          <p:cNvSpPr/>
          <p:nvPr/>
        </p:nvSpPr>
        <p:spPr>
          <a:xfrm>
            <a:off x="990963" y="149088"/>
            <a:ext cx="3445702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/>
              <p:nvPr/>
            </p:nvSpPr>
            <p:spPr>
              <a:xfrm>
                <a:off x="2239978" y="1811035"/>
                <a:ext cx="1798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78" y="1811035"/>
                <a:ext cx="17981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12DD2B-FE06-3970-FA6A-D1D1EBE7EDE2}"/>
                  </a:ext>
                </a:extLst>
              </p:cNvPr>
              <p:cNvSpPr txBox="1"/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12DD2B-FE06-3970-FA6A-D1D1EBE7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031BD-C9F8-AB7F-59DF-4F455C77ED6D}"/>
              </a:ext>
            </a:extLst>
          </p:cNvPr>
          <p:cNvSpPr/>
          <p:nvPr/>
        </p:nvSpPr>
        <p:spPr>
          <a:xfrm>
            <a:off x="9844042" y="3103401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84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FEAEDE-2EF1-436B-B01D-44AFBD40CC15}"/>
              </a:ext>
            </a:extLst>
          </p:cNvPr>
          <p:cNvSpPr/>
          <p:nvPr/>
        </p:nvSpPr>
        <p:spPr>
          <a:xfrm>
            <a:off x="1426514" y="1368452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F793E-A71A-4031-B425-A2A59DFB2118}"/>
              </a:ext>
            </a:extLst>
          </p:cNvPr>
          <p:cNvSpPr/>
          <p:nvPr/>
        </p:nvSpPr>
        <p:spPr>
          <a:xfrm>
            <a:off x="3336236" y="1368451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C6869-809B-4E3C-B289-E9F005E3A09C}"/>
              </a:ext>
            </a:extLst>
          </p:cNvPr>
          <p:cNvSpPr/>
          <p:nvPr/>
        </p:nvSpPr>
        <p:spPr>
          <a:xfrm>
            <a:off x="5331764" y="1368451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29EB056A-8AD6-42FD-B203-364C65B0C62F}"/>
              </a:ext>
            </a:extLst>
          </p:cNvPr>
          <p:cNvSpPr/>
          <p:nvPr/>
        </p:nvSpPr>
        <p:spPr>
          <a:xfrm>
            <a:off x="1033320" y="5049945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62F376-DBFB-5D47-026A-C4B74A8BD80C}"/>
              </a:ext>
            </a:extLst>
          </p:cNvPr>
          <p:cNvSpPr/>
          <p:nvPr/>
        </p:nvSpPr>
        <p:spPr>
          <a:xfrm>
            <a:off x="7217798" y="1368451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288BAC-286D-7018-54AC-7AB561A38C0C}"/>
              </a:ext>
            </a:extLst>
          </p:cNvPr>
          <p:cNvSpPr/>
          <p:nvPr/>
        </p:nvSpPr>
        <p:spPr>
          <a:xfrm>
            <a:off x="9103832" y="1368451"/>
            <a:ext cx="1571625" cy="1952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5204C-0816-25A8-99B0-F7C83D80283F}"/>
              </a:ext>
            </a:extLst>
          </p:cNvPr>
          <p:cNvSpPr txBox="1"/>
          <p:nvPr/>
        </p:nvSpPr>
        <p:spPr>
          <a:xfrm>
            <a:off x="3921982" y="4435041"/>
            <a:ext cx="6094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/>
              <a:t>스 자 이 공 부</a:t>
            </a:r>
          </a:p>
        </p:txBody>
      </p:sp>
    </p:spTree>
    <p:extLst>
      <p:ext uri="{BB962C8B-B14F-4D97-AF65-F5344CB8AC3E}">
        <p14:creationId xmlns:p14="http://schemas.microsoft.com/office/powerpoint/2010/main" val="335861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ko-KR" altLang="en-US" dirty="0"/>
              <a:t>좌표계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F61475F-D837-0883-DBE6-20592EF47F88}"/>
              </a:ext>
            </a:extLst>
          </p:cNvPr>
          <p:cNvSpPr/>
          <p:nvPr/>
        </p:nvSpPr>
        <p:spPr>
          <a:xfrm>
            <a:off x="1444999" y="1886106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/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7936D8-17AF-2DFB-FFD1-CDBE0E3908B1}"/>
              </a:ext>
            </a:extLst>
          </p:cNvPr>
          <p:cNvCxnSpPr>
            <a:cxnSpLocks/>
          </p:cNvCxnSpPr>
          <p:nvPr/>
        </p:nvCxnSpPr>
        <p:spPr>
          <a:xfrm>
            <a:off x="849796" y="2804631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08CFA0-CCE9-C4E3-4801-523949FAB755}"/>
              </a:ext>
            </a:extLst>
          </p:cNvPr>
          <p:cNvCxnSpPr>
            <a:cxnSpLocks/>
          </p:cNvCxnSpPr>
          <p:nvPr/>
        </p:nvCxnSpPr>
        <p:spPr>
          <a:xfrm flipV="1">
            <a:off x="840566" y="2410018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/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/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4242" t="-41304" r="-9697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D0A14B-297E-3159-BE2E-DFED69267458}"/>
              </a:ext>
            </a:extLst>
          </p:cNvPr>
          <p:cNvCxnSpPr>
            <a:cxnSpLocks/>
          </p:cNvCxnSpPr>
          <p:nvPr/>
        </p:nvCxnSpPr>
        <p:spPr>
          <a:xfrm flipV="1">
            <a:off x="2713271" y="181158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9DE097-83D6-497B-B5FB-D03BFACB1669}"/>
              </a:ext>
            </a:extLst>
          </p:cNvPr>
          <p:cNvCxnSpPr>
            <a:cxnSpLocks/>
          </p:cNvCxnSpPr>
          <p:nvPr/>
        </p:nvCxnSpPr>
        <p:spPr>
          <a:xfrm flipH="1" flipV="1">
            <a:off x="2510729" y="173653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/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blipFill>
                <a:blip r:embed="rId7"/>
                <a:stretch>
                  <a:fillRect l="-24324" r="-1891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/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blipFill>
                <a:blip r:embed="rId8"/>
                <a:stretch>
                  <a:fillRect l="-22222" r="-19444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341208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470</TotalTime>
  <Words>331</Words>
  <Application>Microsoft Office PowerPoint</Application>
  <PresentationFormat>와이드스크린</PresentationFormat>
  <Paragraphs>101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Century Gothic</vt:lpstr>
      <vt:lpstr>비행기 구름</vt:lpstr>
      <vt:lpstr>수학 복습</vt:lpstr>
      <vt:lpstr>PowerPoint 프레젠테이션</vt:lpstr>
      <vt:lpstr>벡터와 행렬</vt:lpstr>
      <vt:lpstr>scale</vt:lpstr>
      <vt:lpstr>rotation</vt:lpstr>
      <vt:lpstr>rotation</vt:lpstr>
      <vt:lpstr>Translation</vt:lpstr>
      <vt:lpstr>PowerPoint 프레젠테이션</vt:lpstr>
      <vt:lpstr>좌표계 변환</vt:lpstr>
      <vt:lpstr>좌표계 변환</vt:lpstr>
      <vt:lpstr>World matrix</vt:lpstr>
      <vt:lpstr>PowerPoint 프레젠테이션</vt:lpstr>
      <vt:lpstr>view matrix</vt:lpstr>
      <vt:lpstr>PowerPoint 프레젠테이션</vt:lpstr>
      <vt:lpstr>projection matrix</vt:lpstr>
      <vt:lpstr>PowerPoint 프레젠테이션</vt:lpstr>
      <vt:lpstr>screen space (window space)</vt:lpstr>
      <vt:lpstr>PowerPoint 프레젠테이션</vt:lpstr>
      <vt:lpstr>Space transformation</vt:lpstr>
      <vt:lpstr>Quiz1 : 지난번에 이런 거  안 했는데 왜 이미지가 떴을까?</vt:lpstr>
      <vt:lpstr>Quiz2 : 컨텐츠 작업한다면 좌표는 어느 공간의 좌표일까?</vt:lpstr>
      <vt:lpstr>Quiz3 : 화면 공간을 클릭하면  어느 공간의 좌표일까?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115</cp:revision>
  <dcterms:created xsi:type="dcterms:W3CDTF">2021-01-24T13:46:17Z</dcterms:created>
  <dcterms:modified xsi:type="dcterms:W3CDTF">2023-02-11T17:22:38Z</dcterms:modified>
</cp:coreProperties>
</file>