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62" r:id="rId4"/>
    <p:sldId id="261" r:id="rId5"/>
    <p:sldId id="25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D14C9-ED7E-4DC6-8E0B-E5EDC1086848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20A9-1922-4525-B6CE-1E85E0A7F1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79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420A9-1922-4525-B6CE-1E85E0A7F11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70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0DBA-888C-4ED4-BE34-F68DFFEECCF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FD6A-B167-4D33-B63C-A0A89331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0DBA-888C-4ED4-BE34-F68DFFEECCF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FD6A-B167-4D33-B63C-A0A89331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6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0DBA-888C-4ED4-BE34-F68DFFEECCF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FD6A-B167-4D33-B63C-A0A89331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0DBA-888C-4ED4-BE34-F68DFFEECCF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FD6A-B167-4D33-B63C-A0A89331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0DBA-888C-4ED4-BE34-F68DFFEECCF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FD6A-B167-4D33-B63C-A0A89331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0DBA-888C-4ED4-BE34-F68DFFEECCF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FD6A-B167-4D33-B63C-A0A89331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4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0DBA-888C-4ED4-BE34-F68DFFEECCF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FD6A-B167-4D33-B63C-A0A89331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0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0DBA-888C-4ED4-BE34-F68DFFEECCF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FD6A-B167-4D33-B63C-A0A89331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0DBA-888C-4ED4-BE34-F68DFFEECCF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FD6A-B167-4D33-B63C-A0A89331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0DBA-888C-4ED4-BE34-F68DFFEECCF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FD6A-B167-4D33-B63C-A0A89331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0DBA-888C-4ED4-BE34-F68DFFEECCF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FD6A-B167-4D33-B63C-A0A89331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7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E0DBA-888C-4ED4-BE34-F68DFFEECCFE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FD6A-B167-4D33-B63C-A0A893318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5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69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2" Type="http://schemas.openxmlformats.org/officeDocument/2006/relationships/image" Target="../media/image96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18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2A6729F-EC91-487C-B4D9-067F7517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0" y="525742"/>
            <a:ext cx="7620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2FA188C-E357-41CA-A674-482C2C94E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93" y="566382"/>
            <a:ext cx="76200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8D2E37-7EFB-4DB1-A6BC-FAAF6B8ED6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51" y="566382"/>
            <a:ext cx="7620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4568CF0-4D12-41BD-AE22-05A160B28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22" y="566382"/>
            <a:ext cx="762000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6A698C2-38C4-40DE-8BDA-430C51080C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64" y="566382"/>
            <a:ext cx="762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BC3553C-6E3B-4F59-9FFC-A99C2E6A02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235" y="566382"/>
            <a:ext cx="762000" cy="1143000"/>
          </a:xfrm>
          <a:prstGeom prst="rect">
            <a:avLst/>
          </a:prstGeom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xmlns="" id="{7EF849A4-1C8A-4FF4-B3AF-E97DC6966F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72" y="1874392"/>
            <a:ext cx="762000" cy="1143000"/>
          </a:xfrm>
          <a:prstGeom prst="rect">
            <a:avLst/>
          </a:prstGeom>
        </p:spPr>
      </p:pic>
      <p:pic>
        <p:nvPicPr>
          <p:cNvPr id="9" name="Picture 19">
            <a:extLst>
              <a:ext uri="{FF2B5EF4-FFF2-40B4-BE49-F238E27FC236}">
                <a16:creationId xmlns:a16="http://schemas.microsoft.com/office/drawing/2014/main" xmlns="" id="{EFF2892E-074A-4A44-BEFD-C2429C7144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84" y="1874392"/>
            <a:ext cx="762000" cy="1143000"/>
          </a:xfrm>
          <a:prstGeom prst="rect">
            <a:avLst/>
          </a:prstGeom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xmlns="" id="{A165CE97-5D3D-4356-B349-5BC0F40D1A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796" y="1874392"/>
            <a:ext cx="762000" cy="1143000"/>
          </a:xfrm>
          <a:prstGeom prst="rect">
            <a:avLst/>
          </a:prstGeom>
        </p:spPr>
      </p:pic>
      <p:pic>
        <p:nvPicPr>
          <p:cNvPr id="11" name="Picture 21">
            <a:extLst>
              <a:ext uri="{FF2B5EF4-FFF2-40B4-BE49-F238E27FC236}">
                <a16:creationId xmlns:a16="http://schemas.microsoft.com/office/drawing/2014/main" xmlns="" id="{92499B63-DC4B-4029-85B5-F52B11C170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608" y="1874392"/>
            <a:ext cx="762000" cy="1143000"/>
          </a:xfrm>
          <a:prstGeom prst="rect">
            <a:avLst/>
          </a:prstGeom>
        </p:spPr>
      </p:pic>
      <p:pic>
        <p:nvPicPr>
          <p:cNvPr id="12" name="Picture 22">
            <a:extLst>
              <a:ext uri="{FF2B5EF4-FFF2-40B4-BE49-F238E27FC236}">
                <a16:creationId xmlns:a16="http://schemas.microsoft.com/office/drawing/2014/main" xmlns="" id="{02FE223C-FCF9-4846-B0AF-AD424D999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422" y="1874392"/>
            <a:ext cx="762000" cy="1143000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xmlns="" id="{E82489AD-9503-4118-A5CB-B23BD0D629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0" y="1833752"/>
            <a:ext cx="762000" cy="1143000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xmlns="" id="{28945148-DEF3-485C-84D1-1782DC3B9B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60" y="3250547"/>
            <a:ext cx="762000" cy="1143000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xmlns="" id="{CF5F04F3-1BAC-45AB-B478-210DE8921D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073" y="3250547"/>
            <a:ext cx="762000" cy="1143000"/>
          </a:xfrm>
          <a:prstGeom prst="rect">
            <a:avLst/>
          </a:prstGeom>
        </p:spPr>
      </p:pic>
      <p:pic>
        <p:nvPicPr>
          <p:cNvPr id="16" name="Picture 9">
            <a:extLst>
              <a:ext uri="{FF2B5EF4-FFF2-40B4-BE49-F238E27FC236}">
                <a16:creationId xmlns:a16="http://schemas.microsoft.com/office/drawing/2014/main" xmlns="" id="{394ACC1F-223F-46FC-9326-D144896FCF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31" y="3250547"/>
            <a:ext cx="762000" cy="1143000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xmlns="" id="{04FEDB7C-3DFC-44FC-AD12-F3240C9FBA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02" y="3250547"/>
            <a:ext cx="762000" cy="1143000"/>
          </a:xfrm>
          <a:prstGeom prst="rect">
            <a:avLst/>
          </a:prstGeom>
        </p:spPr>
      </p:pic>
      <p:pic>
        <p:nvPicPr>
          <p:cNvPr id="18" name="Picture 11">
            <a:extLst>
              <a:ext uri="{FF2B5EF4-FFF2-40B4-BE49-F238E27FC236}">
                <a16:creationId xmlns:a16="http://schemas.microsoft.com/office/drawing/2014/main" xmlns="" id="{BE47EEED-8939-4889-AD72-808404FD20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644" y="3250547"/>
            <a:ext cx="762000" cy="1143000"/>
          </a:xfrm>
          <a:prstGeom prst="rect">
            <a:avLst/>
          </a:prstGeom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xmlns="" id="{C50708CA-312D-453C-9069-7F71408F91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215" y="3250547"/>
            <a:ext cx="762000" cy="1143000"/>
          </a:xfrm>
          <a:prstGeom prst="rect">
            <a:avLst/>
          </a:prstGeom>
        </p:spPr>
      </p:pic>
      <p:pic>
        <p:nvPicPr>
          <p:cNvPr id="20" name="Picture 15">
            <a:extLst>
              <a:ext uri="{FF2B5EF4-FFF2-40B4-BE49-F238E27FC236}">
                <a16:creationId xmlns:a16="http://schemas.microsoft.com/office/drawing/2014/main" xmlns="" id="{07B4ECAD-3260-4FC7-8540-15ED7707FF6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20" y="4667342"/>
            <a:ext cx="762000" cy="1143000"/>
          </a:xfrm>
          <a:prstGeom prst="rect">
            <a:avLst/>
          </a:prstGeom>
        </p:spPr>
      </p:pic>
      <p:pic>
        <p:nvPicPr>
          <p:cNvPr id="21" name="Picture 23">
            <a:extLst>
              <a:ext uri="{FF2B5EF4-FFF2-40B4-BE49-F238E27FC236}">
                <a16:creationId xmlns:a16="http://schemas.microsoft.com/office/drawing/2014/main" xmlns="" id="{E85EA27B-49DA-4210-A6F3-966561CEBCA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29" y="4667342"/>
            <a:ext cx="762000" cy="1143000"/>
          </a:xfrm>
          <a:prstGeom prst="rect">
            <a:avLst/>
          </a:prstGeom>
        </p:spPr>
      </p:pic>
      <p:pic>
        <p:nvPicPr>
          <p:cNvPr id="22" name="Picture 24">
            <a:extLst>
              <a:ext uri="{FF2B5EF4-FFF2-40B4-BE49-F238E27FC236}">
                <a16:creationId xmlns:a16="http://schemas.microsoft.com/office/drawing/2014/main" xmlns="" id="{B3EF9D18-A75D-4A04-9E52-793DE022E31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23" y="4667342"/>
            <a:ext cx="762000" cy="1143000"/>
          </a:xfrm>
          <a:prstGeom prst="rect">
            <a:avLst/>
          </a:prstGeom>
        </p:spPr>
      </p:pic>
      <p:pic>
        <p:nvPicPr>
          <p:cNvPr id="23" name="Picture 25">
            <a:extLst>
              <a:ext uri="{FF2B5EF4-FFF2-40B4-BE49-F238E27FC236}">
                <a16:creationId xmlns:a16="http://schemas.microsoft.com/office/drawing/2014/main" xmlns="" id="{D73E89BF-72C2-481C-A822-8064503A46D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26" y="4667342"/>
            <a:ext cx="762000" cy="1143000"/>
          </a:xfrm>
          <a:prstGeom prst="rect">
            <a:avLst/>
          </a:prstGeom>
        </p:spPr>
      </p:pic>
      <p:pic>
        <p:nvPicPr>
          <p:cNvPr id="24" name="Picture 26">
            <a:extLst>
              <a:ext uri="{FF2B5EF4-FFF2-40B4-BE49-F238E27FC236}">
                <a16:creationId xmlns:a16="http://schemas.microsoft.com/office/drawing/2014/main" xmlns="" id="{42807742-C582-49F4-9FE3-4DEEBBD50EF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032" y="4667342"/>
            <a:ext cx="762000" cy="1143000"/>
          </a:xfrm>
          <a:prstGeom prst="rect">
            <a:avLst/>
          </a:prstGeom>
        </p:spPr>
      </p:pic>
      <p:pic>
        <p:nvPicPr>
          <p:cNvPr id="25" name="Picture 27">
            <a:extLst>
              <a:ext uri="{FF2B5EF4-FFF2-40B4-BE49-F238E27FC236}">
                <a16:creationId xmlns:a16="http://schemas.microsoft.com/office/drawing/2014/main" xmlns="" id="{E9DA4728-3F69-453B-9790-DCD37666AB6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235" y="4667342"/>
            <a:ext cx="76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6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>
            <a:extLst>
              <a:ext uri="{FF2B5EF4-FFF2-40B4-BE49-F238E27FC236}">
                <a16:creationId xmlns:a16="http://schemas.microsoft.com/office/drawing/2014/main" xmlns="" id="{244CBDAF-B4EA-4817-B3A0-CD41E38E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93" y="838940"/>
            <a:ext cx="762000" cy="1143000"/>
          </a:xfrm>
          <a:prstGeom prst="rect">
            <a:avLst/>
          </a:prstGeom>
        </p:spPr>
      </p:pic>
      <p:pic>
        <p:nvPicPr>
          <p:cNvPr id="3" name="Picture 20">
            <a:extLst>
              <a:ext uri="{FF2B5EF4-FFF2-40B4-BE49-F238E27FC236}">
                <a16:creationId xmlns:a16="http://schemas.microsoft.com/office/drawing/2014/main" xmlns="" id="{795029D0-EFC7-4C20-BF7B-D0E7A31C1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51" y="838940"/>
            <a:ext cx="762000" cy="1143000"/>
          </a:xfrm>
          <a:prstGeom prst="rect">
            <a:avLst/>
          </a:prstGeom>
        </p:spPr>
      </p:pic>
      <p:pic>
        <p:nvPicPr>
          <p:cNvPr id="4" name="Picture 21">
            <a:extLst>
              <a:ext uri="{FF2B5EF4-FFF2-40B4-BE49-F238E27FC236}">
                <a16:creationId xmlns:a16="http://schemas.microsoft.com/office/drawing/2014/main" xmlns="" id="{231ECDB6-F420-4A53-AB95-9F4CB1E83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522" y="838940"/>
            <a:ext cx="762000" cy="1143000"/>
          </a:xfrm>
          <a:prstGeom prst="rect">
            <a:avLst/>
          </a:prstGeom>
        </p:spPr>
      </p:pic>
      <p:pic>
        <p:nvPicPr>
          <p:cNvPr id="5" name="Picture 22">
            <a:extLst>
              <a:ext uri="{FF2B5EF4-FFF2-40B4-BE49-F238E27FC236}">
                <a16:creationId xmlns:a16="http://schemas.microsoft.com/office/drawing/2014/main" xmlns="" id="{72AC2CBD-C660-4A69-B134-939549AE9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0" y="838940"/>
            <a:ext cx="762000" cy="1143000"/>
          </a:xfrm>
          <a:prstGeom prst="rect">
            <a:avLst/>
          </a:prstGeom>
        </p:spPr>
      </p:pic>
      <p:pic>
        <p:nvPicPr>
          <p:cNvPr id="6" name="Picture 23">
            <a:extLst>
              <a:ext uri="{FF2B5EF4-FFF2-40B4-BE49-F238E27FC236}">
                <a16:creationId xmlns:a16="http://schemas.microsoft.com/office/drawing/2014/main" xmlns="" id="{99B8100D-6779-40D4-A5FC-FC3E1BB3D1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64" y="838940"/>
            <a:ext cx="762000" cy="1143000"/>
          </a:xfrm>
          <a:prstGeom prst="rect">
            <a:avLst/>
          </a:prstGeom>
        </p:spPr>
      </p:pic>
      <p:pic>
        <p:nvPicPr>
          <p:cNvPr id="7" name="Picture 24">
            <a:extLst>
              <a:ext uri="{FF2B5EF4-FFF2-40B4-BE49-F238E27FC236}">
                <a16:creationId xmlns:a16="http://schemas.microsoft.com/office/drawing/2014/main" xmlns="" id="{B63AEC1D-06BF-4CE8-8026-29F1A4FF81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235" y="838940"/>
            <a:ext cx="762000" cy="1143000"/>
          </a:xfrm>
          <a:prstGeom prst="rect">
            <a:avLst/>
          </a:prstGeom>
        </p:spPr>
      </p:pic>
      <p:pic>
        <p:nvPicPr>
          <p:cNvPr id="8" name="Picture 29">
            <a:extLst>
              <a:ext uri="{FF2B5EF4-FFF2-40B4-BE49-F238E27FC236}">
                <a16:creationId xmlns:a16="http://schemas.microsoft.com/office/drawing/2014/main" xmlns="" id="{AE96FA40-DCC0-48F1-910E-878DC895C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805" y="2156830"/>
            <a:ext cx="762000" cy="1143000"/>
          </a:xfrm>
          <a:prstGeom prst="rect">
            <a:avLst/>
          </a:prstGeom>
        </p:spPr>
      </p:pic>
      <p:pic>
        <p:nvPicPr>
          <p:cNvPr id="9" name="Picture 30">
            <a:extLst>
              <a:ext uri="{FF2B5EF4-FFF2-40B4-BE49-F238E27FC236}">
                <a16:creationId xmlns:a16="http://schemas.microsoft.com/office/drawing/2014/main" xmlns="" id="{F6720EBA-3DE0-4D84-BCC0-F1CE7AB45A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93" y="2156830"/>
            <a:ext cx="762000" cy="1143000"/>
          </a:xfrm>
          <a:prstGeom prst="rect">
            <a:avLst/>
          </a:prstGeom>
        </p:spPr>
      </p:pic>
      <p:pic>
        <p:nvPicPr>
          <p:cNvPr id="10" name="Picture 31">
            <a:extLst>
              <a:ext uri="{FF2B5EF4-FFF2-40B4-BE49-F238E27FC236}">
                <a16:creationId xmlns:a16="http://schemas.microsoft.com/office/drawing/2014/main" xmlns="" id="{D1636BDC-FF34-49B6-B652-7EC772AF71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08" y="2126350"/>
            <a:ext cx="762000" cy="1143000"/>
          </a:xfrm>
          <a:prstGeom prst="rect">
            <a:avLst/>
          </a:prstGeom>
        </p:spPr>
      </p:pic>
      <p:pic>
        <p:nvPicPr>
          <p:cNvPr id="11" name="Picture 32">
            <a:extLst>
              <a:ext uri="{FF2B5EF4-FFF2-40B4-BE49-F238E27FC236}">
                <a16:creationId xmlns:a16="http://schemas.microsoft.com/office/drawing/2014/main" xmlns="" id="{A7EFB9C7-8BC9-4855-B413-66B7B36B75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235" y="2141960"/>
            <a:ext cx="762000" cy="1143000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xmlns="" id="{5324348B-F644-45BD-9D92-AD2CCF16D9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72" y="2133970"/>
            <a:ext cx="762000" cy="1143000"/>
          </a:xfrm>
          <a:prstGeom prst="rect">
            <a:avLst/>
          </a:prstGeom>
        </p:spPr>
      </p:pic>
      <p:pic>
        <p:nvPicPr>
          <p:cNvPr id="13" name="Picture 28">
            <a:extLst>
              <a:ext uri="{FF2B5EF4-FFF2-40B4-BE49-F238E27FC236}">
                <a16:creationId xmlns:a16="http://schemas.microsoft.com/office/drawing/2014/main" xmlns="" id="{FD1432AF-8FB8-4093-B1C3-88A95E6D4D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03" y="2133970"/>
            <a:ext cx="762000" cy="1143000"/>
          </a:xfrm>
          <a:prstGeom prst="rect">
            <a:avLst/>
          </a:prstGeom>
        </p:spPr>
      </p:pic>
      <p:pic>
        <p:nvPicPr>
          <p:cNvPr id="14" name="Picture 1">
            <a:extLst>
              <a:ext uri="{FF2B5EF4-FFF2-40B4-BE49-F238E27FC236}">
                <a16:creationId xmlns:a16="http://schemas.microsoft.com/office/drawing/2014/main" xmlns="" id="{923F2B43-A0AF-47B0-A59E-227F8D379B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" y="3429000"/>
            <a:ext cx="762000" cy="1143000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4C11C6E9-6C6C-4A4B-B530-84E894A7C7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780" y="3429000"/>
            <a:ext cx="762000" cy="1143000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CF319CF3-7A6D-4C82-B65D-72647A6D78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638" y="3429000"/>
            <a:ext cx="762000" cy="1143000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xmlns="" id="{70A4EC25-6C5A-42F3-BD6A-9E4E5A973A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09" y="3429000"/>
            <a:ext cx="762000" cy="1143000"/>
          </a:xfrm>
          <a:prstGeom prst="rect">
            <a:avLst/>
          </a:prstGeom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xmlns="" id="{0CF96D2A-7518-488D-91ED-1D2B85D7F3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351" y="3429000"/>
            <a:ext cx="762000" cy="1143000"/>
          </a:xfrm>
          <a:prstGeom prst="rect">
            <a:avLst/>
          </a:prstGeom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xmlns="" id="{7B1EE833-83E2-4EDC-A597-9191442159F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235" y="3398150"/>
            <a:ext cx="762000" cy="1143000"/>
          </a:xfrm>
          <a:prstGeom prst="rect">
            <a:avLst/>
          </a:prstGeom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xmlns="" id="{2424456C-B3E2-4256-9770-7FDE0AD5C20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72" y="4701170"/>
            <a:ext cx="762000" cy="1143000"/>
          </a:xfrm>
          <a:prstGeom prst="rect">
            <a:avLst/>
          </a:prstGeom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xmlns="" id="{B4459D45-C3EE-4CB6-930B-AFFFC360DEE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73" y="4701170"/>
            <a:ext cx="762000" cy="1143000"/>
          </a:xfrm>
          <a:prstGeom prst="rect">
            <a:avLst/>
          </a:prstGeom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xmlns="" id="{6EB63DB4-58D4-4057-85C6-519B2A4B2B0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74" y="4701170"/>
            <a:ext cx="762000" cy="1143000"/>
          </a:xfrm>
          <a:prstGeom prst="rect">
            <a:avLst/>
          </a:prstGeom>
        </p:spPr>
      </p:pic>
      <p:pic>
        <p:nvPicPr>
          <p:cNvPr id="23" name="Picture 10">
            <a:extLst>
              <a:ext uri="{FF2B5EF4-FFF2-40B4-BE49-F238E27FC236}">
                <a16:creationId xmlns:a16="http://schemas.microsoft.com/office/drawing/2014/main" xmlns="" id="{7E59D764-47F1-494F-864E-BDB80B23EC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175" y="4701170"/>
            <a:ext cx="762000" cy="1143000"/>
          </a:xfrm>
          <a:prstGeom prst="rect">
            <a:avLst/>
          </a:prstGeom>
        </p:spPr>
      </p:pic>
      <p:pic>
        <p:nvPicPr>
          <p:cNvPr id="24" name="Picture 11">
            <a:extLst>
              <a:ext uri="{FF2B5EF4-FFF2-40B4-BE49-F238E27FC236}">
                <a16:creationId xmlns:a16="http://schemas.microsoft.com/office/drawing/2014/main" xmlns="" id="{F84300BC-6C59-429B-A5CC-20A1C087749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876" y="4701170"/>
            <a:ext cx="762000" cy="1143000"/>
          </a:xfrm>
          <a:prstGeom prst="rect">
            <a:avLst/>
          </a:prstGeom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xmlns="" id="{34DDB4F9-0ABA-4E53-8F5F-B6AC2EAB2CC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235" y="4701170"/>
            <a:ext cx="76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7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0" y="1074458"/>
            <a:ext cx="809625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505" y="1074458"/>
            <a:ext cx="809625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55" y="1074458"/>
            <a:ext cx="809625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30" y="1074458"/>
            <a:ext cx="809625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80" y="1074458"/>
            <a:ext cx="809625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255" y="1074458"/>
            <a:ext cx="809625" cy="1143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39" y="2742102"/>
            <a:ext cx="857250" cy="1143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51" y="2742102"/>
            <a:ext cx="857250" cy="1143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52" y="2742102"/>
            <a:ext cx="857250" cy="1143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85" y="2742102"/>
            <a:ext cx="857250" cy="1143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0" y="4223983"/>
            <a:ext cx="857250" cy="1143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66" y="4223983"/>
            <a:ext cx="857250" cy="11430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94" y="4223983"/>
            <a:ext cx="857250" cy="1143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69" y="4223983"/>
            <a:ext cx="857250" cy="1143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313" y="4223983"/>
            <a:ext cx="857250" cy="1143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530" y="4223983"/>
            <a:ext cx="85725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0" y="3301662"/>
            <a:ext cx="857250" cy="1143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964" y="2742102"/>
            <a:ext cx="85725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00" y="2761964"/>
            <a:ext cx="8572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5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2857500"/>
            <a:ext cx="7620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2857500"/>
            <a:ext cx="7620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2857500"/>
            <a:ext cx="762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2857500"/>
            <a:ext cx="762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2857500"/>
            <a:ext cx="762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2857500"/>
            <a:ext cx="762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54" y="4017562"/>
            <a:ext cx="762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789" y="3814222"/>
            <a:ext cx="7620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629500"/>
            <a:ext cx="762000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84" y="629500"/>
            <a:ext cx="762000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629500"/>
            <a:ext cx="762000" cy="114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629500"/>
            <a:ext cx="762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629500"/>
            <a:ext cx="7620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6" y="629500"/>
            <a:ext cx="762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09" y="3884501"/>
            <a:ext cx="762000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234" y="4017562"/>
            <a:ext cx="762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5" y="1636025"/>
            <a:ext cx="762000" cy="1143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835" y="1636025"/>
            <a:ext cx="762000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1636025"/>
            <a:ext cx="762000" cy="1143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3" y="1636025"/>
            <a:ext cx="762000" cy="1143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080" y="1636025"/>
            <a:ext cx="762000" cy="1143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868" y="1636025"/>
            <a:ext cx="762000" cy="1143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1636025"/>
            <a:ext cx="762000" cy="1143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2" y="5256099"/>
            <a:ext cx="857250" cy="1143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463" y="5160562"/>
            <a:ext cx="857250" cy="1143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55" y="5085500"/>
            <a:ext cx="857250" cy="1143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665" y="5160562"/>
            <a:ext cx="857250" cy="1143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360" y="5160562"/>
            <a:ext cx="857250" cy="1143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87" y="5160562"/>
            <a:ext cx="8572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7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62" y="634953"/>
            <a:ext cx="7620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43" y="599393"/>
            <a:ext cx="7620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24" y="539703"/>
            <a:ext cx="762000" cy="1238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86" y="656496"/>
            <a:ext cx="762000" cy="1238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865" y="704121"/>
            <a:ext cx="762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953" y="3376484"/>
            <a:ext cx="7620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18" y="3376484"/>
            <a:ext cx="762000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883" y="3376484"/>
            <a:ext cx="762000" cy="123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348" y="3376484"/>
            <a:ext cx="762000" cy="114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815" y="3376484"/>
            <a:ext cx="762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05" y="656496"/>
            <a:ext cx="762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143" y="2045923"/>
            <a:ext cx="7620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24" y="2045923"/>
            <a:ext cx="762000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05" y="2062386"/>
            <a:ext cx="762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86" y="2090373"/>
            <a:ext cx="762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865" y="2090933"/>
            <a:ext cx="762000" cy="1143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" y="4823014"/>
            <a:ext cx="762000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04" y="4823014"/>
            <a:ext cx="762000" cy="1143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70" y="4823014"/>
            <a:ext cx="762000" cy="1143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236" y="4823014"/>
            <a:ext cx="762000" cy="1143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02" y="4823014"/>
            <a:ext cx="762000" cy="1143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567" y="4823014"/>
            <a:ext cx="762000" cy="1143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62" y="2045923"/>
            <a:ext cx="762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" y="3376484"/>
            <a:ext cx="8572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7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39" y="2857500"/>
            <a:ext cx="762000" cy="1143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27" y="3007500"/>
            <a:ext cx="762000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424" y="3157500"/>
            <a:ext cx="762000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4774451"/>
            <a:ext cx="7620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72" y="4774451"/>
            <a:ext cx="762000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8" y="4774451"/>
            <a:ext cx="762000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4" y="4774451"/>
            <a:ext cx="762000" cy="114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80" y="4774451"/>
            <a:ext cx="762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16" y="4774451"/>
            <a:ext cx="762000" cy="1143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2" y="4774451"/>
            <a:ext cx="762000" cy="1143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088" y="4774451"/>
            <a:ext cx="762000" cy="1143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24" y="4774451"/>
            <a:ext cx="762000" cy="1143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60" y="4774451"/>
            <a:ext cx="762000" cy="1143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12" y="3157500"/>
            <a:ext cx="762000" cy="1143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3157500"/>
            <a:ext cx="76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9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</dc:creator>
  <cp:lastModifiedBy>Rebecca</cp:lastModifiedBy>
  <cp:revision>60</cp:revision>
  <dcterms:created xsi:type="dcterms:W3CDTF">2022-08-15T09:32:40Z</dcterms:created>
  <dcterms:modified xsi:type="dcterms:W3CDTF">2023-05-02T10:36:04Z</dcterms:modified>
</cp:coreProperties>
</file>