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59DE-355F-4D34-B4FB-4C7D2ADF793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2F15-082A-4232-ABEE-B3450B0F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4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59DE-355F-4D34-B4FB-4C7D2ADF793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2F15-082A-4232-ABEE-B3450B0F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0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59DE-355F-4D34-B4FB-4C7D2ADF793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2F15-082A-4232-ABEE-B3450B0F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6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59DE-355F-4D34-B4FB-4C7D2ADF793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2F15-082A-4232-ABEE-B3450B0F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2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59DE-355F-4D34-B4FB-4C7D2ADF793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2F15-082A-4232-ABEE-B3450B0F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59DE-355F-4D34-B4FB-4C7D2ADF793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2F15-082A-4232-ABEE-B3450B0F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8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59DE-355F-4D34-B4FB-4C7D2ADF793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2F15-082A-4232-ABEE-B3450B0F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0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59DE-355F-4D34-B4FB-4C7D2ADF793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2F15-082A-4232-ABEE-B3450B0F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59DE-355F-4D34-B4FB-4C7D2ADF793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2F15-082A-4232-ABEE-B3450B0F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2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59DE-355F-4D34-B4FB-4C7D2ADF793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2F15-082A-4232-ABEE-B3450B0F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9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59DE-355F-4D34-B4FB-4C7D2ADF793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2F15-082A-4232-ABEE-B3450B0F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6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59DE-355F-4D34-B4FB-4C7D2ADF7932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2F15-082A-4232-ABEE-B3450B0F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4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34" Type="http://schemas.openxmlformats.org/officeDocument/2006/relationships/image" Target="../media/image105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33" Type="http://schemas.openxmlformats.org/officeDocument/2006/relationships/image" Target="../media/image104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32" Type="http://schemas.openxmlformats.org/officeDocument/2006/relationships/image" Target="../media/image103.png"/><Relationship Id="rId37" Type="http://schemas.openxmlformats.org/officeDocument/2006/relationships/image" Target="../media/image108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36" Type="http://schemas.openxmlformats.org/officeDocument/2006/relationships/image" Target="../media/image107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31" Type="http://schemas.openxmlformats.org/officeDocument/2006/relationships/image" Target="../media/image102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Relationship Id="rId30" Type="http://schemas.openxmlformats.org/officeDocument/2006/relationships/image" Target="../media/image101.png"/><Relationship Id="rId35" Type="http://schemas.openxmlformats.org/officeDocument/2006/relationships/image" Target="../media/image10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053" y="3232500"/>
            <a:ext cx="904875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7" y="3232500"/>
            <a:ext cx="904875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9" y="3232500"/>
            <a:ext cx="90487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71" y="3232500"/>
            <a:ext cx="904875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035" y="3232500"/>
            <a:ext cx="904875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017" y="3232500"/>
            <a:ext cx="904875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053" y="4531064"/>
            <a:ext cx="904875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9" y="4531064"/>
            <a:ext cx="904875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71" y="4531064"/>
            <a:ext cx="904875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7" y="4544712"/>
            <a:ext cx="904875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035" y="4531064"/>
            <a:ext cx="904875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017" y="4531064"/>
            <a:ext cx="904875" cy="114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053" y="1937981"/>
            <a:ext cx="904875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9" y="1937981"/>
            <a:ext cx="904875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071" y="1937981"/>
            <a:ext cx="904875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035" y="1937981"/>
            <a:ext cx="904875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07" y="1937981"/>
            <a:ext cx="904875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017" y="1984037"/>
            <a:ext cx="904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9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5" y="2857500"/>
            <a:ext cx="7620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70" y="2857500"/>
            <a:ext cx="7620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405" y="2857500"/>
            <a:ext cx="762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40" y="2857500"/>
            <a:ext cx="762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75" y="2857500"/>
            <a:ext cx="762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51" y="1239715"/>
            <a:ext cx="762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45" y="2857500"/>
            <a:ext cx="762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465" y="2857500"/>
            <a:ext cx="762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00" y="2857500"/>
            <a:ext cx="7620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735" y="2857500"/>
            <a:ext cx="762000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2870" y="2857500"/>
            <a:ext cx="762000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1" y="4227392"/>
            <a:ext cx="762000" cy="114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42" y="4227392"/>
            <a:ext cx="809625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038" y="4179767"/>
            <a:ext cx="762000" cy="1190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509" y="4227392"/>
            <a:ext cx="762000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980" y="4179767"/>
            <a:ext cx="762000" cy="11906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51" y="4227392"/>
            <a:ext cx="762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22" y="4227392"/>
            <a:ext cx="762000" cy="1143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93" y="4227392"/>
            <a:ext cx="857250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114" y="4227392"/>
            <a:ext cx="762000" cy="1143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585" y="4227392"/>
            <a:ext cx="762000" cy="1143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056" y="4227392"/>
            <a:ext cx="762000" cy="1143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527" y="4227392"/>
            <a:ext cx="762000" cy="1143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80" y="2871148"/>
            <a:ext cx="8572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3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4107986"/>
            <a:ext cx="762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4107986"/>
            <a:ext cx="762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4107986"/>
            <a:ext cx="7620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4107986"/>
            <a:ext cx="762000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4107986"/>
            <a:ext cx="762000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4107986"/>
            <a:ext cx="762000" cy="114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2920626"/>
            <a:ext cx="762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2920626"/>
            <a:ext cx="7620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2920626"/>
            <a:ext cx="762000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2920626"/>
            <a:ext cx="762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2920626"/>
            <a:ext cx="762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2920626"/>
            <a:ext cx="762000" cy="1143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1856098"/>
            <a:ext cx="762000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1856098"/>
            <a:ext cx="762000" cy="1143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1856098"/>
            <a:ext cx="762000" cy="1143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1869746"/>
            <a:ext cx="762000" cy="1143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1856098"/>
            <a:ext cx="762000" cy="1143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1856098"/>
            <a:ext cx="762000" cy="1143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641448"/>
            <a:ext cx="762000" cy="1143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641448"/>
            <a:ext cx="762000" cy="1143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641448"/>
            <a:ext cx="762000" cy="1143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641448"/>
            <a:ext cx="762000" cy="1143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641448"/>
            <a:ext cx="762000" cy="1143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641448"/>
            <a:ext cx="762000" cy="1143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5" y="4999574"/>
            <a:ext cx="809625" cy="1143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4999574"/>
            <a:ext cx="809625" cy="1143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4999574"/>
            <a:ext cx="809625" cy="1143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0" y="4999574"/>
            <a:ext cx="809625" cy="1143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4999574"/>
            <a:ext cx="809625" cy="1143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5" y="4999574"/>
            <a:ext cx="8096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2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3376124"/>
            <a:ext cx="7620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2210941"/>
            <a:ext cx="762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1228306"/>
            <a:ext cx="762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5564873"/>
            <a:ext cx="762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5564873"/>
            <a:ext cx="762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5564873"/>
            <a:ext cx="762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5564873"/>
            <a:ext cx="7620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5564873"/>
            <a:ext cx="762000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5564873"/>
            <a:ext cx="762000" cy="1143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4508262"/>
            <a:ext cx="762000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4508262"/>
            <a:ext cx="762000" cy="114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4508262"/>
            <a:ext cx="762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4508262"/>
            <a:ext cx="7620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4508262"/>
            <a:ext cx="762000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4508262"/>
            <a:ext cx="762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3376124"/>
            <a:ext cx="762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3376124"/>
            <a:ext cx="762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3376124"/>
            <a:ext cx="762000" cy="1143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3376124"/>
            <a:ext cx="762000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3376124"/>
            <a:ext cx="762000" cy="1143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2210941"/>
            <a:ext cx="762000" cy="1143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2210941"/>
            <a:ext cx="762000" cy="1143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2210941"/>
            <a:ext cx="762000" cy="1143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2210941"/>
            <a:ext cx="762000" cy="1143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2210941"/>
            <a:ext cx="762000" cy="1143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1228306"/>
            <a:ext cx="762000" cy="1143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1228306"/>
            <a:ext cx="762000" cy="1143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1228306"/>
            <a:ext cx="762000" cy="1143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1228306"/>
            <a:ext cx="762000" cy="1143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1228306"/>
            <a:ext cx="762000" cy="1143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466" y="218368"/>
            <a:ext cx="857250" cy="1143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08" y="218368"/>
            <a:ext cx="857250" cy="1143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87" y="218368"/>
            <a:ext cx="857250" cy="1143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5" y="218368"/>
            <a:ext cx="857250" cy="1143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9" y="218368"/>
            <a:ext cx="857250" cy="1143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824" y="218368"/>
            <a:ext cx="8572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3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04" y="2857500"/>
            <a:ext cx="7620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35" y="2857500"/>
            <a:ext cx="7620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020" y="2857500"/>
            <a:ext cx="762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5" y="4467938"/>
            <a:ext cx="762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06" y="4467938"/>
            <a:ext cx="762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77" y="4467938"/>
            <a:ext cx="762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79" y="4495233"/>
            <a:ext cx="762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7" y="2857500"/>
            <a:ext cx="85725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81" y="2857500"/>
            <a:ext cx="7620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158" y="2857500"/>
            <a:ext cx="762000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112" y="2857500"/>
            <a:ext cx="762000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89" y="2857500"/>
            <a:ext cx="762000" cy="114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066" y="2857500"/>
            <a:ext cx="762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43" y="2857500"/>
            <a:ext cx="76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5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</dc:creator>
  <cp:lastModifiedBy>Rebecca</cp:lastModifiedBy>
  <cp:revision>35</cp:revision>
  <dcterms:created xsi:type="dcterms:W3CDTF">2022-08-20T04:49:28Z</dcterms:created>
  <dcterms:modified xsi:type="dcterms:W3CDTF">2023-04-18T03:42:08Z</dcterms:modified>
</cp:coreProperties>
</file>