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1" d="100"/>
          <a:sy n="41" d="100"/>
        </p:scale>
        <p:origin x="96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800B7-131C-4880-B31F-F72B0CB54D61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428A7-68FB-4A93-AD60-0AA7BE23C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519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800B7-131C-4880-B31F-F72B0CB54D61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428A7-68FB-4A93-AD60-0AA7BE23C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086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800B7-131C-4880-B31F-F72B0CB54D61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428A7-68FB-4A93-AD60-0AA7BE23C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699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800B7-131C-4880-B31F-F72B0CB54D61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428A7-68FB-4A93-AD60-0AA7BE23C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553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800B7-131C-4880-B31F-F72B0CB54D61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428A7-68FB-4A93-AD60-0AA7BE23C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076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800B7-131C-4880-B31F-F72B0CB54D61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428A7-68FB-4A93-AD60-0AA7BE23C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475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800B7-131C-4880-B31F-F72B0CB54D61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428A7-68FB-4A93-AD60-0AA7BE23C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862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800B7-131C-4880-B31F-F72B0CB54D61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428A7-68FB-4A93-AD60-0AA7BE23C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087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800B7-131C-4880-B31F-F72B0CB54D61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428A7-68FB-4A93-AD60-0AA7BE23C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072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800B7-131C-4880-B31F-F72B0CB54D61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428A7-68FB-4A93-AD60-0AA7BE23C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453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800B7-131C-4880-B31F-F72B0CB54D61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428A7-68FB-4A93-AD60-0AA7BE23C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701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3800B7-131C-4880-B31F-F72B0CB54D61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0428A7-68FB-4A93-AD60-0AA7BE23C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086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2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12" Type="http://schemas.openxmlformats.org/officeDocument/2006/relationships/image" Target="../media/image41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54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12" Type="http://schemas.openxmlformats.org/officeDocument/2006/relationships/image" Target="../media/image53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.png"/><Relationship Id="rId11" Type="http://schemas.openxmlformats.org/officeDocument/2006/relationships/image" Target="../media/image52.png"/><Relationship Id="rId5" Type="http://schemas.openxmlformats.org/officeDocument/2006/relationships/image" Target="../media/image46.png"/><Relationship Id="rId10" Type="http://schemas.openxmlformats.org/officeDocument/2006/relationships/image" Target="../media/image51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13" Type="http://schemas.openxmlformats.org/officeDocument/2006/relationships/image" Target="../media/image66.png"/><Relationship Id="rId18" Type="http://schemas.openxmlformats.org/officeDocument/2006/relationships/image" Target="../media/image71.png"/><Relationship Id="rId26" Type="http://schemas.openxmlformats.org/officeDocument/2006/relationships/image" Target="../media/image79.png"/><Relationship Id="rId3" Type="http://schemas.openxmlformats.org/officeDocument/2006/relationships/image" Target="../media/image56.png"/><Relationship Id="rId21" Type="http://schemas.openxmlformats.org/officeDocument/2006/relationships/image" Target="../media/image74.png"/><Relationship Id="rId34" Type="http://schemas.openxmlformats.org/officeDocument/2006/relationships/image" Target="../media/image87.png"/><Relationship Id="rId7" Type="http://schemas.openxmlformats.org/officeDocument/2006/relationships/image" Target="../media/image60.png"/><Relationship Id="rId12" Type="http://schemas.openxmlformats.org/officeDocument/2006/relationships/image" Target="../media/image65.png"/><Relationship Id="rId17" Type="http://schemas.openxmlformats.org/officeDocument/2006/relationships/image" Target="../media/image70.png"/><Relationship Id="rId25" Type="http://schemas.openxmlformats.org/officeDocument/2006/relationships/image" Target="../media/image78.png"/><Relationship Id="rId33" Type="http://schemas.openxmlformats.org/officeDocument/2006/relationships/image" Target="../media/image86.png"/><Relationship Id="rId2" Type="http://schemas.openxmlformats.org/officeDocument/2006/relationships/image" Target="../media/image55.png"/><Relationship Id="rId16" Type="http://schemas.openxmlformats.org/officeDocument/2006/relationships/image" Target="../media/image69.png"/><Relationship Id="rId20" Type="http://schemas.openxmlformats.org/officeDocument/2006/relationships/image" Target="../media/image73.png"/><Relationship Id="rId29" Type="http://schemas.openxmlformats.org/officeDocument/2006/relationships/image" Target="../media/image8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9.png"/><Relationship Id="rId11" Type="http://schemas.openxmlformats.org/officeDocument/2006/relationships/image" Target="../media/image64.png"/><Relationship Id="rId24" Type="http://schemas.openxmlformats.org/officeDocument/2006/relationships/image" Target="../media/image77.png"/><Relationship Id="rId32" Type="http://schemas.openxmlformats.org/officeDocument/2006/relationships/image" Target="../media/image85.png"/><Relationship Id="rId37" Type="http://schemas.openxmlformats.org/officeDocument/2006/relationships/image" Target="../media/image90.png"/><Relationship Id="rId5" Type="http://schemas.openxmlformats.org/officeDocument/2006/relationships/image" Target="../media/image58.png"/><Relationship Id="rId15" Type="http://schemas.openxmlformats.org/officeDocument/2006/relationships/image" Target="../media/image68.png"/><Relationship Id="rId23" Type="http://schemas.openxmlformats.org/officeDocument/2006/relationships/image" Target="../media/image76.png"/><Relationship Id="rId28" Type="http://schemas.openxmlformats.org/officeDocument/2006/relationships/image" Target="../media/image81.png"/><Relationship Id="rId36" Type="http://schemas.openxmlformats.org/officeDocument/2006/relationships/image" Target="../media/image89.png"/><Relationship Id="rId10" Type="http://schemas.openxmlformats.org/officeDocument/2006/relationships/image" Target="../media/image63.png"/><Relationship Id="rId19" Type="http://schemas.openxmlformats.org/officeDocument/2006/relationships/image" Target="../media/image72.png"/><Relationship Id="rId31" Type="http://schemas.openxmlformats.org/officeDocument/2006/relationships/image" Target="../media/image84.png"/><Relationship Id="rId4" Type="http://schemas.openxmlformats.org/officeDocument/2006/relationships/image" Target="../media/image57.png"/><Relationship Id="rId9" Type="http://schemas.openxmlformats.org/officeDocument/2006/relationships/image" Target="../media/image62.png"/><Relationship Id="rId14" Type="http://schemas.openxmlformats.org/officeDocument/2006/relationships/image" Target="../media/image67.png"/><Relationship Id="rId22" Type="http://schemas.openxmlformats.org/officeDocument/2006/relationships/image" Target="../media/image75.png"/><Relationship Id="rId27" Type="http://schemas.openxmlformats.org/officeDocument/2006/relationships/image" Target="../media/image80.png"/><Relationship Id="rId30" Type="http://schemas.openxmlformats.org/officeDocument/2006/relationships/image" Target="../media/image83.png"/><Relationship Id="rId35" Type="http://schemas.openxmlformats.org/officeDocument/2006/relationships/image" Target="../media/image8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png"/><Relationship Id="rId13" Type="http://schemas.openxmlformats.org/officeDocument/2006/relationships/image" Target="../media/image102.png"/><Relationship Id="rId3" Type="http://schemas.openxmlformats.org/officeDocument/2006/relationships/image" Target="../media/image92.png"/><Relationship Id="rId7" Type="http://schemas.openxmlformats.org/officeDocument/2006/relationships/image" Target="../media/image96.png"/><Relationship Id="rId12" Type="http://schemas.openxmlformats.org/officeDocument/2006/relationships/image" Target="../media/image101.png"/><Relationship Id="rId2" Type="http://schemas.openxmlformats.org/officeDocument/2006/relationships/image" Target="../media/image91.png"/><Relationship Id="rId16" Type="http://schemas.openxmlformats.org/officeDocument/2006/relationships/image" Target="../media/image10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5.png"/><Relationship Id="rId11" Type="http://schemas.openxmlformats.org/officeDocument/2006/relationships/image" Target="../media/image100.png"/><Relationship Id="rId5" Type="http://schemas.openxmlformats.org/officeDocument/2006/relationships/image" Target="../media/image94.png"/><Relationship Id="rId15" Type="http://schemas.openxmlformats.org/officeDocument/2006/relationships/image" Target="../media/image104.png"/><Relationship Id="rId10" Type="http://schemas.openxmlformats.org/officeDocument/2006/relationships/image" Target="../media/image99.png"/><Relationship Id="rId4" Type="http://schemas.openxmlformats.org/officeDocument/2006/relationships/image" Target="../media/image93.png"/><Relationship Id="rId9" Type="http://schemas.openxmlformats.org/officeDocument/2006/relationships/image" Target="../media/image98.png"/><Relationship Id="rId14" Type="http://schemas.openxmlformats.org/officeDocument/2006/relationships/image" Target="../media/image10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571" y="4092312"/>
            <a:ext cx="762000" cy="1143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713" y="4092312"/>
            <a:ext cx="762000" cy="1143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9142" y="4092312"/>
            <a:ext cx="762000" cy="1143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0284" y="4092312"/>
            <a:ext cx="762000" cy="1143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0855" y="4092312"/>
            <a:ext cx="762000" cy="1143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1426" y="4092312"/>
            <a:ext cx="762000" cy="1143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929" y="5382340"/>
            <a:ext cx="857250" cy="1143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5287" y="5382340"/>
            <a:ext cx="857250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1108" y="5382340"/>
            <a:ext cx="857250" cy="1143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9466" y="5382340"/>
            <a:ext cx="857250" cy="1143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3645" y="5382340"/>
            <a:ext cx="857250" cy="1143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7824" y="5382340"/>
            <a:ext cx="857250" cy="11430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571" y="421054"/>
            <a:ext cx="762000" cy="11430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713" y="421054"/>
            <a:ext cx="762000" cy="11430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9142" y="421054"/>
            <a:ext cx="762000" cy="11430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0284" y="421054"/>
            <a:ext cx="762000" cy="11430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0855" y="421054"/>
            <a:ext cx="762000" cy="11430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1426" y="421054"/>
            <a:ext cx="762000" cy="11430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929" y="1683793"/>
            <a:ext cx="857250" cy="11430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5287" y="1683793"/>
            <a:ext cx="857250" cy="11430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1108" y="1683793"/>
            <a:ext cx="857250" cy="11430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9466" y="1683793"/>
            <a:ext cx="857250" cy="11430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3645" y="1683793"/>
            <a:ext cx="857250" cy="11430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7824" y="1683793"/>
            <a:ext cx="857250" cy="11430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571" y="2850362"/>
            <a:ext cx="762000" cy="11430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713" y="2850362"/>
            <a:ext cx="762000" cy="11430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9142" y="2850362"/>
            <a:ext cx="762000" cy="114300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0284" y="2850362"/>
            <a:ext cx="762000" cy="114300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0855" y="2850362"/>
            <a:ext cx="762000" cy="114300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1426" y="2850362"/>
            <a:ext cx="762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034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571" y="4924826"/>
            <a:ext cx="762000" cy="1143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713" y="4924826"/>
            <a:ext cx="762000" cy="1143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9142" y="4924826"/>
            <a:ext cx="762000" cy="1143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0284" y="4924826"/>
            <a:ext cx="762000" cy="1143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0855" y="4924826"/>
            <a:ext cx="762000" cy="1143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1426" y="4924826"/>
            <a:ext cx="762000" cy="1143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571" y="3232500"/>
            <a:ext cx="762000" cy="1143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713" y="3232500"/>
            <a:ext cx="762000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9142" y="3232500"/>
            <a:ext cx="762000" cy="1143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0284" y="3232500"/>
            <a:ext cx="762000" cy="1143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0855" y="3232500"/>
            <a:ext cx="762000" cy="1143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1426" y="3232500"/>
            <a:ext cx="762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379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571" y="3232500"/>
            <a:ext cx="762000" cy="1143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0284" y="3232500"/>
            <a:ext cx="762000" cy="1143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9142" y="3232500"/>
            <a:ext cx="762000" cy="1143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713" y="3232500"/>
            <a:ext cx="762000" cy="1143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0855" y="3232500"/>
            <a:ext cx="762000" cy="1143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1426" y="3232500"/>
            <a:ext cx="762000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571" y="1588256"/>
            <a:ext cx="762000" cy="1143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0284" y="1588256"/>
            <a:ext cx="762000" cy="1143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9142" y="1588256"/>
            <a:ext cx="762000" cy="1143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713" y="1588256"/>
            <a:ext cx="762000" cy="11430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0855" y="1588256"/>
            <a:ext cx="762000" cy="11430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1426" y="1588256"/>
            <a:ext cx="762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601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35" y="3757500"/>
            <a:ext cx="762000" cy="1143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270" y="3757500"/>
            <a:ext cx="762000" cy="1143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5405" y="3662250"/>
            <a:ext cx="762000" cy="1333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4540" y="3757500"/>
            <a:ext cx="762000" cy="1143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3675" y="3662250"/>
            <a:ext cx="762000" cy="1333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2810" y="3757500"/>
            <a:ext cx="762000" cy="1143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1945" y="3757500"/>
            <a:ext cx="762000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1080" y="3757500"/>
            <a:ext cx="857250" cy="1143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5465" y="3757500"/>
            <a:ext cx="762000" cy="1143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4600" y="3662250"/>
            <a:ext cx="762000" cy="13335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3735" y="3757500"/>
            <a:ext cx="762000" cy="11430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2870" y="3757500"/>
            <a:ext cx="762000" cy="11430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462" y="2635865"/>
            <a:ext cx="762000" cy="11430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924" y="2635865"/>
            <a:ext cx="762000" cy="11430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7386" y="2635865"/>
            <a:ext cx="762000" cy="123825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0310" y="2635865"/>
            <a:ext cx="762000" cy="123825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6772" y="2635865"/>
            <a:ext cx="762000" cy="11430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696" y="2635865"/>
            <a:ext cx="762000" cy="11430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6158" y="2635865"/>
            <a:ext cx="762000" cy="11430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2620" y="2635865"/>
            <a:ext cx="762000" cy="123825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9082" y="2635865"/>
            <a:ext cx="762000" cy="11430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5544" y="2635865"/>
            <a:ext cx="762000" cy="11430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3848" y="2635865"/>
            <a:ext cx="762000" cy="11430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3234" y="2635865"/>
            <a:ext cx="762000" cy="1143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15" y="5013222"/>
            <a:ext cx="857250" cy="11430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480" y="5013222"/>
            <a:ext cx="857250" cy="11430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0345" y="4917972"/>
            <a:ext cx="857250" cy="133350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6210" y="5013222"/>
            <a:ext cx="857250" cy="114300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2690" y="5013222"/>
            <a:ext cx="1047750" cy="114300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9055" y="5013222"/>
            <a:ext cx="857250" cy="114300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4920" y="5013222"/>
            <a:ext cx="1333500" cy="114300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7035" y="5013222"/>
            <a:ext cx="1047750" cy="1143000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3400" y="5013222"/>
            <a:ext cx="952500" cy="1143000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4515" y="5013222"/>
            <a:ext cx="952500" cy="1143000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5630" y="5013222"/>
            <a:ext cx="1047750" cy="1143000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2075" y="4931966"/>
            <a:ext cx="762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656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2857500"/>
            <a:ext cx="762000" cy="1143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6512" y="3007500"/>
            <a:ext cx="762000" cy="1143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2799" y="3157500"/>
            <a:ext cx="762000" cy="1143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562" y="3307500"/>
            <a:ext cx="762000" cy="1143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3886" y="4464120"/>
            <a:ext cx="762000" cy="1143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4522" y="4464120"/>
            <a:ext cx="762000" cy="1143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4840" y="4464120"/>
            <a:ext cx="762000" cy="1143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1362" y="4464120"/>
            <a:ext cx="762000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4244" y="3239134"/>
            <a:ext cx="762000" cy="1143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318" y="4464120"/>
            <a:ext cx="857250" cy="1143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4204" y="4464120"/>
            <a:ext cx="762000" cy="1143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158" y="4464120"/>
            <a:ext cx="762000" cy="11430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5476" y="4464120"/>
            <a:ext cx="762000" cy="11430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5794" y="4464120"/>
            <a:ext cx="857250" cy="11430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1680" y="4464120"/>
            <a:ext cx="762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9861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Rebecca</dc:creator>
  <cp:lastModifiedBy>Rebecca</cp:lastModifiedBy>
  <cp:revision>19</cp:revision>
  <dcterms:created xsi:type="dcterms:W3CDTF">2022-08-23T09:04:14Z</dcterms:created>
  <dcterms:modified xsi:type="dcterms:W3CDTF">2022-09-09T04:55:36Z</dcterms:modified>
</cp:coreProperties>
</file>