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7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1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2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8FD9-004A-425E-B0A5-1D1C237BC27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1F13-52D1-42B0-A4C3-6E2A6C12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10515600" cy="2743200"/>
          </a:xfrm>
        </p:spPr>
      </p:pic>
    </p:spTree>
    <p:extLst>
      <p:ext uri="{BB962C8B-B14F-4D97-AF65-F5344CB8AC3E}">
        <p14:creationId xmlns:p14="http://schemas.microsoft.com/office/powerpoint/2010/main" val="206698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229418"/>
            <a:ext cx="7620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90" y="878291"/>
            <a:ext cx="571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2038918"/>
            <a:ext cx="762000" cy="1143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2028966"/>
            <a:ext cx="762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2038918"/>
            <a:ext cx="762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2038918"/>
            <a:ext cx="762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2028966"/>
            <a:ext cx="76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74" y="873832"/>
            <a:ext cx="618222" cy="9569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80" y="883786"/>
            <a:ext cx="618222" cy="956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35" y="873832"/>
            <a:ext cx="618222" cy="9569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586" y="883786"/>
            <a:ext cx="618222" cy="9569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2" y="873832"/>
            <a:ext cx="618222" cy="9569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4431224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4416429"/>
            <a:ext cx="762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4416429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4431224"/>
            <a:ext cx="762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4431224"/>
            <a:ext cx="762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4431224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1" y="3402238"/>
            <a:ext cx="57150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14" y="3402238"/>
            <a:ext cx="57150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28" y="3402238"/>
            <a:ext cx="571500" cy="952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3402238"/>
            <a:ext cx="571500" cy="952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85" y="3402238"/>
            <a:ext cx="57150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2" y="3402238"/>
            <a:ext cx="571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2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02" y="3539604"/>
            <a:ext cx="66675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74" y="3539604"/>
            <a:ext cx="66675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38" y="3539604"/>
            <a:ext cx="66675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10" y="3539604"/>
            <a:ext cx="66675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66" y="3539604"/>
            <a:ext cx="66675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330" y="3539604"/>
            <a:ext cx="66675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81" y="714517"/>
            <a:ext cx="571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67" y="714517"/>
            <a:ext cx="571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24" y="714517"/>
            <a:ext cx="571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10" y="714517"/>
            <a:ext cx="571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38" y="714517"/>
            <a:ext cx="571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295" y="714517"/>
            <a:ext cx="571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73" y="1929452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31" y="1929452"/>
            <a:ext cx="762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02" y="1929452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60" y="1929452"/>
            <a:ext cx="762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544" y="1929452"/>
            <a:ext cx="762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115" y="1929452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73" y="4705066"/>
            <a:ext cx="7620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31" y="4705066"/>
            <a:ext cx="762000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02" y="4705066"/>
            <a:ext cx="7620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60" y="4705066"/>
            <a:ext cx="762000" cy="1143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544" y="4705066"/>
            <a:ext cx="76200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115" y="4705066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4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37" y="3662434"/>
            <a:ext cx="571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23" y="3662434"/>
            <a:ext cx="571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80" y="3662434"/>
            <a:ext cx="571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66" y="3624902"/>
            <a:ext cx="571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694" y="3662434"/>
            <a:ext cx="571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051" y="3662434"/>
            <a:ext cx="571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37" y="578040"/>
            <a:ext cx="571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23" y="578040"/>
            <a:ext cx="571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80" y="578040"/>
            <a:ext cx="571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66" y="578040"/>
            <a:ext cx="571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694" y="578040"/>
            <a:ext cx="571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051" y="578040"/>
            <a:ext cx="571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79" y="5100851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37" y="5100851"/>
            <a:ext cx="762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08" y="5100851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6" y="5100851"/>
            <a:ext cx="762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50" y="5100851"/>
            <a:ext cx="762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21" y="5100851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79" y="1847566"/>
            <a:ext cx="7620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37" y="1847566"/>
            <a:ext cx="762000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08" y="1847566"/>
            <a:ext cx="7620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6" y="1847566"/>
            <a:ext cx="762000" cy="1143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50" y="1847566"/>
            <a:ext cx="76200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21" y="1847566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4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89" y="960176"/>
            <a:ext cx="714375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53" y="960176"/>
            <a:ext cx="714375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21" y="960176"/>
            <a:ext cx="71437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85" y="960176"/>
            <a:ext cx="714375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57" y="960176"/>
            <a:ext cx="7143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825" y="960176"/>
            <a:ext cx="714375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89" y="4686016"/>
            <a:ext cx="714375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53" y="4686016"/>
            <a:ext cx="714375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21" y="4686016"/>
            <a:ext cx="714375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85" y="4686016"/>
            <a:ext cx="714375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57" y="4686016"/>
            <a:ext cx="714375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825" y="4686016"/>
            <a:ext cx="714375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2952750"/>
            <a:ext cx="71437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2952750"/>
            <a:ext cx="714375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2952750"/>
            <a:ext cx="714375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96" y="2952750"/>
            <a:ext cx="666750" cy="952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2952750"/>
            <a:ext cx="714375" cy="952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2952750"/>
            <a:ext cx="7143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73" y="846161"/>
            <a:ext cx="571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30" y="846161"/>
            <a:ext cx="571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87" y="846161"/>
            <a:ext cx="571500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4" y="846161"/>
            <a:ext cx="571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1" y="846161"/>
            <a:ext cx="571500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58" y="846161"/>
            <a:ext cx="571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3" y="2020223"/>
            <a:ext cx="571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86" y="2020223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020223"/>
            <a:ext cx="571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2" y="1996411"/>
            <a:ext cx="571500" cy="1000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15" y="2020223"/>
            <a:ext cx="571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58" y="2020223"/>
            <a:ext cx="571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3" y="3290959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14" y="3290959"/>
            <a:ext cx="762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85" y="3290959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6" y="3290959"/>
            <a:ext cx="762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927" y="3290959"/>
            <a:ext cx="762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8" y="3290959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4728382"/>
            <a:ext cx="7620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92" y="4728382"/>
            <a:ext cx="857250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06" y="4728382"/>
            <a:ext cx="7620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0" y="4728382"/>
            <a:ext cx="762000" cy="1143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534" y="4728382"/>
            <a:ext cx="76200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8" y="4728382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8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40" y="987472"/>
            <a:ext cx="571500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2" y="2347494"/>
            <a:ext cx="571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60" y="2347494"/>
            <a:ext cx="571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84" y="2347494"/>
            <a:ext cx="571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96" y="2347494"/>
            <a:ext cx="571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28" y="3676369"/>
            <a:ext cx="762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89" y="2244002"/>
            <a:ext cx="857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8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</dc:creator>
  <cp:lastModifiedBy>Rebecca</cp:lastModifiedBy>
  <cp:revision>42</cp:revision>
  <dcterms:created xsi:type="dcterms:W3CDTF">2022-06-12T10:13:21Z</dcterms:created>
  <dcterms:modified xsi:type="dcterms:W3CDTF">2023-05-01T10:10:29Z</dcterms:modified>
</cp:coreProperties>
</file>