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324" r:id="rId6"/>
    <p:sldId id="329" r:id="rId7"/>
    <p:sldId id="323" r:id="rId8"/>
    <p:sldId id="327" r:id="rId9"/>
    <p:sldId id="326" r:id="rId10"/>
    <p:sldId id="330" r:id="rId11"/>
    <p:sldId id="296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FD3DC-BAF3-4834-9F8C-575219B01506}" v="14" vWet="18" dt="2023-10-22T04:29:02.448"/>
    <p1510:client id="{B1FD7E8D-E5E3-6027-705F-9A3BE2357151}" v="1" dt="2023-10-22T06:29:02.213"/>
  </p1510:revLst>
</p1510:revInfo>
</file>

<file path=ppt/tableStyles.xml><?xml version="1.0" encoding="utf-8"?>
<a:tblStyleLst xmlns:a="http://schemas.openxmlformats.org/drawingml/2006/main" def="{073A0DAA-6AF3-43AB-8588-CEC1D06C72B9}"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2252F-D5D9-4AAD-B622-E47B9EA30B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ABF625-4D5D-4687-B3C9-BB89D90FAD4C}">
      <dgm:prSet custT="1"/>
      <dgm:spPr/>
      <dgm:t>
        <a:bodyPr/>
        <a:lstStyle/>
        <a:p>
          <a:r>
            <a:rPr lang="pl-PL" sz="2800" b="1" dirty="0"/>
            <a:t>BARD</a:t>
          </a:r>
          <a:endParaRPr lang="en-US" sz="2800" b="1" dirty="0"/>
        </a:p>
      </dgm:t>
    </dgm:pt>
    <dgm:pt modelId="{144B31B0-6B95-486B-B675-950DF8117D8C}" type="parTrans" cxnId="{0F3580ED-9E75-4FE6-A79C-64292D55DE60}">
      <dgm:prSet/>
      <dgm:spPr/>
      <dgm:t>
        <a:bodyPr/>
        <a:lstStyle/>
        <a:p>
          <a:endParaRPr lang="en-US" sz="3200" b="1"/>
        </a:p>
      </dgm:t>
    </dgm:pt>
    <dgm:pt modelId="{0537918C-355B-4475-BDC2-C7A9999EBF38}" type="sibTrans" cxnId="{0F3580ED-9E75-4FE6-A79C-64292D55DE60}">
      <dgm:prSet/>
      <dgm:spPr/>
      <dgm:t>
        <a:bodyPr/>
        <a:lstStyle/>
        <a:p>
          <a:endParaRPr lang="en-US" sz="3200" b="1"/>
        </a:p>
      </dgm:t>
    </dgm:pt>
    <dgm:pt modelId="{7EC17E5B-B315-4E82-843A-4D0F0DD63F83}">
      <dgm:prSet custT="1"/>
      <dgm:spPr/>
      <dgm:t>
        <a:bodyPr/>
        <a:lstStyle/>
        <a:p>
          <a:r>
            <a:rPr lang="pl-PL" sz="2800" b="1"/>
            <a:t>Shiny</a:t>
          </a:r>
          <a:endParaRPr lang="en-US" sz="2800" b="1"/>
        </a:p>
      </dgm:t>
    </dgm:pt>
    <dgm:pt modelId="{AFA3E295-9B4E-4435-9768-825DC571643A}" type="parTrans" cxnId="{F4A92296-B782-4137-AA2A-906254BC7914}">
      <dgm:prSet/>
      <dgm:spPr/>
      <dgm:t>
        <a:bodyPr/>
        <a:lstStyle/>
        <a:p>
          <a:endParaRPr lang="en-US" sz="3200" b="1"/>
        </a:p>
      </dgm:t>
    </dgm:pt>
    <dgm:pt modelId="{F9DECAC8-069B-485C-BC27-92BDBB132C2A}" type="sibTrans" cxnId="{F4A92296-B782-4137-AA2A-906254BC7914}">
      <dgm:prSet/>
      <dgm:spPr/>
      <dgm:t>
        <a:bodyPr/>
        <a:lstStyle/>
        <a:p>
          <a:endParaRPr lang="en-US" sz="3200" b="1"/>
        </a:p>
      </dgm:t>
    </dgm:pt>
    <dgm:pt modelId="{6AA30863-5FFB-408E-8655-C80948072287}">
      <dgm:prSet custT="1"/>
      <dgm:spPr/>
      <dgm:t>
        <a:bodyPr/>
        <a:lstStyle/>
        <a:p>
          <a:r>
            <a:rPr lang="pl-PL" sz="2800" b="1"/>
            <a:t>SAOS</a:t>
          </a:r>
          <a:endParaRPr lang="en-US" sz="2800" b="1"/>
        </a:p>
      </dgm:t>
    </dgm:pt>
    <dgm:pt modelId="{831B3BEB-251E-4A55-B75E-28A8D99A839C}" type="parTrans" cxnId="{29E82DB3-7CB2-4C09-9D96-BA1E1F8F8904}">
      <dgm:prSet/>
      <dgm:spPr/>
      <dgm:t>
        <a:bodyPr/>
        <a:lstStyle/>
        <a:p>
          <a:endParaRPr lang="en-US" sz="3200" b="1"/>
        </a:p>
      </dgm:t>
    </dgm:pt>
    <dgm:pt modelId="{3753FA7A-DB0B-4E00-BA7E-CA8DBE8F0DE0}" type="sibTrans" cxnId="{29E82DB3-7CB2-4C09-9D96-BA1E1F8F8904}">
      <dgm:prSet/>
      <dgm:spPr/>
      <dgm:t>
        <a:bodyPr/>
        <a:lstStyle/>
        <a:p>
          <a:endParaRPr lang="en-US" sz="3200" b="1"/>
        </a:p>
      </dgm:t>
    </dgm:pt>
    <dgm:pt modelId="{412F295D-3AA6-4641-9515-445B75A7EADD}">
      <dgm:prSet custT="1"/>
      <dgm:spPr/>
      <dgm:t>
        <a:bodyPr/>
        <a:lstStyle/>
        <a:p>
          <a:r>
            <a:rPr lang="pl-PL" sz="2800" b="1"/>
            <a:t>SpaCy</a:t>
          </a:r>
          <a:endParaRPr lang="en-US" sz="2800" b="1"/>
        </a:p>
      </dgm:t>
    </dgm:pt>
    <dgm:pt modelId="{5F66813E-68A6-445D-998F-50BB30C301AE}" type="parTrans" cxnId="{C45E0CA0-CF38-4357-A2B4-EB5EF2EC897F}">
      <dgm:prSet/>
      <dgm:spPr/>
      <dgm:t>
        <a:bodyPr/>
        <a:lstStyle/>
        <a:p>
          <a:endParaRPr lang="en-US" sz="3200" b="1"/>
        </a:p>
      </dgm:t>
    </dgm:pt>
    <dgm:pt modelId="{9DAB6C1A-D8AB-4DFF-94D2-9B6C848B8BD2}" type="sibTrans" cxnId="{C45E0CA0-CF38-4357-A2B4-EB5EF2EC897F}">
      <dgm:prSet/>
      <dgm:spPr/>
      <dgm:t>
        <a:bodyPr/>
        <a:lstStyle/>
        <a:p>
          <a:endParaRPr lang="en-US" sz="3200" b="1"/>
        </a:p>
      </dgm:t>
    </dgm:pt>
    <dgm:pt modelId="{7913A8E0-3C4E-4202-B456-35DAAC72BC98}">
      <dgm:prSet custT="1"/>
      <dgm:spPr/>
      <dgm:t>
        <a:bodyPr/>
        <a:lstStyle/>
        <a:p>
          <a:r>
            <a:rPr lang="pl-PL" sz="2800" b="1"/>
            <a:t>Kaggle – obliczenia</a:t>
          </a:r>
          <a:endParaRPr lang="en-US" sz="2800" b="1"/>
        </a:p>
      </dgm:t>
    </dgm:pt>
    <dgm:pt modelId="{D3FF6DCE-F0A2-4834-8DBF-079EF9B94CA2}" type="parTrans" cxnId="{7669105C-7CFA-46C1-8DAF-410BFD8530BD}">
      <dgm:prSet/>
      <dgm:spPr/>
      <dgm:t>
        <a:bodyPr/>
        <a:lstStyle/>
        <a:p>
          <a:endParaRPr lang="en-US" sz="3200" b="1"/>
        </a:p>
      </dgm:t>
    </dgm:pt>
    <dgm:pt modelId="{5B60018C-B4C4-4236-A620-03F5C7F20447}" type="sibTrans" cxnId="{7669105C-7CFA-46C1-8DAF-410BFD8530BD}">
      <dgm:prSet/>
      <dgm:spPr/>
      <dgm:t>
        <a:bodyPr/>
        <a:lstStyle/>
        <a:p>
          <a:endParaRPr lang="en-US" sz="3200" b="1"/>
        </a:p>
      </dgm:t>
    </dgm:pt>
    <dgm:pt modelId="{EBF6D5E9-3821-40DF-A094-61D5CC956433}">
      <dgm:prSet custT="1"/>
      <dgm:spPr/>
      <dgm:t>
        <a:bodyPr/>
        <a:lstStyle/>
        <a:p>
          <a:r>
            <a:rPr lang="pl-PL" sz="2800" b="1"/>
            <a:t>OpenAI</a:t>
          </a:r>
          <a:endParaRPr lang="en-US" sz="2800" b="1"/>
        </a:p>
      </dgm:t>
    </dgm:pt>
    <dgm:pt modelId="{9E2DD335-C2B0-4A6A-B033-1F35A86221A6}" type="parTrans" cxnId="{7DFA0E9C-AD6B-438F-B013-C93C2378E309}">
      <dgm:prSet/>
      <dgm:spPr/>
      <dgm:t>
        <a:bodyPr/>
        <a:lstStyle/>
        <a:p>
          <a:endParaRPr lang="en-US" sz="3200" b="1"/>
        </a:p>
      </dgm:t>
    </dgm:pt>
    <dgm:pt modelId="{895AB726-26B4-4B02-9003-7793E124797D}" type="sibTrans" cxnId="{7DFA0E9C-AD6B-438F-B013-C93C2378E309}">
      <dgm:prSet/>
      <dgm:spPr/>
      <dgm:t>
        <a:bodyPr/>
        <a:lstStyle/>
        <a:p>
          <a:endParaRPr lang="en-US" sz="3200" b="1"/>
        </a:p>
      </dgm:t>
    </dgm:pt>
    <dgm:pt modelId="{44CA2254-E257-45EA-9E22-36254175AD3F}">
      <dgm:prSet custT="1"/>
      <dgm:spPr/>
      <dgm:t>
        <a:bodyPr/>
        <a:lstStyle/>
        <a:p>
          <a:r>
            <a:rPr lang="pl-PL" sz="2800" b="1"/>
            <a:t>HuggingFaceEmbeddings</a:t>
          </a:r>
          <a:endParaRPr lang="en-US" sz="2800" b="1"/>
        </a:p>
      </dgm:t>
    </dgm:pt>
    <dgm:pt modelId="{5A55EBAE-1B9D-41B9-9B24-2E19391D8BF8}" type="parTrans" cxnId="{4248D874-BB91-4C6B-A271-7FA89A8F19DA}">
      <dgm:prSet/>
      <dgm:spPr/>
      <dgm:t>
        <a:bodyPr/>
        <a:lstStyle/>
        <a:p>
          <a:endParaRPr lang="en-US" sz="3200" b="1"/>
        </a:p>
      </dgm:t>
    </dgm:pt>
    <dgm:pt modelId="{23224778-91A1-4819-A6BF-E9F8C5CC31B6}" type="sibTrans" cxnId="{4248D874-BB91-4C6B-A271-7FA89A8F19DA}">
      <dgm:prSet/>
      <dgm:spPr/>
      <dgm:t>
        <a:bodyPr/>
        <a:lstStyle/>
        <a:p>
          <a:endParaRPr lang="en-US" sz="3200" b="1"/>
        </a:p>
      </dgm:t>
    </dgm:pt>
    <dgm:pt modelId="{82B61D2F-5A3E-4874-80F7-EC965DCF0341}">
      <dgm:prSet custT="1"/>
      <dgm:spPr/>
      <dgm:t>
        <a:bodyPr/>
        <a:lstStyle/>
        <a:p>
          <a:r>
            <a:rPr lang="pl-PL" sz="2800" b="1"/>
            <a:t>Regex</a:t>
          </a:r>
          <a:endParaRPr lang="en-US" sz="2800" b="1"/>
        </a:p>
      </dgm:t>
    </dgm:pt>
    <dgm:pt modelId="{E5013BBB-347F-4676-B76D-BF7BA09912BE}" type="parTrans" cxnId="{CED83A12-8219-418F-B677-CA8E4685CA8E}">
      <dgm:prSet/>
      <dgm:spPr/>
      <dgm:t>
        <a:bodyPr/>
        <a:lstStyle/>
        <a:p>
          <a:endParaRPr lang="en-US" sz="3200" b="1"/>
        </a:p>
      </dgm:t>
    </dgm:pt>
    <dgm:pt modelId="{9ACC1BC1-2D87-40A8-B648-37D2E4A7332A}" type="sibTrans" cxnId="{CED83A12-8219-418F-B677-CA8E4685CA8E}">
      <dgm:prSet/>
      <dgm:spPr/>
      <dgm:t>
        <a:bodyPr/>
        <a:lstStyle/>
        <a:p>
          <a:endParaRPr lang="en-US" sz="3200" b="1"/>
        </a:p>
      </dgm:t>
    </dgm:pt>
    <dgm:pt modelId="{ED1111EC-1AD9-4205-9444-5E2D40A0FBE8}">
      <dgm:prSet custT="1"/>
      <dgm:spPr/>
      <dgm:t>
        <a:bodyPr/>
        <a:lstStyle/>
        <a:p>
          <a:r>
            <a:rPr lang="pl-PL" sz="2800" b="1"/>
            <a:t>Wektoryzacja</a:t>
          </a:r>
          <a:endParaRPr lang="en-US" sz="2800" b="1"/>
        </a:p>
      </dgm:t>
    </dgm:pt>
    <dgm:pt modelId="{715294C6-D68F-4812-BA40-FB9E97EEB759}" type="parTrans" cxnId="{09937AE5-6BE2-4C1A-B8AA-EA30BDA17AD3}">
      <dgm:prSet/>
      <dgm:spPr/>
      <dgm:t>
        <a:bodyPr/>
        <a:lstStyle/>
        <a:p>
          <a:endParaRPr lang="en-US" sz="3200" b="1"/>
        </a:p>
      </dgm:t>
    </dgm:pt>
    <dgm:pt modelId="{623D9A48-26FA-49C8-8968-B1783BB22667}" type="sibTrans" cxnId="{09937AE5-6BE2-4C1A-B8AA-EA30BDA17AD3}">
      <dgm:prSet/>
      <dgm:spPr/>
      <dgm:t>
        <a:bodyPr/>
        <a:lstStyle/>
        <a:p>
          <a:endParaRPr lang="en-US" sz="3200" b="1"/>
        </a:p>
      </dgm:t>
    </dgm:pt>
    <dgm:pt modelId="{0B6F6E0D-0C8F-4540-B114-A344BED6C59F}">
      <dgm:prSet custT="1"/>
      <dgm:spPr/>
      <dgm:t>
        <a:bodyPr/>
        <a:lstStyle/>
        <a:p>
          <a:r>
            <a:rPr lang="pl-PL" sz="2800" b="1" dirty="0" err="1"/>
            <a:t>Chroma_DB</a:t>
          </a:r>
          <a:endParaRPr lang="en-US" sz="2800" b="1" dirty="0"/>
        </a:p>
      </dgm:t>
    </dgm:pt>
    <dgm:pt modelId="{66C33B96-4DDC-498C-B102-0FE6BAE633B2}" type="parTrans" cxnId="{1F74481D-7933-4DD8-86F2-C470B02C6FA8}">
      <dgm:prSet/>
      <dgm:spPr/>
      <dgm:t>
        <a:bodyPr/>
        <a:lstStyle/>
        <a:p>
          <a:endParaRPr lang="en-US" sz="3200" b="1"/>
        </a:p>
      </dgm:t>
    </dgm:pt>
    <dgm:pt modelId="{BFAF1C24-A2C8-42AE-B051-5236CA5B4D87}" type="sibTrans" cxnId="{1F74481D-7933-4DD8-86F2-C470B02C6FA8}">
      <dgm:prSet/>
      <dgm:spPr/>
      <dgm:t>
        <a:bodyPr/>
        <a:lstStyle/>
        <a:p>
          <a:endParaRPr lang="en-US" sz="3200" b="1"/>
        </a:p>
      </dgm:t>
    </dgm:pt>
    <dgm:pt modelId="{09B40836-A283-49D0-8BE8-89A5E88596D0}">
      <dgm:prSet custT="1"/>
      <dgm:spPr/>
      <dgm:t>
        <a:bodyPr/>
        <a:lstStyle/>
        <a:p>
          <a:r>
            <a:rPr lang="pl-PL" sz="2400" b="1" dirty="0" err="1"/>
            <a:t>BeautifulSoup</a:t>
          </a:r>
          <a:endParaRPr lang="en-US" sz="2800" b="1" dirty="0"/>
        </a:p>
      </dgm:t>
    </dgm:pt>
    <dgm:pt modelId="{C1EABFCE-4045-4C12-A7C4-6A9729D4A353}" type="parTrans" cxnId="{D22D18DC-DA8C-463F-819A-A282BA52BFD8}">
      <dgm:prSet/>
      <dgm:spPr/>
      <dgm:t>
        <a:bodyPr/>
        <a:lstStyle/>
        <a:p>
          <a:endParaRPr lang="en-US" sz="3200" b="1"/>
        </a:p>
      </dgm:t>
    </dgm:pt>
    <dgm:pt modelId="{5953ACBC-F1E5-420A-9D59-DCF61E9D8831}" type="sibTrans" cxnId="{D22D18DC-DA8C-463F-819A-A282BA52BFD8}">
      <dgm:prSet/>
      <dgm:spPr/>
      <dgm:t>
        <a:bodyPr/>
        <a:lstStyle/>
        <a:p>
          <a:endParaRPr lang="en-US" sz="3200" b="1"/>
        </a:p>
      </dgm:t>
    </dgm:pt>
    <dgm:pt modelId="{D7A0B561-5773-496A-86C6-C392E5A5F8D6}">
      <dgm:prSet custT="1"/>
      <dgm:spPr/>
      <dgm:t>
        <a:bodyPr/>
        <a:lstStyle/>
        <a:p>
          <a:r>
            <a:rPr lang="pl-PL" sz="2800" b="1"/>
            <a:t>Portal Orzeczeń</a:t>
          </a:r>
          <a:endParaRPr lang="en-US" sz="2800" b="1"/>
        </a:p>
      </dgm:t>
    </dgm:pt>
    <dgm:pt modelId="{974E1287-52F7-4EAA-8366-57922450273C}" type="parTrans" cxnId="{DDDC381E-3791-423D-A7CB-73885E0D0675}">
      <dgm:prSet/>
      <dgm:spPr/>
      <dgm:t>
        <a:bodyPr/>
        <a:lstStyle/>
        <a:p>
          <a:endParaRPr lang="en-US" sz="3200" b="1"/>
        </a:p>
      </dgm:t>
    </dgm:pt>
    <dgm:pt modelId="{F36120F7-B4A6-4E5A-8633-CF82E76BA718}" type="sibTrans" cxnId="{DDDC381E-3791-423D-A7CB-73885E0D0675}">
      <dgm:prSet/>
      <dgm:spPr/>
      <dgm:t>
        <a:bodyPr/>
        <a:lstStyle/>
        <a:p>
          <a:endParaRPr lang="en-US" sz="3200" b="1"/>
        </a:p>
      </dgm:t>
    </dgm:pt>
    <dgm:pt modelId="{AEE0B0C0-D239-453E-8676-BB3DC3B27674}" type="pres">
      <dgm:prSet presAssocID="{1A12252F-D5D9-4AAD-B622-E47B9EA30BEB}" presName="diagram" presStyleCnt="0">
        <dgm:presLayoutVars>
          <dgm:dir/>
          <dgm:resizeHandles val="exact"/>
        </dgm:presLayoutVars>
      </dgm:prSet>
      <dgm:spPr/>
    </dgm:pt>
    <dgm:pt modelId="{DFBB888F-A2BF-42B3-9C64-B587AF9D80DC}" type="pres">
      <dgm:prSet presAssocID="{E4ABF625-4D5D-4687-B3C9-BB89D90FAD4C}" presName="node" presStyleLbl="node1" presStyleIdx="0" presStyleCnt="12">
        <dgm:presLayoutVars>
          <dgm:bulletEnabled val="1"/>
        </dgm:presLayoutVars>
      </dgm:prSet>
      <dgm:spPr/>
    </dgm:pt>
    <dgm:pt modelId="{CE51ED80-5C5F-4C7F-A221-EBDBF30C050D}" type="pres">
      <dgm:prSet presAssocID="{0537918C-355B-4475-BDC2-C7A9999EBF38}" presName="sibTrans" presStyleCnt="0"/>
      <dgm:spPr/>
    </dgm:pt>
    <dgm:pt modelId="{B72DE7D5-2118-417A-8121-AA2AEB9FC231}" type="pres">
      <dgm:prSet presAssocID="{7EC17E5B-B315-4E82-843A-4D0F0DD63F83}" presName="node" presStyleLbl="node1" presStyleIdx="1" presStyleCnt="12">
        <dgm:presLayoutVars>
          <dgm:bulletEnabled val="1"/>
        </dgm:presLayoutVars>
      </dgm:prSet>
      <dgm:spPr/>
    </dgm:pt>
    <dgm:pt modelId="{B423F023-FFE5-4436-8DC5-BBEA0CC54EE6}" type="pres">
      <dgm:prSet presAssocID="{F9DECAC8-069B-485C-BC27-92BDBB132C2A}" presName="sibTrans" presStyleCnt="0"/>
      <dgm:spPr/>
    </dgm:pt>
    <dgm:pt modelId="{A59F073E-25F2-46E5-B0F7-C6498A2A71B1}" type="pres">
      <dgm:prSet presAssocID="{6AA30863-5FFB-408E-8655-C80948072287}" presName="node" presStyleLbl="node1" presStyleIdx="2" presStyleCnt="12">
        <dgm:presLayoutVars>
          <dgm:bulletEnabled val="1"/>
        </dgm:presLayoutVars>
      </dgm:prSet>
      <dgm:spPr/>
    </dgm:pt>
    <dgm:pt modelId="{CB4181FF-D420-4284-883C-392635E1CDAF}" type="pres">
      <dgm:prSet presAssocID="{3753FA7A-DB0B-4E00-BA7E-CA8DBE8F0DE0}" presName="sibTrans" presStyleCnt="0"/>
      <dgm:spPr/>
    </dgm:pt>
    <dgm:pt modelId="{4A3270FB-E7A1-4946-AC7E-86E1A225A305}" type="pres">
      <dgm:prSet presAssocID="{412F295D-3AA6-4641-9515-445B75A7EADD}" presName="node" presStyleLbl="node1" presStyleIdx="3" presStyleCnt="12">
        <dgm:presLayoutVars>
          <dgm:bulletEnabled val="1"/>
        </dgm:presLayoutVars>
      </dgm:prSet>
      <dgm:spPr/>
    </dgm:pt>
    <dgm:pt modelId="{A7D0ED29-9259-4004-BF4A-47DA26B6B886}" type="pres">
      <dgm:prSet presAssocID="{9DAB6C1A-D8AB-4DFF-94D2-9B6C848B8BD2}" presName="sibTrans" presStyleCnt="0"/>
      <dgm:spPr/>
    </dgm:pt>
    <dgm:pt modelId="{33059087-6782-4734-B682-C2DE1EC5623D}" type="pres">
      <dgm:prSet presAssocID="{7913A8E0-3C4E-4202-B456-35DAAC72BC98}" presName="node" presStyleLbl="node1" presStyleIdx="4" presStyleCnt="12">
        <dgm:presLayoutVars>
          <dgm:bulletEnabled val="1"/>
        </dgm:presLayoutVars>
      </dgm:prSet>
      <dgm:spPr/>
    </dgm:pt>
    <dgm:pt modelId="{EDD27978-E2D2-40EA-85D6-29E1E820F6FB}" type="pres">
      <dgm:prSet presAssocID="{5B60018C-B4C4-4236-A620-03F5C7F20447}" presName="sibTrans" presStyleCnt="0"/>
      <dgm:spPr/>
    </dgm:pt>
    <dgm:pt modelId="{A4C1782A-2F15-456F-9ECE-52E19588F360}" type="pres">
      <dgm:prSet presAssocID="{EBF6D5E9-3821-40DF-A094-61D5CC956433}" presName="node" presStyleLbl="node1" presStyleIdx="5" presStyleCnt="12">
        <dgm:presLayoutVars>
          <dgm:bulletEnabled val="1"/>
        </dgm:presLayoutVars>
      </dgm:prSet>
      <dgm:spPr/>
    </dgm:pt>
    <dgm:pt modelId="{81431D4D-3129-43BE-AD55-2231EBACBBD8}" type="pres">
      <dgm:prSet presAssocID="{895AB726-26B4-4B02-9003-7793E124797D}" presName="sibTrans" presStyleCnt="0"/>
      <dgm:spPr/>
    </dgm:pt>
    <dgm:pt modelId="{F9940F36-A246-4330-9CFA-09EBE6951937}" type="pres">
      <dgm:prSet presAssocID="{44CA2254-E257-45EA-9E22-36254175AD3F}" presName="node" presStyleLbl="node1" presStyleIdx="6" presStyleCnt="12">
        <dgm:presLayoutVars>
          <dgm:bulletEnabled val="1"/>
        </dgm:presLayoutVars>
      </dgm:prSet>
      <dgm:spPr/>
    </dgm:pt>
    <dgm:pt modelId="{BAA501D8-E3A3-4F72-B754-94BB10AFA404}" type="pres">
      <dgm:prSet presAssocID="{23224778-91A1-4819-A6BF-E9F8C5CC31B6}" presName="sibTrans" presStyleCnt="0"/>
      <dgm:spPr/>
    </dgm:pt>
    <dgm:pt modelId="{E88B96C7-4D23-4AD6-8742-9CD933E99DA4}" type="pres">
      <dgm:prSet presAssocID="{82B61D2F-5A3E-4874-80F7-EC965DCF0341}" presName="node" presStyleLbl="node1" presStyleIdx="7" presStyleCnt="12">
        <dgm:presLayoutVars>
          <dgm:bulletEnabled val="1"/>
        </dgm:presLayoutVars>
      </dgm:prSet>
      <dgm:spPr/>
    </dgm:pt>
    <dgm:pt modelId="{AA3A5619-C030-439C-A830-A5B653242CE2}" type="pres">
      <dgm:prSet presAssocID="{9ACC1BC1-2D87-40A8-B648-37D2E4A7332A}" presName="sibTrans" presStyleCnt="0"/>
      <dgm:spPr/>
    </dgm:pt>
    <dgm:pt modelId="{B7B757A4-FC8C-4467-BC5B-12DFC582805D}" type="pres">
      <dgm:prSet presAssocID="{ED1111EC-1AD9-4205-9444-5E2D40A0FBE8}" presName="node" presStyleLbl="node1" presStyleIdx="8" presStyleCnt="12">
        <dgm:presLayoutVars>
          <dgm:bulletEnabled val="1"/>
        </dgm:presLayoutVars>
      </dgm:prSet>
      <dgm:spPr/>
    </dgm:pt>
    <dgm:pt modelId="{FAE406C1-43F4-4AEE-A0E2-2AD4C9B3454E}" type="pres">
      <dgm:prSet presAssocID="{623D9A48-26FA-49C8-8968-B1783BB22667}" presName="sibTrans" presStyleCnt="0"/>
      <dgm:spPr/>
    </dgm:pt>
    <dgm:pt modelId="{F30576B1-4073-4D0E-B997-06CCA46F478F}" type="pres">
      <dgm:prSet presAssocID="{0B6F6E0D-0C8F-4540-B114-A344BED6C59F}" presName="node" presStyleLbl="node1" presStyleIdx="9" presStyleCnt="12">
        <dgm:presLayoutVars>
          <dgm:bulletEnabled val="1"/>
        </dgm:presLayoutVars>
      </dgm:prSet>
      <dgm:spPr/>
    </dgm:pt>
    <dgm:pt modelId="{C79BAC24-7DD0-4EA6-BC87-9E7BBE9DE1F2}" type="pres">
      <dgm:prSet presAssocID="{BFAF1C24-A2C8-42AE-B051-5236CA5B4D87}" presName="sibTrans" presStyleCnt="0"/>
      <dgm:spPr/>
    </dgm:pt>
    <dgm:pt modelId="{63EDFCBE-E7BF-4CCA-849F-734D14D25520}" type="pres">
      <dgm:prSet presAssocID="{09B40836-A283-49D0-8BE8-89A5E88596D0}" presName="node" presStyleLbl="node1" presStyleIdx="10" presStyleCnt="12">
        <dgm:presLayoutVars>
          <dgm:bulletEnabled val="1"/>
        </dgm:presLayoutVars>
      </dgm:prSet>
      <dgm:spPr/>
    </dgm:pt>
    <dgm:pt modelId="{2C1F9EF1-147D-44D1-899C-8AE9FA52818C}" type="pres">
      <dgm:prSet presAssocID="{5953ACBC-F1E5-420A-9D59-DCF61E9D8831}" presName="sibTrans" presStyleCnt="0"/>
      <dgm:spPr/>
    </dgm:pt>
    <dgm:pt modelId="{0A1970FD-39D9-4DBF-93B6-D301D357E022}" type="pres">
      <dgm:prSet presAssocID="{D7A0B561-5773-496A-86C6-C392E5A5F8D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BEF2107-FAD4-448B-9D98-F01F8701BF2A}" type="presOf" srcId="{7913A8E0-3C4E-4202-B456-35DAAC72BC98}" destId="{33059087-6782-4734-B682-C2DE1EC5623D}" srcOrd="0" destOrd="0" presId="urn:microsoft.com/office/officeart/2005/8/layout/default"/>
    <dgm:cxn modelId="{5A29DF0C-6307-4AE6-9D64-AD8B6BAD20B2}" type="presOf" srcId="{0B6F6E0D-0C8F-4540-B114-A344BED6C59F}" destId="{F30576B1-4073-4D0E-B997-06CCA46F478F}" srcOrd="0" destOrd="0" presId="urn:microsoft.com/office/officeart/2005/8/layout/default"/>
    <dgm:cxn modelId="{013B5C0F-5CFE-4F8E-839E-D92EF340ED84}" type="presOf" srcId="{E4ABF625-4D5D-4687-B3C9-BB89D90FAD4C}" destId="{DFBB888F-A2BF-42B3-9C64-B587AF9D80DC}" srcOrd="0" destOrd="0" presId="urn:microsoft.com/office/officeart/2005/8/layout/default"/>
    <dgm:cxn modelId="{CED83A12-8219-418F-B677-CA8E4685CA8E}" srcId="{1A12252F-D5D9-4AAD-B622-E47B9EA30BEB}" destId="{82B61D2F-5A3E-4874-80F7-EC965DCF0341}" srcOrd="7" destOrd="0" parTransId="{E5013BBB-347F-4676-B76D-BF7BA09912BE}" sibTransId="{9ACC1BC1-2D87-40A8-B648-37D2E4A7332A}"/>
    <dgm:cxn modelId="{D5112B17-4246-40DA-84F1-0A718581A3F9}" type="presOf" srcId="{82B61D2F-5A3E-4874-80F7-EC965DCF0341}" destId="{E88B96C7-4D23-4AD6-8742-9CD933E99DA4}" srcOrd="0" destOrd="0" presId="urn:microsoft.com/office/officeart/2005/8/layout/default"/>
    <dgm:cxn modelId="{1F74481D-7933-4DD8-86F2-C470B02C6FA8}" srcId="{1A12252F-D5D9-4AAD-B622-E47B9EA30BEB}" destId="{0B6F6E0D-0C8F-4540-B114-A344BED6C59F}" srcOrd="9" destOrd="0" parTransId="{66C33B96-4DDC-498C-B102-0FE6BAE633B2}" sibTransId="{BFAF1C24-A2C8-42AE-B051-5236CA5B4D87}"/>
    <dgm:cxn modelId="{DDDC381E-3791-423D-A7CB-73885E0D0675}" srcId="{1A12252F-D5D9-4AAD-B622-E47B9EA30BEB}" destId="{D7A0B561-5773-496A-86C6-C392E5A5F8D6}" srcOrd="11" destOrd="0" parTransId="{974E1287-52F7-4EAA-8366-57922450273C}" sibTransId="{F36120F7-B4A6-4E5A-8633-CF82E76BA718}"/>
    <dgm:cxn modelId="{DE56A935-4F74-45D0-A47E-F291162DF58F}" type="presOf" srcId="{6AA30863-5FFB-408E-8655-C80948072287}" destId="{A59F073E-25F2-46E5-B0F7-C6498A2A71B1}" srcOrd="0" destOrd="0" presId="urn:microsoft.com/office/officeart/2005/8/layout/default"/>
    <dgm:cxn modelId="{7669105C-7CFA-46C1-8DAF-410BFD8530BD}" srcId="{1A12252F-D5D9-4AAD-B622-E47B9EA30BEB}" destId="{7913A8E0-3C4E-4202-B456-35DAAC72BC98}" srcOrd="4" destOrd="0" parTransId="{D3FF6DCE-F0A2-4834-8DBF-079EF9B94CA2}" sibTransId="{5B60018C-B4C4-4236-A620-03F5C7F20447}"/>
    <dgm:cxn modelId="{E527A56A-3C16-4DA2-957E-8B1901A3316E}" type="presOf" srcId="{09B40836-A283-49D0-8BE8-89A5E88596D0}" destId="{63EDFCBE-E7BF-4CCA-849F-734D14D25520}" srcOrd="0" destOrd="0" presId="urn:microsoft.com/office/officeart/2005/8/layout/default"/>
    <dgm:cxn modelId="{16A2934C-7C58-4E84-B6EC-49491B67C119}" type="presOf" srcId="{412F295D-3AA6-4641-9515-445B75A7EADD}" destId="{4A3270FB-E7A1-4946-AC7E-86E1A225A305}" srcOrd="0" destOrd="0" presId="urn:microsoft.com/office/officeart/2005/8/layout/default"/>
    <dgm:cxn modelId="{4248D874-BB91-4C6B-A271-7FA89A8F19DA}" srcId="{1A12252F-D5D9-4AAD-B622-E47B9EA30BEB}" destId="{44CA2254-E257-45EA-9E22-36254175AD3F}" srcOrd="6" destOrd="0" parTransId="{5A55EBAE-1B9D-41B9-9B24-2E19391D8BF8}" sibTransId="{23224778-91A1-4819-A6BF-E9F8C5CC31B6}"/>
    <dgm:cxn modelId="{F4A92296-B782-4137-AA2A-906254BC7914}" srcId="{1A12252F-D5D9-4AAD-B622-E47B9EA30BEB}" destId="{7EC17E5B-B315-4E82-843A-4D0F0DD63F83}" srcOrd="1" destOrd="0" parTransId="{AFA3E295-9B4E-4435-9768-825DC571643A}" sibTransId="{F9DECAC8-069B-485C-BC27-92BDBB132C2A}"/>
    <dgm:cxn modelId="{7DFA0E9C-AD6B-438F-B013-C93C2378E309}" srcId="{1A12252F-D5D9-4AAD-B622-E47B9EA30BEB}" destId="{EBF6D5E9-3821-40DF-A094-61D5CC956433}" srcOrd="5" destOrd="0" parTransId="{9E2DD335-C2B0-4A6A-B033-1F35A86221A6}" sibTransId="{895AB726-26B4-4B02-9003-7793E124797D}"/>
    <dgm:cxn modelId="{C45E0CA0-CF38-4357-A2B4-EB5EF2EC897F}" srcId="{1A12252F-D5D9-4AAD-B622-E47B9EA30BEB}" destId="{412F295D-3AA6-4641-9515-445B75A7EADD}" srcOrd="3" destOrd="0" parTransId="{5F66813E-68A6-445D-998F-50BB30C301AE}" sibTransId="{9DAB6C1A-D8AB-4DFF-94D2-9B6C848B8BD2}"/>
    <dgm:cxn modelId="{29E82DB3-7CB2-4C09-9D96-BA1E1F8F8904}" srcId="{1A12252F-D5D9-4AAD-B622-E47B9EA30BEB}" destId="{6AA30863-5FFB-408E-8655-C80948072287}" srcOrd="2" destOrd="0" parTransId="{831B3BEB-251E-4A55-B75E-28A8D99A839C}" sibTransId="{3753FA7A-DB0B-4E00-BA7E-CA8DBE8F0DE0}"/>
    <dgm:cxn modelId="{F5271FC3-6E3F-458D-B501-B488BB32230C}" type="presOf" srcId="{44CA2254-E257-45EA-9E22-36254175AD3F}" destId="{F9940F36-A246-4330-9CFA-09EBE6951937}" srcOrd="0" destOrd="0" presId="urn:microsoft.com/office/officeart/2005/8/layout/default"/>
    <dgm:cxn modelId="{DE70ADC8-0E97-45C7-A821-9984D2F23135}" type="presOf" srcId="{EBF6D5E9-3821-40DF-A094-61D5CC956433}" destId="{A4C1782A-2F15-456F-9ECE-52E19588F360}" srcOrd="0" destOrd="0" presId="urn:microsoft.com/office/officeart/2005/8/layout/default"/>
    <dgm:cxn modelId="{3C44F2CC-A5DD-4EAE-BA1F-5A6FB034AE2F}" type="presOf" srcId="{7EC17E5B-B315-4E82-843A-4D0F0DD63F83}" destId="{B72DE7D5-2118-417A-8121-AA2AEB9FC231}" srcOrd="0" destOrd="0" presId="urn:microsoft.com/office/officeart/2005/8/layout/default"/>
    <dgm:cxn modelId="{2D3CAACE-98D0-49C4-9687-DB0320A1FB22}" type="presOf" srcId="{D7A0B561-5773-496A-86C6-C392E5A5F8D6}" destId="{0A1970FD-39D9-4DBF-93B6-D301D357E022}" srcOrd="0" destOrd="0" presId="urn:microsoft.com/office/officeart/2005/8/layout/default"/>
    <dgm:cxn modelId="{D22D18DC-DA8C-463F-819A-A282BA52BFD8}" srcId="{1A12252F-D5D9-4AAD-B622-E47B9EA30BEB}" destId="{09B40836-A283-49D0-8BE8-89A5E88596D0}" srcOrd="10" destOrd="0" parTransId="{C1EABFCE-4045-4C12-A7C4-6A9729D4A353}" sibTransId="{5953ACBC-F1E5-420A-9D59-DCF61E9D8831}"/>
    <dgm:cxn modelId="{09937AE5-6BE2-4C1A-B8AA-EA30BDA17AD3}" srcId="{1A12252F-D5D9-4AAD-B622-E47B9EA30BEB}" destId="{ED1111EC-1AD9-4205-9444-5E2D40A0FBE8}" srcOrd="8" destOrd="0" parTransId="{715294C6-D68F-4812-BA40-FB9E97EEB759}" sibTransId="{623D9A48-26FA-49C8-8968-B1783BB22667}"/>
    <dgm:cxn modelId="{0F3580ED-9E75-4FE6-A79C-64292D55DE60}" srcId="{1A12252F-D5D9-4AAD-B622-E47B9EA30BEB}" destId="{E4ABF625-4D5D-4687-B3C9-BB89D90FAD4C}" srcOrd="0" destOrd="0" parTransId="{144B31B0-6B95-486B-B675-950DF8117D8C}" sibTransId="{0537918C-355B-4475-BDC2-C7A9999EBF38}"/>
    <dgm:cxn modelId="{94D881EE-C91C-49D2-AE15-EDC9ABB7A484}" type="presOf" srcId="{ED1111EC-1AD9-4205-9444-5E2D40A0FBE8}" destId="{B7B757A4-FC8C-4467-BC5B-12DFC582805D}" srcOrd="0" destOrd="0" presId="urn:microsoft.com/office/officeart/2005/8/layout/default"/>
    <dgm:cxn modelId="{0DD7D8FA-8794-4FAC-80CC-FB12395620A4}" type="presOf" srcId="{1A12252F-D5D9-4AAD-B622-E47B9EA30BEB}" destId="{AEE0B0C0-D239-453E-8676-BB3DC3B27674}" srcOrd="0" destOrd="0" presId="urn:microsoft.com/office/officeart/2005/8/layout/default"/>
    <dgm:cxn modelId="{5728FE52-BDEA-4C35-9560-1332A30885C2}" type="presParOf" srcId="{AEE0B0C0-D239-453E-8676-BB3DC3B27674}" destId="{DFBB888F-A2BF-42B3-9C64-B587AF9D80DC}" srcOrd="0" destOrd="0" presId="urn:microsoft.com/office/officeart/2005/8/layout/default"/>
    <dgm:cxn modelId="{ECA057FB-8BB8-471C-B300-052A2F5669B2}" type="presParOf" srcId="{AEE0B0C0-D239-453E-8676-BB3DC3B27674}" destId="{CE51ED80-5C5F-4C7F-A221-EBDBF30C050D}" srcOrd="1" destOrd="0" presId="urn:microsoft.com/office/officeart/2005/8/layout/default"/>
    <dgm:cxn modelId="{D79796BC-4C72-4A14-9A4B-D5A2F4D6C232}" type="presParOf" srcId="{AEE0B0C0-D239-453E-8676-BB3DC3B27674}" destId="{B72DE7D5-2118-417A-8121-AA2AEB9FC231}" srcOrd="2" destOrd="0" presId="urn:microsoft.com/office/officeart/2005/8/layout/default"/>
    <dgm:cxn modelId="{094D5A74-50EA-44E5-867E-D7438A157BAC}" type="presParOf" srcId="{AEE0B0C0-D239-453E-8676-BB3DC3B27674}" destId="{B423F023-FFE5-4436-8DC5-BBEA0CC54EE6}" srcOrd="3" destOrd="0" presId="urn:microsoft.com/office/officeart/2005/8/layout/default"/>
    <dgm:cxn modelId="{498F08C5-DF0A-4D9B-940E-30CE01ADD6E3}" type="presParOf" srcId="{AEE0B0C0-D239-453E-8676-BB3DC3B27674}" destId="{A59F073E-25F2-46E5-B0F7-C6498A2A71B1}" srcOrd="4" destOrd="0" presId="urn:microsoft.com/office/officeart/2005/8/layout/default"/>
    <dgm:cxn modelId="{26512479-493E-4F45-B63A-9FBCD74B7412}" type="presParOf" srcId="{AEE0B0C0-D239-453E-8676-BB3DC3B27674}" destId="{CB4181FF-D420-4284-883C-392635E1CDAF}" srcOrd="5" destOrd="0" presId="urn:microsoft.com/office/officeart/2005/8/layout/default"/>
    <dgm:cxn modelId="{45A63DFA-9D54-485E-BF03-5FC8E7BBF015}" type="presParOf" srcId="{AEE0B0C0-D239-453E-8676-BB3DC3B27674}" destId="{4A3270FB-E7A1-4946-AC7E-86E1A225A305}" srcOrd="6" destOrd="0" presId="urn:microsoft.com/office/officeart/2005/8/layout/default"/>
    <dgm:cxn modelId="{615C5550-E1E9-4194-8121-53937BE0FF73}" type="presParOf" srcId="{AEE0B0C0-D239-453E-8676-BB3DC3B27674}" destId="{A7D0ED29-9259-4004-BF4A-47DA26B6B886}" srcOrd="7" destOrd="0" presId="urn:microsoft.com/office/officeart/2005/8/layout/default"/>
    <dgm:cxn modelId="{03C8325A-57E5-4064-AFA9-9B358DC0FCA4}" type="presParOf" srcId="{AEE0B0C0-D239-453E-8676-BB3DC3B27674}" destId="{33059087-6782-4734-B682-C2DE1EC5623D}" srcOrd="8" destOrd="0" presId="urn:microsoft.com/office/officeart/2005/8/layout/default"/>
    <dgm:cxn modelId="{6A66EAE1-20D5-4692-8733-4E07006940C1}" type="presParOf" srcId="{AEE0B0C0-D239-453E-8676-BB3DC3B27674}" destId="{EDD27978-E2D2-40EA-85D6-29E1E820F6FB}" srcOrd="9" destOrd="0" presId="urn:microsoft.com/office/officeart/2005/8/layout/default"/>
    <dgm:cxn modelId="{A6D4EEDB-82FA-4A3A-B898-6D3384743CB3}" type="presParOf" srcId="{AEE0B0C0-D239-453E-8676-BB3DC3B27674}" destId="{A4C1782A-2F15-456F-9ECE-52E19588F360}" srcOrd="10" destOrd="0" presId="urn:microsoft.com/office/officeart/2005/8/layout/default"/>
    <dgm:cxn modelId="{17A666A4-5A69-4213-B74F-1F43F0F0B510}" type="presParOf" srcId="{AEE0B0C0-D239-453E-8676-BB3DC3B27674}" destId="{81431D4D-3129-43BE-AD55-2231EBACBBD8}" srcOrd="11" destOrd="0" presId="urn:microsoft.com/office/officeart/2005/8/layout/default"/>
    <dgm:cxn modelId="{13494E76-6444-42B9-92AD-02DAD9895EC4}" type="presParOf" srcId="{AEE0B0C0-D239-453E-8676-BB3DC3B27674}" destId="{F9940F36-A246-4330-9CFA-09EBE6951937}" srcOrd="12" destOrd="0" presId="urn:microsoft.com/office/officeart/2005/8/layout/default"/>
    <dgm:cxn modelId="{5C556C07-909F-495F-9A18-E14EE15C33EE}" type="presParOf" srcId="{AEE0B0C0-D239-453E-8676-BB3DC3B27674}" destId="{BAA501D8-E3A3-4F72-B754-94BB10AFA404}" srcOrd="13" destOrd="0" presId="urn:microsoft.com/office/officeart/2005/8/layout/default"/>
    <dgm:cxn modelId="{BE4409A7-B6A7-43BF-9F1C-97D120F369EE}" type="presParOf" srcId="{AEE0B0C0-D239-453E-8676-BB3DC3B27674}" destId="{E88B96C7-4D23-4AD6-8742-9CD933E99DA4}" srcOrd="14" destOrd="0" presId="urn:microsoft.com/office/officeart/2005/8/layout/default"/>
    <dgm:cxn modelId="{71ACCDE6-C45C-4BBB-9B89-04B533CB97C9}" type="presParOf" srcId="{AEE0B0C0-D239-453E-8676-BB3DC3B27674}" destId="{AA3A5619-C030-439C-A830-A5B653242CE2}" srcOrd="15" destOrd="0" presId="urn:microsoft.com/office/officeart/2005/8/layout/default"/>
    <dgm:cxn modelId="{F1B13748-6D90-42F3-871E-D6A9207B71DB}" type="presParOf" srcId="{AEE0B0C0-D239-453E-8676-BB3DC3B27674}" destId="{B7B757A4-FC8C-4467-BC5B-12DFC582805D}" srcOrd="16" destOrd="0" presId="urn:microsoft.com/office/officeart/2005/8/layout/default"/>
    <dgm:cxn modelId="{BFF4D9CD-7691-4A07-8492-FBCD60AF986D}" type="presParOf" srcId="{AEE0B0C0-D239-453E-8676-BB3DC3B27674}" destId="{FAE406C1-43F4-4AEE-A0E2-2AD4C9B3454E}" srcOrd="17" destOrd="0" presId="urn:microsoft.com/office/officeart/2005/8/layout/default"/>
    <dgm:cxn modelId="{2512748B-C483-4EA1-8930-E2C3DA95A82A}" type="presParOf" srcId="{AEE0B0C0-D239-453E-8676-BB3DC3B27674}" destId="{F30576B1-4073-4D0E-B997-06CCA46F478F}" srcOrd="18" destOrd="0" presId="urn:microsoft.com/office/officeart/2005/8/layout/default"/>
    <dgm:cxn modelId="{12C58FA3-48BF-43B2-A412-E680F5F036FA}" type="presParOf" srcId="{AEE0B0C0-D239-453E-8676-BB3DC3B27674}" destId="{C79BAC24-7DD0-4EA6-BC87-9E7BBE9DE1F2}" srcOrd="19" destOrd="0" presId="urn:microsoft.com/office/officeart/2005/8/layout/default"/>
    <dgm:cxn modelId="{CF20C24A-709C-49AE-BACA-34974E6CCF78}" type="presParOf" srcId="{AEE0B0C0-D239-453E-8676-BB3DC3B27674}" destId="{63EDFCBE-E7BF-4CCA-849F-734D14D25520}" srcOrd="20" destOrd="0" presId="urn:microsoft.com/office/officeart/2005/8/layout/default"/>
    <dgm:cxn modelId="{D960624B-271C-4325-8348-8EE31D5EDEF1}" type="presParOf" srcId="{AEE0B0C0-D239-453E-8676-BB3DC3B27674}" destId="{2C1F9EF1-147D-44D1-899C-8AE9FA52818C}" srcOrd="21" destOrd="0" presId="urn:microsoft.com/office/officeart/2005/8/layout/default"/>
    <dgm:cxn modelId="{793A20D8-1A45-403A-ACEC-6D72E51313C6}" type="presParOf" srcId="{AEE0B0C0-D239-453E-8676-BB3DC3B27674}" destId="{0A1970FD-39D9-4DBF-93B6-D301D357E02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DF7B-AF25-4551-AA88-3451B923D47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F2A90C-D5C4-4866-AA7F-54862B3A0665}">
      <dgm:prSet/>
      <dgm:spPr/>
      <dgm:t>
        <a:bodyPr/>
        <a:lstStyle/>
        <a:p>
          <a:r>
            <a:rPr lang="pl-PL"/>
            <a:t>Wyszukiwanie po artykułach</a:t>
          </a:r>
          <a:endParaRPr lang="en-US"/>
        </a:p>
      </dgm:t>
    </dgm:pt>
    <dgm:pt modelId="{BBAD6ECD-9906-40C7-BEAD-491E0D14DBD6}" type="parTrans" cxnId="{77EABC67-A467-4AC9-8C67-D8A52FA9B4FE}">
      <dgm:prSet/>
      <dgm:spPr/>
      <dgm:t>
        <a:bodyPr/>
        <a:lstStyle/>
        <a:p>
          <a:endParaRPr lang="en-US"/>
        </a:p>
      </dgm:t>
    </dgm:pt>
    <dgm:pt modelId="{AC689695-36EB-4BE6-A3DA-720226988670}" type="sibTrans" cxnId="{77EABC67-A467-4AC9-8C67-D8A52FA9B4FE}">
      <dgm:prSet/>
      <dgm:spPr/>
      <dgm:t>
        <a:bodyPr/>
        <a:lstStyle/>
        <a:p>
          <a:endParaRPr lang="en-US"/>
        </a:p>
      </dgm:t>
    </dgm:pt>
    <dgm:pt modelId="{D732312B-C349-4B6E-8B4F-E4E378A50343}">
      <dgm:prSet/>
      <dgm:spPr/>
      <dgm:t>
        <a:bodyPr/>
        <a:lstStyle/>
        <a:p>
          <a:r>
            <a:rPr lang="pl-PL"/>
            <a:t>Pozostałe działy prawne – celujemy szeroko</a:t>
          </a:r>
          <a:endParaRPr lang="en-US"/>
        </a:p>
      </dgm:t>
    </dgm:pt>
    <dgm:pt modelId="{953960B7-80C3-4E75-89FA-598426477AB8}" type="parTrans" cxnId="{48F744C1-BC0D-4C87-BA0B-57737EF8CEB7}">
      <dgm:prSet/>
      <dgm:spPr/>
      <dgm:t>
        <a:bodyPr/>
        <a:lstStyle/>
        <a:p>
          <a:endParaRPr lang="en-US"/>
        </a:p>
      </dgm:t>
    </dgm:pt>
    <dgm:pt modelId="{76D24435-E9DC-4AFD-9120-531263752730}" type="sibTrans" cxnId="{48F744C1-BC0D-4C87-BA0B-57737EF8CEB7}">
      <dgm:prSet/>
      <dgm:spPr/>
      <dgm:t>
        <a:bodyPr/>
        <a:lstStyle/>
        <a:p>
          <a:endParaRPr lang="en-US"/>
        </a:p>
      </dgm:t>
    </dgm:pt>
    <dgm:pt modelId="{2DAADC43-EA56-4604-ACB7-D150019B0C38}">
      <dgm:prSet/>
      <dgm:spPr/>
      <dgm:t>
        <a:bodyPr/>
        <a:lstStyle/>
        <a:p>
          <a:r>
            <a:rPr lang="pl-PL" dirty="0"/>
            <a:t>Bezpośrednie linki do orzeczeń</a:t>
          </a:r>
          <a:endParaRPr lang="en-US" dirty="0"/>
        </a:p>
      </dgm:t>
    </dgm:pt>
    <dgm:pt modelId="{4AF7F127-50E9-44E8-93A9-B7149788C475}" type="parTrans" cxnId="{E528585C-3D92-48AE-A212-C6A7C169821F}">
      <dgm:prSet/>
      <dgm:spPr/>
      <dgm:t>
        <a:bodyPr/>
        <a:lstStyle/>
        <a:p>
          <a:endParaRPr lang="en-US"/>
        </a:p>
      </dgm:t>
    </dgm:pt>
    <dgm:pt modelId="{CA2A10ED-EE05-46E9-82D4-8ACC2EADF39A}" type="sibTrans" cxnId="{E528585C-3D92-48AE-A212-C6A7C169821F}">
      <dgm:prSet/>
      <dgm:spPr/>
      <dgm:t>
        <a:bodyPr/>
        <a:lstStyle/>
        <a:p>
          <a:endParaRPr lang="en-US"/>
        </a:p>
      </dgm:t>
    </dgm:pt>
    <dgm:pt modelId="{A7869189-AC90-4769-A7E8-E84D2512C8FC}">
      <dgm:prSet/>
      <dgm:spPr/>
      <dgm:t>
        <a:bodyPr/>
        <a:lstStyle/>
        <a:p>
          <a:r>
            <a:rPr lang="pl-PL"/>
            <a:t>Dodatkowe statystyki, zestawienie – mamy dane</a:t>
          </a:r>
          <a:endParaRPr lang="en-US"/>
        </a:p>
      </dgm:t>
    </dgm:pt>
    <dgm:pt modelId="{5A33B244-0151-4F74-A40B-265746CD201B}" type="parTrans" cxnId="{74E5FB8A-32CF-4B2D-978B-53F8FBC09E0E}">
      <dgm:prSet/>
      <dgm:spPr/>
      <dgm:t>
        <a:bodyPr/>
        <a:lstStyle/>
        <a:p>
          <a:endParaRPr lang="en-US"/>
        </a:p>
      </dgm:t>
    </dgm:pt>
    <dgm:pt modelId="{C5D21AB4-B509-42E9-84E6-539C6ECFF713}" type="sibTrans" cxnId="{74E5FB8A-32CF-4B2D-978B-53F8FBC09E0E}">
      <dgm:prSet/>
      <dgm:spPr/>
      <dgm:t>
        <a:bodyPr/>
        <a:lstStyle/>
        <a:p>
          <a:endParaRPr lang="en-US"/>
        </a:p>
      </dgm:t>
    </dgm:pt>
    <dgm:pt modelId="{4D10EAD5-05AE-4464-AE62-77CBF52307D6}" type="pres">
      <dgm:prSet presAssocID="{9737DF7B-AF25-4551-AA88-3451B923D47A}" presName="outerComposite" presStyleCnt="0">
        <dgm:presLayoutVars>
          <dgm:chMax val="5"/>
          <dgm:dir/>
          <dgm:resizeHandles val="exact"/>
        </dgm:presLayoutVars>
      </dgm:prSet>
      <dgm:spPr/>
    </dgm:pt>
    <dgm:pt modelId="{5A269FF2-05EA-45F5-B5AA-CE7AF7737AA3}" type="pres">
      <dgm:prSet presAssocID="{9737DF7B-AF25-4551-AA88-3451B923D47A}" presName="dummyMaxCanvas" presStyleCnt="0">
        <dgm:presLayoutVars/>
      </dgm:prSet>
      <dgm:spPr/>
    </dgm:pt>
    <dgm:pt modelId="{72C647C5-3567-4866-A44E-C4C9B3050AD4}" type="pres">
      <dgm:prSet presAssocID="{9737DF7B-AF25-4551-AA88-3451B923D47A}" presName="FourNodes_1" presStyleLbl="node1" presStyleIdx="0" presStyleCnt="4">
        <dgm:presLayoutVars>
          <dgm:bulletEnabled val="1"/>
        </dgm:presLayoutVars>
      </dgm:prSet>
      <dgm:spPr/>
    </dgm:pt>
    <dgm:pt modelId="{FE0928B6-5601-423B-AD33-B18FE0B114A7}" type="pres">
      <dgm:prSet presAssocID="{9737DF7B-AF25-4551-AA88-3451B923D47A}" presName="FourNodes_2" presStyleLbl="node1" presStyleIdx="1" presStyleCnt="4">
        <dgm:presLayoutVars>
          <dgm:bulletEnabled val="1"/>
        </dgm:presLayoutVars>
      </dgm:prSet>
      <dgm:spPr/>
    </dgm:pt>
    <dgm:pt modelId="{67524CC1-3861-4A51-98B6-EA19C4E174E8}" type="pres">
      <dgm:prSet presAssocID="{9737DF7B-AF25-4551-AA88-3451B923D47A}" presName="FourNodes_3" presStyleLbl="node1" presStyleIdx="2" presStyleCnt="4">
        <dgm:presLayoutVars>
          <dgm:bulletEnabled val="1"/>
        </dgm:presLayoutVars>
      </dgm:prSet>
      <dgm:spPr/>
    </dgm:pt>
    <dgm:pt modelId="{779A5973-B687-4A6E-BD18-5B8F39E23086}" type="pres">
      <dgm:prSet presAssocID="{9737DF7B-AF25-4551-AA88-3451B923D47A}" presName="FourNodes_4" presStyleLbl="node1" presStyleIdx="3" presStyleCnt="4">
        <dgm:presLayoutVars>
          <dgm:bulletEnabled val="1"/>
        </dgm:presLayoutVars>
      </dgm:prSet>
      <dgm:spPr/>
    </dgm:pt>
    <dgm:pt modelId="{8AD93E94-9725-4136-A510-0D4B43514200}" type="pres">
      <dgm:prSet presAssocID="{9737DF7B-AF25-4551-AA88-3451B923D47A}" presName="FourConn_1-2" presStyleLbl="fgAccFollowNode1" presStyleIdx="0" presStyleCnt="3">
        <dgm:presLayoutVars>
          <dgm:bulletEnabled val="1"/>
        </dgm:presLayoutVars>
      </dgm:prSet>
      <dgm:spPr/>
    </dgm:pt>
    <dgm:pt modelId="{4A4EED3E-0DB9-41C4-AFE9-9CCD61FB13DC}" type="pres">
      <dgm:prSet presAssocID="{9737DF7B-AF25-4551-AA88-3451B923D47A}" presName="FourConn_2-3" presStyleLbl="fgAccFollowNode1" presStyleIdx="1" presStyleCnt="3">
        <dgm:presLayoutVars>
          <dgm:bulletEnabled val="1"/>
        </dgm:presLayoutVars>
      </dgm:prSet>
      <dgm:spPr/>
    </dgm:pt>
    <dgm:pt modelId="{D200BF7E-2A46-4FF4-A42D-64581A6012BA}" type="pres">
      <dgm:prSet presAssocID="{9737DF7B-AF25-4551-AA88-3451B923D47A}" presName="FourConn_3-4" presStyleLbl="fgAccFollowNode1" presStyleIdx="2" presStyleCnt="3">
        <dgm:presLayoutVars>
          <dgm:bulletEnabled val="1"/>
        </dgm:presLayoutVars>
      </dgm:prSet>
      <dgm:spPr/>
    </dgm:pt>
    <dgm:pt modelId="{C939FD13-80CB-4CE4-96F0-4C0E02253AAD}" type="pres">
      <dgm:prSet presAssocID="{9737DF7B-AF25-4551-AA88-3451B923D47A}" presName="FourNodes_1_text" presStyleLbl="node1" presStyleIdx="3" presStyleCnt="4">
        <dgm:presLayoutVars>
          <dgm:bulletEnabled val="1"/>
        </dgm:presLayoutVars>
      </dgm:prSet>
      <dgm:spPr/>
    </dgm:pt>
    <dgm:pt modelId="{31E67422-CF69-4489-A489-2B9A852E9AE7}" type="pres">
      <dgm:prSet presAssocID="{9737DF7B-AF25-4551-AA88-3451B923D47A}" presName="FourNodes_2_text" presStyleLbl="node1" presStyleIdx="3" presStyleCnt="4">
        <dgm:presLayoutVars>
          <dgm:bulletEnabled val="1"/>
        </dgm:presLayoutVars>
      </dgm:prSet>
      <dgm:spPr/>
    </dgm:pt>
    <dgm:pt modelId="{5B102BA3-CDB5-4B9B-B4E9-CC15C6216567}" type="pres">
      <dgm:prSet presAssocID="{9737DF7B-AF25-4551-AA88-3451B923D47A}" presName="FourNodes_3_text" presStyleLbl="node1" presStyleIdx="3" presStyleCnt="4">
        <dgm:presLayoutVars>
          <dgm:bulletEnabled val="1"/>
        </dgm:presLayoutVars>
      </dgm:prSet>
      <dgm:spPr/>
    </dgm:pt>
    <dgm:pt modelId="{7E90AB63-DE07-4232-9257-E41107267F39}" type="pres">
      <dgm:prSet presAssocID="{9737DF7B-AF25-4551-AA88-3451B923D47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0B8AA07-E70E-46B2-B7AD-5D15EAAD4F9F}" type="presOf" srcId="{A7869189-AC90-4769-A7E8-E84D2512C8FC}" destId="{7E90AB63-DE07-4232-9257-E41107267F39}" srcOrd="1" destOrd="0" presId="urn:microsoft.com/office/officeart/2005/8/layout/vProcess5"/>
    <dgm:cxn modelId="{8FD0830E-17BC-492B-B826-1BC15E68D1BE}" type="presOf" srcId="{AC689695-36EB-4BE6-A3DA-720226988670}" destId="{8AD93E94-9725-4136-A510-0D4B43514200}" srcOrd="0" destOrd="0" presId="urn:microsoft.com/office/officeart/2005/8/layout/vProcess5"/>
    <dgm:cxn modelId="{41816737-3988-475E-A40A-344CD89D3656}" type="presOf" srcId="{2DAADC43-EA56-4604-ACB7-D150019B0C38}" destId="{5B102BA3-CDB5-4B9B-B4E9-CC15C6216567}" srcOrd="1" destOrd="0" presId="urn:microsoft.com/office/officeart/2005/8/layout/vProcess5"/>
    <dgm:cxn modelId="{390E1E3D-412A-486E-8CBF-EDA704E45D59}" type="presOf" srcId="{9737DF7B-AF25-4551-AA88-3451B923D47A}" destId="{4D10EAD5-05AE-4464-AE62-77CBF52307D6}" srcOrd="0" destOrd="0" presId="urn:microsoft.com/office/officeart/2005/8/layout/vProcess5"/>
    <dgm:cxn modelId="{E528585C-3D92-48AE-A212-C6A7C169821F}" srcId="{9737DF7B-AF25-4551-AA88-3451B923D47A}" destId="{2DAADC43-EA56-4604-ACB7-D150019B0C38}" srcOrd="2" destOrd="0" parTransId="{4AF7F127-50E9-44E8-93A9-B7149788C475}" sibTransId="{CA2A10ED-EE05-46E9-82D4-8ACC2EADF39A}"/>
    <dgm:cxn modelId="{2975335F-481B-489D-A709-E85EFA7055EF}" type="presOf" srcId="{3CF2A90C-D5C4-4866-AA7F-54862B3A0665}" destId="{72C647C5-3567-4866-A44E-C4C9B3050AD4}" srcOrd="0" destOrd="0" presId="urn:microsoft.com/office/officeart/2005/8/layout/vProcess5"/>
    <dgm:cxn modelId="{1FDFBC62-69D6-4E36-A5AD-71C47DB2147A}" type="presOf" srcId="{CA2A10ED-EE05-46E9-82D4-8ACC2EADF39A}" destId="{D200BF7E-2A46-4FF4-A42D-64581A6012BA}" srcOrd="0" destOrd="0" presId="urn:microsoft.com/office/officeart/2005/8/layout/vProcess5"/>
    <dgm:cxn modelId="{77EABC67-A467-4AC9-8C67-D8A52FA9B4FE}" srcId="{9737DF7B-AF25-4551-AA88-3451B923D47A}" destId="{3CF2A90C-D5C4-4866-AA7F-54862B3A0665}" srcOrd="0" destOrd="0" parTransId="{BBAD6ECD-9906-40C7-BEAD-491E0D14DBD6}" sibTransId="{AC689695-36EB-4BE6-A3DA-720226988670}"/>
    <dgm:cxn modelId="{74E5FB8A-32CF-4B2D-978B-53F8FBC09E0E}" srcId="{9737DF7B-AF25-4551-AA88-3451B923D47A}" destId="{A7869189-AC90-4769-A7E8-E84D2512C8FC}" srcOrd="3" destOrd="0" parTransId="{5A33B244-0151-4F74-A40B-265746CD201B}" sibTransId="{C5D21AB4-B509-42E9-84E6-539C6ECFF713}"/>
    <dgm:cxn modelId="{E65D448E-272C-4D0C-A6CD-5FA87246C9BF}" type="presOf" srcId="{76D24435-E9DC-4AFD-9120-531263752730}" destId="{4A4EED3E-0DB9-41C4-AFE9-9CCD61FB13DC}" srcOrd="0" destOrd="0" presId="urn:microsoft.com/office/officeart/2005/8/layout/vProcess5"/>
    <dgm:cxn modelId="{FE3CB991-AC52-4BB6-A94C-BA4A448E14AC}" type="presOf" srcId="{A7869189-AC90-4769-A7E8-E84D2512C8FC}" destId="{779A5973-B687-4A6E-BD18-5B8F39E23086}" srcOrd="0" destOrd="0" presId="urn:microsoft.com/office/officeart/2005/8/layout/vProcess5"/>
    <dgm:cxn modelId="{69F82799-8A58-4315-9C08-7C60C4D77534}" type="presOf" srcId="{3CF2A90C-D5C4-4866-AA7F-54862B3A0665}" destId="{C939FD13-80CB-4CE4-96F0-4C0E02253AAD}" srcOrd="1" destOrd="0" presId="urn:microsoft.com/office/officeart/2005/8/layout/vProcess5"/>
    <dgm:cxn modelId="{F41287B8-4579-4D94-A2AC-3CB9F2A42D13}" type="presOf" srcId="{D732312B-C349-4B6E-8B4F-E4E378A50343}" destId="{FE0928B6-5601-423B-AD33-B18FE0B114A7}" srcOrd="0" destOrd="0" presId="urn:microsoft.com/office/officeart/2005/8/layout/vProcess5"/>
    <dgm:cxn modelId="{48F744C1-BC0D-4C87-BA0B-57737EF8CEB7}" srcId="{9737DF7B-AF25-4551-AA88-3451B923D47A}" destId="{D732312B-C349-4B6E-8B4F-E4E378A50343}" srcOrd="1" destOrd="0" parTransId="{953960B7-80C3-4E75-89FA-598426477AB8}" sibTransId="{76D24435-E9DC-4AFD-9120-531263752730}"/>
    <dgm:cxn modelId="{55F275C6-D8DC-4316-8BAF-6F4B466A519E}" type="presOf" srcId="{D732312B-C349-4B6E-8B4F-E4E378A50343}" destId="{31E67422-CF69-4489-A489-2B9A852E9AE7}" srcOrd="1" destOrd="0" presId="urn:microsoft.com/office/officeart/2005/8/layout/vProcess5"/>
    <dgm:cxn modelId="{5FCA0DF1-FC81-40E6-B482-2742C76F85D7}" type="presOf" srcId="{2DAADC43-EA56-4604-ACB7-D150019B0C38}" destId="{67524CC1-3861-4A51-98B6-EA19C4E174E8}" srcOrd="0" destOrd="0" presId="urn:microsoft.com/office/officeart/2005/8/layout/vProcess5"/>
    <dgm:cxn modelId="{FAF19209-57D8-461F-8604-9BBDA506E029}" type="presParOf" srcId="{4D10EAD5-05AE-4464-AE62-77CBF52307D6}" destId="{5A269FF2-05EA-45F5-B5AA-CE7AF7737AA3}" srcOrd="0" destOrd="0" presId="urn:microsoft.com/office/officeart/2005/8/layout/vProcess5"/>
    <dgm:cxn modelId="{1A2E8469-0478-4EC4-943E-49477CC0DDD9}" type="presParOf" srcId="{4D10EAD5-05AE-4464-AE62-77CBF52307D6}" destId="{72C647C5-3567-4866-A44E-C4C9B3050AD4}" srcOrd="1" destOrd="0" presId="urn:microsoft.com/office/officeart/2005/8/layout/vProcess5"/>
    <dgm:cxn modelId="{282EDA5A-880A-4387-BA28-7169FF520BA8}" type="presParOf" srcId="{4D10EAD5-05AE-4464-AE62-77CBF52307D6}" destId="{FE0928B6-5601-423B-AD33-B18FE0B114A7}" srcOrd="2" destOrd="0" presId="urn:microsoft.com/office/officeart/2005/8/layout/vProcess5"/>
    <dgm:cxn modelId="{C0007F5C-E774-41A1-82EA-C537547C08B7}" type="presParOf" srcId="{4D10EAD5-05AE-4464-AE62-77CBF52307D6}" destId="{67524CC1-3861-4A51-98B6-EA19C4E174E8}" srcOrd="3" destOrd="0" presId="urn:microsoft.com/office/officeart/2005/8/layout/vProcess5"/>
    <dgm:cxn modelId="{4F2C6ACD-4200-4186-9036-F25B96087456}" type="presParOf" srcId="{4D10EAD5-05AE-4464-AE62-77CBF52307D6}" destId="{779A5973-B687-4A6E-BD18-5B8F39E23086}" srcOrd="4" destOrd="0" presId="urn:microsoft.com/office/officeart/2005/8/layout/vProcess5"/>
    <dgm:cxn modelId="{CD123CC9-7508-4938-A676-E63D75760FD2}" type="presParOf" srcId="{4D10EAD5-05AE-4464-AE62-77CBF52307D6}" destId="{8AD93E94-9725-4136-A510-0D4B43514200}" srcOrd="5" destOrd="0" presId="urn:microsoft.com/office/officeart/2005/8/layout/vProcess5"/>
    <dgm:cxn modelId="{C47CEB04-E75F-4CEA-B667-5C7CDA94B20C}" type="presParOf" srcId="{4D10EAD5-05AE-4464-AE62-77CBF52307D6}" destId="{4A4EED3E-0DB9-41C4-AFE9-9CCD61FB13DC}" srcOrd="6" destOrd="0" presId="urn:microsoft.com/office/officeart/2005/8/layout/vProcess5"/>
    <dgm:cxn modelId="{581EF694-854A-49E3-B0EA-9224AB9DA9ED}" type="presParOf" srcId="{4D10EAD5-05AE-4464-AE62-77CBF52307D6}" destId="{D200BF7E-2A46-4FF4-A42D-64581A6012BA}" srcOrd="7" destOrd="0" presId="urn:microsoft.com/office/officeart/2005/8/layout/vProcess5"/>
    <dgm:cxn modelId="{201D053F-2647-41D2-BAF5-3AA4881213B7}" type="presParOf" srcId="{4D10EAD5-05AE-4464-AE62-77CBF52307D6}" destId="{C939FD13-80CB-4CE4-96F0-4C0E02253AAD}" srcOrd="8" destOrd="0" presId="urn:microsoft.com/office/officeart/2005/8/layout/vProcess5"/>
    <dgm:cxn modelId="{4CAFC94C-BC03-4426-8E45-03902796AFF5}" type="presParOf" srcId="{4D10EAD5-05AE-4464-AE62-77CBF52307D6}" destId="{31E67422-CF69-4489-A489-2B9A852E9AE7}" srcOrd="9" destOrd="0" presId="urn:microsoft.com/office/officeart/2005/8/layout/vProcess5"/>
    <dgm:cxn modelId="{3569126A-4C10-4B13-ABB7-9C4634707F6C}" type="presParOf" srcId="{4D10EAD5-05AE-4464-AE62-77CBF52307D6}" destId="{5B102BA3-CDB5-4B9B-B4E9-CC15C6216567}" srcOrd="10" destOrd="0" presId="urn:microsoft.com/office/officeart/2005/8/layout/vProcess5"/>
    <dgm:cxn modelId="{A6B94E09-991D-41CB-BAD2-7B8487A0CD9D}" type="presParOf" srcId="{4D10EAD5-05AE-4464-AE62-77CBF52307D6}" destId="{7E90AB63-DE07-4232-9257-E41107267F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888F-A2BF-42B3-9C64-B587AF9D80DC}">
      <dsp:nvSpPr>
        <dsp:cNvPr id="0" name=""/>
        <dsp:cNvSpPr/>
      </dsp:nvSpPr>
      <dsp:spPr>
        <a:xfrm>
          <a:off x="633627" y="173"/>
          <a:ext cx="2339801" cy="1403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 dirty="0"/>
            <a:t>BARD</a:t>
          </a:r>
          <a:endParaRPr lang="en-US" sz="2800" b="1" kern="1200" dirty="0"/>
        </a:p>
      </dsp:txBody>
      <dsp:txXfrm>
        <a:off x="633627" y="173"/>
        <a:ext cx="2339801" cy="1403880"/>
      </dsp:txXfrm>
    </dsp:sp>
    <dsp:sp modelId="{B72DE7D5-2118-417A-8121-AA2AEB9FC231}">
      <dsp:nvSpPr>
        <dsp:cNvPr id="0" name=""/>
        <dsp:cNvSpPr/>
      </dsp:nvSpPr>
      <dsp:spPr>
        <a:xfrm>
          <a:off x="3207408" y="173"/>
          <a:ext cx="2339801" cy="14038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Shiny</a:t>
          </a:r>
          <a:endParaRPr lang="en-US" sz="2800" b="1" kern="1200"/>
        </a:p>
      </dsp:txBody>
      <dsp:txXfrm>
        <a:off x="3207408" y="173"/>
        <a:ext cx="2339801" cy="1403880"/>
      </dsp:txXfrm>
    </dsp:sp>
    <dsp:sp modelId="{A59F073E-25F2-46E5-B0F7-C6498A2A71B1}">
      <dsp:nvSpPr>
        <dsp:cNvPr id="0" name=""/>
        <dsp:cNvSpPr/>
      </dsp:nvSpPr>
      <dsp:spPr>
        <a:xfrm>
          <a:off x="5781190" y="173"/>
          <a:ext cx="2339801" cy="14038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SAOS</a:t>
          </a:r>
          <a:endParaRPr lang="en-US" sz="2800" b="1" kern="1200"/>
        </a:p>
      </dsp:txBody>
      <dsp:txXfrm>
        <a:off x="5781190" y="173"/>
        <a:ext cx="2339801" cy="1403880"/>
      </dsp:txXfrm>
    </dsp:sp>
    <dsp:sp modelId="{4A3270FB-E7A1-4946-AC7E-86E1A225A305}">
      <dsp:nvSpPr>
        <dsp:cNvPr id="0" name=""/>
        <dsp:cNvSpPr/>
      </dsp:nvSpPr>
      <dsp:spPr>
        <a:xfrm>
          <a:off x="8354971" y="173"/>
          <a:ext cx="2339801" cy="14038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SpaCy</a:t>
          </a:r>
          <a:endParaRPr lang="en-US" sz="2800" b="1" kern="1200"/>
        </a:p>
      </dsp:txBody>
      <dsp:txXfrm>
        <a:off x="8354971" y="173"/>
        <a:ext cx="2339801" cy="1403880"/>
      </dsp:txXfrm>
    </dsp:sp>
    <dsp:sp modelId="{33059087-6782-4734-B682-C2DE1EC5623D}">
      <dsp:nvSpPr>
        <dsp:cNvPr id="0" name=""/>
        <dsp:cNvSpPr/>
      </dsp:nvSpPr>
      <dsp:spPr>
        <a:xfrm>
          <a:off x="633627" y="1638034"/>
          <a:ext cx="2339801" cy="14038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Kaggle – obliczenia</a:t>
          </a:r>
          <a:endParaRPr lang="en-US" sz="2800" b="1" kern="1200"/>
        </a:p>
      </dsp:txBody>
      <dsp:txXfrm>
        <a:off x="633627" y="1638034"/>
        <a:ext cx="2339801" cy="1403880"/>
      </dsp:txXfrm>
    </dsp:sp>
    <dsp:sp modelId="{A4C1782A-2F15-456F-9ECE-52E19588F360}">
      <dsp:nvSpPr>
        <dsp:cNvPr id="0" name=""/>
        <dsp:cNvSpPr/>
      </dsp:nvSpPr>
      <dsp:spPr>
        <a:xfrm>
          <a:off x="3207408" y="1638034"/>
          <a:ext cx="2339801" cy="1403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OpenAI</a:t>
          </a:r>
          <a:endParaRPr lang="en-US" sz="2800" b="1" kern="1200"/>
        </a:p>
      </dsp:txBody>
      <dsp:txXfrm>
        <a:off x="3207408" y="1638034"/>
        <a:ext cx="2339801" cy="1403880"/>
      </dsp:txXfrm>
    </dsp:sp>
    <dsp:sp modelId="{F9940F36-A246-4330-9CFA-09EBE6951937}">
      <dsp:nvSpPr>
        <dsp:cNvPr id="0" name=""/>
        <dsp:cNvSpPr/>
      </dsp:nvSpPr>
      <dsp:spPr>
        <a:xfrm>
          <a:off x="5781190" y="1638034"/>
          <a:ext cx="2339801" cy="14038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HuggingFaceEmbeddings</a:t>
          </a:r>
          <a:endParaRPr lang="en-US" sz="2800" b="1" kern="1200"/>
        </a:p>
      </dsp:txBody>
      <dsp:txXfrm>
        <a:off x="5781190" y="1638034"/>
        <a:ext cx="2339801" cy="1403880"/>
      </dsp:txXfrm>
    </dsp:sp>
    <dsp:sp modelId="{E88B96C7-4D23-4AD6-8742-9CD933E99DA4}">
      <dsp:nvSpPr>
        <dsp:cNvPr id="0" name=""/>
        <dsp:cNvSpPr/>
      </dsp:nvSpPr>
      <dsp:spPr>
        <a:xfrm>
          <a:off x="8354971" y="1638034"/>
          <a:ext cx="2339801" cy="14038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Regex</a:t>
          </a:r>
          <a:endParaRPr lang="en-US" sz="2800" b="1" kern="1200"/>
        </a:p>
      </dsp:txBody>
      <dsp:txXfrm>
        <a:off x="8354971" y="1638034"/>
        <a:ext cx="2339801" cy="1403880"/>
      </dsp:txXfrm>
    </dsp:sp>
    <dsp:sp modelId="{B7B757A4-FC8C-4467-BC5B-12DFC582805D}">
      <dsp:nvSpPr>
        <dsp:cNvPr id="0" name=""/>
        <dsp:cNvSpPr/>
      </dsp:nvSpPr>
      <dsp:spPr>
        <a:xfrm>
          <a:off x="633627" y="3275895"/>
          <a:ext cx="2339801" cy="14038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Wektoryzacja</a:t>
          </a:r>
          <a:endParaRPr lang="en-US" sz="2800" b="1" kern="1200"/>
        </a:p>
      </dsp:txBody>
      <dsp:txXfrm>
        <a:off x="633627" y="3275895"/>
        <a:ext cx="2339801" cy="1403880"/>
      </dsp:txXfrm>
    </dsp:sp>
    <dsp:sp modelId="{F30576B1-4073-4D0E-B997-06CCA46F478F}">
      <dsp:nvSpPr>
        <dsp:cNvPr id="0" name=""/>
        <dsp:cNvSpPr/>
      </dsp:nvSpPr>
      <dsp:spPr>
        <a:xfrm>
          <a:off x="3207408" y="3275895"/>
          <a:ext cx="2339801" cy="14038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 dirty="0" err="1"/>
            <a:t>Chroma_DB</a:t>
          </a:r>
          <a:endParaRPr lang="en-US" sz="2800" b="1" kern="1200" dirty="0"/>
        </a:p>
      </dsp:txBody>
      <dsp:txXfrm>
        <a:off x="3207408" y="3275895"/>
        <a:ext cx="2339801" cy="1403880"/>
      </dsp:txXfrm>
    </dsp:sp>
    <dsp:sp modelId="{63EDFCBE-E7BF-4CCA-849F-734D14D25520}">
      <dsp:nvSpPr>
        <dsp:cNvPr id="0" name=""/>
        <dsp:cNvSpPr/>
      </dsp:nvSpPr>
      <dsp:spPr>
        <a:xfrm>
          <a:off x="5781190" y="3275895"/>
          <a:ext cx="2339801" cy="1403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kern="1200" dirty="0" err="1"/>
            <a:t>BeautifulSoup</a:t>
          </a:r>
          <a:endParaRPr lang="en-US" sz="2800" b="1" kern="1200" dirty="0"/>
        </a:p>
      </dsp:txBody>
      <dsp:txXfrm>
        <a:off x="5781190" y="3275895"/>
        <a:ext cx="2339801" cy="1403880"/>
      </dsp:txXfrm>
    </dsp:sp>
    <dsp:sp modelId="{0A1970FD-39D9-4DBF-93B6-D301D357E022}">
      <dsp:nvSpPr>
        <dsp:cNvPr id="0" name=""/>
        <dsp:cNvSpPr/>
      </dsp:nvSpPr>
      <dsp:spPr>
        <a:xfrm>
          <a:off x="8354971" y="3275895"/>
          <a:ext cx="2339801" cy="14038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/>
            <a:t>Portal Orzeczeń</a:t>
          </a:r>
          <a:endParaRPr lang="en-US" sz="2800" b="1" kern="1200"/>
        </a:p>
      </dsp:txBody>
      <dsp:txXfrm>
        <a:off x="8354971" y="3275895"/>
        <a:ext cx="2339801" cy="1403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647C5-3567-4866-A44E-C4C9B3050AD4}">
      <dsp:nvSpPr>
        <dsp:cNvPr id="0" name=""/>
        <dsp:cNvSpPr/>
      </dsp:nvSpPr>
      <dsp:spPr>
        <a:xfrm>
          <a:off x="0" y="0"/>
          <a:ext cx="9062400" cy="1029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Wyszukiwanie po artykułach</a:t>
          </a:r>
          <a:endParaRPr lang="en-US" sz="2800" kern="1200"/>
        </a:p>
      </dsp:txBody>
      <dsp:txXfrm>
        <a:off x="30151" y="30151"/>
        <a:ext cx="7864572" cy="969133"/>
      </dsp:txXfrm>
    </dsp:sp>
    <dsp:sp modelId="{FE0928B6-5601-423B-AD33-B18FE0B114A7}">
      <dsp:nvSpPr>
        <dsp:cNvPr id="0" name=""/>
        <dsp:cNvSpPr/>
      </dsp:nvSpPr>
      <dsp:spPr>
        <a:xfrm>
          <a:off x="758976" y="1216605"/>
          <a:ext cx="9062400" cy="1029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Pozostałe działy prawne – celujemy szeroko</a:t>
          </a:r>
          <a:endParaRPr lang="en-US" sz="2800" kern="1200"/>
        </a:p>
      </dsp:txBody>
      <dsp:txXfrm>
        <a:off x="789127" y="1246756"/>
        <a:ext cx="7573989" cy="969133"/>
      </dsp:txXfrm>
    </dsp:sp>
    <dsp:sp modelId="{67524CC1-3861-4A51-98B6-EA19C4E174E8}">
      <dsp:nvSpPr>
        <dsp:cNvPr id="0" name=""/>
        <dsp:cNvSpPr/>
      </dsp:nvSpPr>
      <dsp:spPr>
        <a:xfrm>
          <a:off x="1506624" y="2433210"/>
          <a:ext cx="9062400" cy="1029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Bezpośrednie linki do orzeczeń</a:t>
          </a:r>
          <a:endParaRPr lang="en-US" sz="2800" kern="1200" dirty="0"/>
        </a:p>
      </dsp:txBody>
      <dsp:txXfrm>
        <a:off x="1536775" y="2463361"/>
        <a:ext cx="7585317" cy="969133"/>
      </dsp:txXfrm>
    </dsp:sp>
    <dsp:sp modelId="{779A5973-B687-4A6E-BD18-5B8F39E23086}">
      <dsp:nvSpPr>
        <dsp:cNvPr id="0" name=""/>
        <dsp:cNvSpPr/>
      </dsp:nvSpPr>
      <dsp:spPr>
        <a:xfrm>
          <a:off x="2265600" y="3649815"/>
          <a:ext cx="9062400" cy="1029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Dodatkowe statystyki, zestawienie – mamy dane</a:t>
          </a:r>
          <a:endParaRPr lang="en-US" sz="2800" kern="1200"/>
        </a:p>
      </dsp:txBody>
      <dsp:txXfrm>
        <a:off x="2295751" y="3679966"/>
        <a:ext cx="7573989" cy="969133"/>
      </dsp:txXfrm>
    </dsp:sp>
    <dsp:sp modelId="{8AD93E94-9725-4136-A510-0D4B43514200}">
      <dsp:nvSpPr>
        <dsp:cNvPr id="0" name=""/>
        <dsp:cNvSpPr/>
      </dsp:nvSpPr>
      <dsp:spPr>
        <a:xfrm>
          <a:off x="8393267" y="788453"/>
          <a:ext cx="669132" cy="669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543822" y="788453"/>
        <a:ext cx="368022" cy="503522"/>
      </dsp:txXfrm>
    </dsp:sp>
    <dsp:sp modelId="{4A4EED3E-0DB9-41C4-AFE9-9CCD61FB13DC}">
      <dsp:nvSpPr>
        <dsp:cNvPr id="0" name=""/>
        <dsp:cNvSpPr/>
      </dsp:nvSpPr>
      <dsp:spPr>
        <a:xfrm>
          <a:off x="9152243" y="2005058"/>
          <a:ext cx="669132" cy="669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302798" y="2005058"/>
        <a:ext cx="368022" cy="503522"/>
      </dsp:txXfrm>
    </dsp:sp>
    <dsp:sp modelId="{D200BF7E-2A46-4FF4-A42D-64581A6012BA}">
      <dsp:nvSpPr>
        <dsp:cNvPr id="0" name=""/>
        <dsp:cNvSpPr/>
      </dsp:nvSpPr>
      <dsp:spPr>
        <a:xfrm>
          <a:off x="9899891" y="3221663"/>
          <a:ext cx="669132" cy="669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0050446" y="3221663"/>
        <a:ext cx="368022" cy="503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05F6F8-5FA6-46DF-BB02-F43ECCC7D95B}" type="datetime1">
              <a:rPr lang="pl-PL" smtClean="0"/>
              <a:t>22.10.2023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5CE9-30C1-43D6-8A95-9B0D502EF4C4}" type="datetime1">
              <a:rPr lang="pl-PL" smtClean="0"/>
              <a:pPr/>
              <a:t>22.10.2023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51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66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raz — symbol zastępczy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Tutaj wstaw lub przeciągnij i upuść własne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100" b="1" spc="-300" dirty="0"/>
            </a:lvl1pPr>
          </a:lstStyle>
          <a:p>
            <a:pPr lvl="0" algn="r" rtl="0"/>
            <a:r>
              <a:rPr lang="pl-PL"/>
              <a:t>Kliknij, aby edytować tytuł prezentacji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6" name="Tekst — symbol zastępczy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11" name="Tekst — symbol zastępczy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10" name="Podtytuł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13" name="Tekst — symbol zastępczy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15" name="Tekst — symbol zastępczy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17" name="Tekst — symbol zastępczy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3" name="Numer slajdu — symbol zastępczy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podział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raz — symbol zastępczy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Tutaj wstaw lub przeciągnij i upuść </a:t>
            </a:r>
            <a:br>
              <a:rPr lang="pl-PL"/>
            </a:br>
            <a:r>
              <a:rPr lang="pl-PL"/>
              <a:t>własne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100" b="1" spc="-300" dirty="0"/>
            </a:lvl1pPr>
          </a:lstStyle>
          <a:p>
            <a:pPr lvl="0" algn="r" rtl="0"/>
            <a:r>
              <a:rPr lang="pl-PL"/>
              <a:t>Kliknij, aby edytować podział sekcji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/>
              <a:t>Kliknij, aby edytować styl wzorca podtytułu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podziału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raz — symbol zastępczy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Tutaj wstaw lub przeciągnij i upuść </a:t>
            </a:r>
            <a:br>
              <a:rPr lang="pl-PL"/>
            </a:br>
            <a:r>
              <a:rPr lang="pl-PL"/>
              <a:t>własne zdjęcie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1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l-PL"/>
              <a:t>Kliknij, aby edytować podział sekcji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/>
              <a:t>Kliknij, aby edytować styl wzorca podtytułu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tekstu — ukł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Wstaw lub przeciągnij i upuść własne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1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Edytuj tytuł strony</a:t>
            </a:r>
          </a:p>
        </p:txBody>
      </p:sp>
      <p:sp>
        <p:nvSpPr>
          <p:cNvPr id="10" name="Podtytuł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tekstu — ukła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Wstaw lub przeciągnij i upuść własne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lIns="180000" tIns="180000" rIns="180000" bIns="180000" rtlCol="0"/>
          <a:lstStyle>
            <a:lvl1pPr algn="l">
              <a:lnSpc>
                <a:spcPct val="90000"/>
              </a:lnSpc>
              <a:defRPr sz="41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10" name="Podtytuł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Symbol zastępczy po lewej stronie porównani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Zawartość — symbol zastępczy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12" name="Symbol zastępczy po lewej stronie porównani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że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Wstaw lub przeciągnij i upuść własne zdjęcie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/>
              <a:t>Wprowadź podpis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2" name="Numer slajdu — symbol zastępczy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ziękujemy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raz — symbol zastępczy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l-PL"/>
              <a:t>Tutaj wstaw lub przeciągnij i upuść własne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l-PL"/>
              <a:t>Dziękujemy!</a:t>
            </a:r>
          </a:p>
        </p:txBody>
      </p:sp>
      <p:sp>
        <p:nvSpPr>
          <p:cNvPr id="9" name="Tekst — symbol zastępczy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10" name="Tekst — symbol zastępczy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Numer telefonu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Adres e-mail lub </a:t>
            </a:r>
            <a:r>
              <a:rPr lang="pl-PL" err="1"/>
              <a:t>nick</a:t>
            </a:r>
            <a:r>
              <a:rPr lang="pl-PL"/>
              <a:t> w sieci społecznościowej</a:t>
            </a:r>
          </a:p>
        </p:txBody>
      </p:sp>
      <p:sp>
        <p:nvSpPr>
          <p:cNvPr id="12" name="Tekst — symbol zastępczy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Witryna internetowa firmy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l-PL"/>
              <a:t>Podtytuł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l-PL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31" name="Dowolny kształt: Kształt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l-PL"/>
              <a:t>Kliknij, aby edytować tytuł strony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4803364" y="9155147"/>
            <a:ext cx="93586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minarium Probabilistyczne MiNI PW">
            <a:extLst>
              <a:ext uri="{FF2B5EF4-FFF2-40B4-BE49-F238E27FC236}">
                <a16:creationId xmlns:a16="http://schemas.microsoft.com/office/drawing/2014/main" id="{D9FF685B-45F9-D0D6-6DE6-AEC2F9C32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671" y="6380204"/>
            <a:ext cx="34838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ln>
            <a:solidFill>
              <a:schemeClr val="tx1"/>
            </a:solidFill>
          </a:ln>
        </p:spPr>
        <p:txBody>
          <a:bodyPr rtlCol="0"/>
          <a:lstStyle/>
          <a:p>
            <a:r>
              <a:rPr lang="pl-PL" sz="6000" b="0" dirty="0">
                <a:ea typeface="+mj-lt"/>
                <a:cs typeface="+mj-lt"/>
              </a:rPr>
              <a:t> #hack4law</a:t>
            </a:r>
            <a:endParaRPr lang="pl-PL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305920"/>
            <a:ext cx="1585344" cy="266149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pl-PL" spc="140" dirty="0">
                <a:solidFill>
                  <a:schemeClr val="bg1"/>
                </a:solidFill>
                <a:latin typeface="+mj-lt"/>
              </a:rPr>
              <a:t>DANONKI</a:t>
            </a:r>
            <a:endParaRPr lang="pl-PL" b="0" i="0" spc="14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A001717F-6828-BDE0-53A1-F38E6C0EE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pl-PL"/>
              <a:t>Technologie i prawo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79AD-FCCB-0BDB-ABC3-989AB3E9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4400" dirty="0"/>
              <a:t>Tak jest obecnie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BF31-421E-24FC-D254-75E598F61E4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l-PL" smtClean="0"/>
              <a:pPr rtl="0">
                <a:spcAft>
                  <a:spcPts val="600"/>
                </a:spcAft>
              </a:pPr>
              <a:t>2</a:t>
            </a:fld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C95ABDD-E3AA-092F-983A-D9897E2D39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72253D9-51DF-AB85-BA5E-DFEBDF4D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665"/>
            <a:ext cx="5105390" cy="4192335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243FCCF-DCD8-C3F2-2412-29EAAFAB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9" y="3520433"/>
            <a:ext cx="4740978" cy="3337567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3946264-B19F-DE6C-390F-F39820BC1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90" y="82011"/>
            <a:ext cx="4740978" cy="3346989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A5B5272A-1FE3-C576-C670-954B26A8E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966" y="3174435"/>
            <a:ext cx="6949113" cy="3601365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41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aga w postaci wina">
            <a:extLst>
              <a:ext uri="{FF2B5EF4-FFF2-40B4-BE49-F238E27FC236}">
                <a16:creationId xmlns:a16="http://schemas.microsoft.com/office/drawing/2014/main" id="{31AE1840-A610-C7F3-DBE5-F6B41C6A9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2" r="-2" b="40639"/>
          <a:stretch/>
        </p:blipFill>
        <p:spPr>
          <a:xfrm>
            <a:off x="20" y="10"/>
            <a:ext cx="9780568" cy="6371341"/>
          </a:xfrm>
          <a:prstGeom prst="rect">
            <a:avLst/>
          </a:prstGeom>
          <a:noFill/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72773FC2-A285-1131-5116-A32676D62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</p:spPr>
        <p:txBody>
          <a:bodyPr anchor="t">
            <a:normAutofit fontScale="90000"/>
          </a:bodyPr>
          <a:lstStyle/>
          <a:p>
            <a:r>
              <a:rPr lang="pl-PL" dirty="0"/>
              <a:t>Dobre do </a:t>
            </a:r>
            <a:r>
              <a:rPr lang="pl-PL" sz="4800" dirty="0">
                <a:solidFill>
                  <a:schemeClr val="accent1"/>
                </a:solidFill>
              </a:rPr>
              <a:t>post</a:t>
            </a:r>
            <a:r>
              <a:rPr lang="pl-PL" dirty="0"/>
              <a:t>-analizy</a:t>
            </a:r>
            <a:br>
              <a:rPr lang="pl-PL" dirty="0"/>
            </a:br>
            <a:r>
              <a:rPr lang="pl-PL" dirty="0"/>
              <a:t>Ale jak łatwiej przygotować się do rozprawy </a:t>
            </a:r>
            <a:r>
              <a:rPr lang="pl-PL" sz="4800" dirty="0">
                <a:solidFill>
                  <a:schemeClr val="accent1"/>
                </a:solidFill>
              </a:rPr>
              <a:t>przed</a:t>
            </a:r>
            <a:r>
              <a:rPr lang="pl-PL" dirty="0"/>
              <a:t>?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5C38A86-8A76-69D2-F7AC-EBC4325CB4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</p:spPr>
        <p:txBody>
          <a:bodyPr/>
          <a:lstStyle/>
          <a:p>
            <a:r>
              <a:rPr lang="pl-PL" dirty="0"/>
              <a:t>Czyli jak sprawnie szukać informacji przed werdyktem?</a:t>
            </a:r>
          </a:p>
          <a:p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207B62-E1D9-980D-5A61-06116127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Dodaj stopkę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4C9F5A-775A-0946-72F2-D787877F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l-PL" smtClean="0"/>
              <a:pPr rtl="0">
                <a:spcAft>
                  <a:spcPts val="600"/>
                </a:spcAft>
              </a:pPr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1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F716F13F-3845-05D6-8847-20C79706C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96" r="-2" b="9722"/>
          <a:stretch/>
        </p:blipFill>
        <p:spPr>
          <a:xfrm>
            <a:off x="20" y="10"/>
            <a:ext cx="9780568" cy="637134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E79AD-FCCB-0BDB-ABC3-989AB3E96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</p:spPr>
        <p:txBody>
          <a:bodyPr anchor="t">
            <a:normAutofit fontScale="90000"/>
          </a:bodyPr>
          <a:lstStyle/>
          <a:p>
            <a:r>
              <a:rPr lang="pl-PL" dirty="0"/>
              <a:t>Nasze rozwiązanie:</a:t>
            </a:r>
            <a:br>
              <a:rPr lang="pl-PL" dirty="0"/>
            </a:br>
            <a:r>
              <a:rPr lang="pl-PL" dirty="0"/>
              <a:t>Inteligentna semantyczna analiza orzeczeń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7E44A-61BA-C294-A029-8CC7C4B3A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</p:spPr>
        <p:txBody>
          <a:bodyPr vert="horz" lIns="0" tIns="0" rIns="0" bIns="0" rtlCol="0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Nasze rozwiązanie jest pomocą dla sędziów.</a:t>
            </a:r>
          </a:p>
          <a:p>
            <a:pPr marL="0" indent="0">
              <a:buNone/>
            </a:pPr>
            <a:r>
              <a:rPr lang="pl-PL" dirty="0"/>
              <a:t> Aplikacja pozwala na wpisanie stanu faktycznego i wybraniu powiązanych z nią </a:t>
            </a:r>
            <a:r>
              <a:rPr lang="pl-PL" dirty="0" err="1"/>
              <a:t>tagów</a:t>
            </a:r>
            <a:r>
              <a:rPr lang="pl-PL" dirty="0"/>
              <a:t>, a następnie wyszukuje najbardziej zbliżone sprawy i je wyświetla.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BF31-421E-24FC-D254-75E598F6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200" y="6370638"/>
            <a:ext cx="431800" cy="433387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74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30D4A1A0-6B4A-0BCD-4CA8-E4C5D186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 I NARZĘDZIA</a:t>
            </a:r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6EADCCD0-4BE3-A482-1233-70B5394DEC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2" name="Symbol zastępczy zawartości 8">
            <a:extLst>
              <a:ext uri="{FF2B5EF4-FFF2-40B4-BE49-F238E27FC236}">
                <a16:creationId xmlns:a16="http://schemas.microsoft.com/office/drawing/2014/main" id="{5C72D7DB-6167-AA9E-671E-5FE55AA99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28053"/>
              </p:ext>
            </p:extLst>
          </p:nvPr>
        </p:nvGraphicFramePr>
        <p:xfrm>
          <a:off x="431800" y="1511300"/>
          <a:ext cx="113284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A5D4D3-B342-CEC6-2D13-50757004E1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25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krypt komputerowy na ekranie">
            <a:extLst>
              <a:ext uri="{FF2B5EF4-FFF2-40B4-BE49-F238E27FC236}">
                <a16:creationId xmlns:a16="http://schemas.microsoft.com/office/drawing/2014/main" id="{0C5BEFF8-920A-C1B6-9D5F-FF980657A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406"/>
          <a:stretch/>
        </p:blipFill>
        <p:spPr>
          <a:xfrm>
            <a:off x="2411412" y="10"/>
            <a:ext cx="9780588" cy="6371341"/>
          </a:xfrm>
          <a:prstGeom prst="rect">
            <a:avLst/>
          </a:prstGeom>
          <a:noFill/>
        </p:spPr>
      </p:pic>
      <p:sp>
        <p:nvSpPr>
          <p:cNvPr id="8" name="Tytuł 7">
            <a:extLst>
              <a:ext uri="{FF2B5EF4-FFF2-40B4-BE49-F238E27FC236}">
                <a16:creationId xmlns:a16="http://schemas.microsoft.com/office/drawing/2014/main" id="{1B3043A7-2BAC-C735-571A-190C954D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</p:spPr>
        <p:txBody>
          <a:bodyPr anchor="ctr">
            <a:normAutofit/>
          </a:bodyPr>
          <a:lstStyle/>
          <a:p>
            <a:r>
              <a:rPr lang="pl-PL" dirty="0"/>
              <a:t>Jak działa nasz aplikacja?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AAABE0B-E204-BD26-D387-9A602CC1A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5956300" cy="1100565"/>
          </a:xfrm>
        </p:spPr>
        <p:txBody>
          <a:bodyPr/>
          <a:lstStyle/>
          <a:p>
            <a:r>
              <a:rPr lang="pl-PL" dirty="0"/>
              <a:t>Powstała w 24 godziny, od zera</a:t>
            </a:r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3DEC67-FD8E-A3D9-2E08-E2A73024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l-PL" smtClean="0"/>
              <a:pPr rtl="0">
                <a:spcAft>
                  <a:spcPts val="600"/>
                </a:spcAft>
              </a:pPr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25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3F85A01-33F3-5B36-EFCA-0E3A5B90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pl-PL" dirty="0"/>
              <a:t>Co dalej?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CB84A60-8F11-0769-67FE-34B53AFBB7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pl-PL" dirty="0"/>
              <a:t>Gdybyśmy mieli dodatkowe 24 godziny…</a:t>
            </a:r>
            <a:endParaRPr lang="en-US" dirty="0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380EE159-45D1-A6BB-A77A-B291794B1F3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l-PL" smtClean="0"/>
              <a:pPr rtl="0">
                <a:spcAft>
                  <a:spcPts val="600"/>
                </a:spcAft>
              </a:pPr>
              <a:t>7</a:t>
            </a:fld>
            <a:endParaRPr lang="pl-PL"/>
          </a:p>
        </p:txBody>
      </p:sp>
      <p:graphicFrame>
        <p:nvGraphicFramePr>
          <p:cNvPr id="13" name="Symbol zastępczy tekstu 10">
            <a:extLst>
              <a:ext uri="{FF2B5EF4-FFF2-40B4-BE49-F238E27FC236}">
                <a16:creationId xmlns:a16="http://schemas.microsoft.com/office/drawing/2014/main" id="{66C5BAF8-E989-8331-D560-4DA43BBAC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500869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8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— symbol zastępczy 31" descr="klaszczące ręce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7" r="-2" b="3540"/>
          <a:stretch/>
        </p:blipFill>
        <p:spPr>
          <a:xfrm>
            <a:off x="20" y="10"/>
            <a:ext cx="9780568" cy="6371341"/>
          </a:xfrm>
          <a:noFill/>
        </p:spPr>
      </p:pic>
      <p:sp>
        <p:nvSpPr>
          <p:cNvPr id="14" name="Tytuł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</p:spPr>
        <p:txBody>
          <a:bodyPr rtlCol="0" anchor="t">
            <a:normAutofit/>
          </a:bodyPr>
          <a:lstStyle/>
          <a:p>
            <a:pPr rtl="0"/>
            <a:r>
              <a:rPr lang="pl-PL" sz="6000" dirty="0"/>
              <a:t>Dziękujemy!</a:t>
            </a:r>
          </a:p>
        </p:txBody>
      </p:sp>
      <p:sp>
        <p:nvSpPr>
          <p:cNvPr id="2" name="Podtytuł 1">
            <a:extLst>
              <a:ext uri="{FF2B5EF4-FFF2-40B4-BE49-F238E27FC236}">
                <a16:creationId xmlns:a16="http://schemas.microsoft.com/office/drawing/2014/main" id="{D523275D-0736-8AC3-D891-4A83F5A74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</p:spPr>
        <p:txBody>
          <a:bodyPr>
            <a:normAutofit/>
          </a:bodyPr>
          <a:lstStyle/>
          <a:p>
            <a:r>
              <a:rPr lang="pl-PL" dirty="0"/>
              <a:t>Marta </a:t>
            </a:r>
            <a:r>
              <a:rPr lang="pl-PL" dirty="0" err="1"/>
              <a:t>Szuwarska</a:t>
            </a:r>
            <a:r>
              <a:rPr lang="pl-PL" dirty="0"/>
              <a:t>, Łukasz Lepianka, Maciej Borkowski, Łukasz Grabarski, Michał Chęć</a:t>
            </a:r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200" y="6370638"/>
            <a:ext cx="431800" cy="43338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l-PL" smtClean="0"/>
              <a:pPr rtl="0">
                <a:spcAft>
                  <a:spcPts val="600"/>
                </a:spcAft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14_TF16411250.potx" id="{482CC0A0-17F1-49AD-8E7D-4F8D32618043}" vid="{C0060354-2FDD-402D-95A0-9400E98DA428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3c80d9-fff9-4cf5-afcb-b8ae29d54b3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AF3DA69DF24745AE3A88F41386295A" ma:contentTypeVersion="12" ma:contentTypeDescription="Utwórz nowy dokument." ma:contentTypeScope="" ma:versionID="09af6b47492131e2e1f91e6a0c2feba4">
  <xsd:schema xmlns:xsd="http://www.w3.org/2001/XMLSchema" xmlns:xs="http://www.w3.org/2001/XMLSchema" xmlns:p="http://schemas.microsoft.com/office/2006/metadata/properties" xmlns:ns3="123c80d9-fff9-4cf5-afcb-b8ae29d54b3e" xmlns:ns4="41c096cc-bf0d-4db1-a348-1b8ce80b75c8" targetNamespace="http://schemas.microsoft.com/office/2006/metadata/properties" ma:root="true" ma:fieldsID="2a6e69442361e726704a3d46e87705d0" ns3:_="" ns4:_="">
    <xsd:import namespace="123c80d9-fff9-4cf5-afcb-b8ae29d54b3e"/>
    <xsd:import namespace="41c096cc-bf0d-4db1-a348-1b8ce80b75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c80d9-fff9-4cf5-afcb-b8ae29d54b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096cc-bf0d-4db1-a348-1b8ce80b75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krót wskazówki dotyczącej udostępniania" ma:hidden="true" ma:internalName="SharingHintHash" ma:readOnly="true">
      <xsd:simpleType>
        <xsd:restriction base="dms:Text"/>
      </xsd:simpleType>
    </xsd:element>
    <xsd:element name="SharedWithDetails" ma:index="12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41c096cc-bf0d-4db1-a348-1b8ce80b75c8"/>
    <ds:schemaRef ds:uri="http://schemas.openxmlformats.org/package/2006/metadata/core-properties"/>
    <ds:schemaRef ds:uri="http://purl.org/dc/dcmitype/"/>
    <ds:schemaRef ds:uri="123c80d9-fff9-4cf5-afcb-b8ae29d54b3e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8EF7DE-54D4-4EEC-BE6A-28FD950D1A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3c80d9-fff9-4cf5-afcb-b8ae29d54b3e"/>
    <ds:schemaRef ds:uri="41c096cc-bf0d-4db1-a348-1b8ce80b75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E529D9-10C2-48E3-8CC6-FACF3D827F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Hack4Law</Template>
  <TotalTime>117</TotalTime>
  <Words>158</Words>
  <Application>Microsoft Office PowerPoint</Application>
  <PresentationFormat>Panoramiczny</PresentationFormat>
  <Paragraphs>42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Motyw pakietu Office</vt:lpstr>
      <vt:lpstr> #hack4law</vt:lpstr>
      <vt:lpstr>Tak jest obecnie</vt:lpstr>
      <vt:lpstr>Dobre do post-analizy Ale jak łatwiej przygotować się do rozprawy przed?</vt:lpstr>
      <vt:lpstr>Nasze rozwiązanie: Inteligentna semantyczna analiza orzeczeń</vt:lpstr>
      <vt:lpstr>TECHNOLOGIE I NARZĘDZIA</vt:lpstr>
      <vt:lpstr>Jak działa nasz aplikacja?</vt:lpstr>
      <vt:lpstr>Co dalej?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#hack4law</dc:title>
  <dc:creator>Szuwarska Marta (STUD)</dc:creator>
  <cp:lastModifiedBy>Grabarski Łukasz (STUD)</cp:lastModifiedBy>
  <cp:revision>6</cp:revision>
  <dcterms:created xsi:type="dcterms:W3CDTF">2023-10-22T03:05:42Z</dcterms:created>
  <dcterms:modified xsi:type="dcterms:W3CDTF">2023-10-22T07:16:47Z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0x01010060AF3DA69DF24745AE3A88F41386295A</vt:lpwstr>
  </property>
</Properties>
</file>