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3200400"/>
  <p:notesSz cx="6858000" cy="9144000"/>
  <p:defaultTextStyle>
    <a:defPPr>
      <a:defRPr lang="en-US"/>
    </a:defPPr>
    <a:lvl1pPr marL="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1pPr>
    <a:lvl2pPr marL="241402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2pPr>
    <a:lvl3pPr marL="48280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3pPr>
    <a:lvl4pPr marL="724205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4pPr>
    <a:lvl5pPr marL="965606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5pPr>
    <a:lvl6pPr marL="1207008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6pPr>
    <a:lvl7pPr marL="144841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7pPr>
    <a:lvl8pPr marL="1689811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8pPr>
    <a:lvl9pPr marL="193121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3770"/>
            <a:ext cx="54864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80951"/>
            <a:ext cx="54864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70392"/>
            <a:ext cx="1577340" cy="2712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70392"/>
            <a:ext cx="4640580" cy="27121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797878"/>
            <a:ext cx="630936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141750"/>
            <a:ext cx="630936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851959"/>
            <a:ext cx="3108960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851959"/>
            <a:ext cx="3108960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70392"/>
            <a:ext cx="6309360" cy="6185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784543"/>
            <a:ext cx="309467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169035"/>
            <a:ext cx="3094672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784543"/>
            <a:ext cx="310991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169035"/>
            <a:ext cx="3109913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3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60799"/>
            <a:ext cx="370332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60799"/>
            <a:ext cx="370332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0392"/>
            <a:ext cx="630936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51959"/>
            <a:ext cx="630936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5" r="15266"/>
          <a:stretch/>
        </p:blipFill>
        <p:spPr>
          <a:xfrm>
            <a:off x="4950554" y="101008"/>
            <a:ext cx="2079991" cy="30993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6" r="15764"/>
          <a:stretch/>
        </p:blipFill>
        <p:spPr>
          <a:xfrm>
            <a:off x="2870286" y="101008"/>
            <a:ext cx="2064824" cy="30998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0"/>
          <a:stretch/>
        </p:blipFill>
        <p:spPr>
          <a:xfrm>
            <a:off x="3459" y="101009"/>
            <a:ext cx="2851383" cy="30993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1771" y="303028"/>
            <a:ext cx="1063256" cy="38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8666" y="303028"/>
            <a:ext cx="1063256" cy="38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72537" y="1520458"/>
            <a:ext cx="1063256" cy="38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3704" y="1525774"/>
            <a:ext cx="806501" cy="377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96163" y="34792"/>
            <a:ext cx="104199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productivity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6641" y="34792"/>
            <a:ext cx="157361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productivity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6270" y="34791"/>
            <a:ext cx="157361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productivity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0035" y="2991582"/>
            <a:ext cx="49385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0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</dc:creator>
  <cp:lastModifiedBy>Cody</cp:lastModifiedBy>
  <cp:revision>2</cp:revision>
  <dcterms:created xsi:type="dcterms:W3CDTF">2017-11-15T19:18:20Z</dcterms:created>
  <dcterms:modified xsi:type="dcterms:W3CDTF">2017-11-16T18:51:10Z</dcterms:modified>
</cp:coreProperties>
</file>