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7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E3E9-8981-4A90-9106-3BC1CCC1F23A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19AB-374C-4958-8AFB-30F78144F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1"/>
          <a:stretch/>
        </p:blipFill>
        <p:spPr>
          <a:xfrm>
            <a:off x="4983422" y="106325"/>
            <a:ext cx="2689394" cy="320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5" r="15479"/>
          <a:stretch/>
        </p:blipFill>
        <p:spPr>
          <a:xfrm>
            <a:off x="2818076" y="106325"/>
            <a:ext cx="2142011" cy="3200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1"/>
          <a:stretch/>
        </p:blipFill>
        <p:spPr>
          <a:xfrm>
            <a:off x="-178522" y="106325"/>
            <a:ext cx="2996598" cy="3200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6163" y="34792"/>
            <a:ext cx="104199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productivity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6641" y="34792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Medium productivity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6270" y="34791"/>
            <a:ext cx="1573618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productivity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035" y="2991582"/>
            <a:ext cx="493850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54102" y="2817630"/>
            <a:ext cx="388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942" y="2817630"/>
            <a:ext cx="388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47885" y="2817630"/>
            <a:ext cx="388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285420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</dc:creator>
  <cp:lastModifiedBy>Cody</cp:lastModifiedBy>
  <cp:revision>5</cp:revision>
  <dcterms:created xsi:type="dcterms:W3CDTF">2017-11-15T19:18:20Z</dcterms:created>
  <dcterms:modified xsi:type="dcterms:W3CDTF">2017-11-16T19:33:56Z</dcterms:modified>
</cp:coreProperties>
</file>