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0" d="100"/>
          <a:sy n="30" d="100"/>
        </p:scale>
        <p:origin x="1051" y="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3916-ECF9-4F07-A2A6-97E4DC2C965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C6A4E-2768-4D65-88EE-DAAED73F2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67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3916-ECF9-4F07-A2A6-97E4DC2C965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C6A4E-2768-4D65-88EE-DAAED73F2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4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3916-ECF9-4F07-A2A6-97E4DC2C965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C6A4E-2768-4D65-88EE-DAAED73F2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26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3916-ECF9-4F07-A2A6-97E4DC2C965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C6A4E-2768-4D65-88EE-DAAED73F2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4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3916-ECF9-4F07-A2A6-97E4DC2C965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C6A4E-2768-4D65-88EE-DAAED73F2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48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3916-ECF9-4F07-A2A6-97E4DC2C965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C6A4E-2768-4D65-88EE-DAAED73F2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9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3916-ECF9-4F07-A2A6-97E4DC2C965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C6A4E-2768-4D65-88EE-DAAED73F2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77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3916-ECF9-4F07-A2A6-97E4DC2C965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C6A4E-2768-4D65-88EE-DAAED73F2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6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3916-ECF9-4F07-A2A6-97E4DC2C965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C6A4E-2768-4D65-88EE-DAAED73F2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7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3916-ECF9-4F07-A2A6-97E4DC2C965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C6A4E-2768-4D65-88EE-DAAED73F2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32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3916-ECF9-4F07-A2A6-97E4DC2C965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C6A4E-2768-4D65-88EE-DAAED73F2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01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83916-ECF9-4F07-A2A6-97E4DC2C965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C6A4E-2768-4D65-88EE-DAAED73F2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76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now cra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8000" l="10000" r="94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773" y="2717425"/>
            <a:ext cx="2839085" cy="198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acific cod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42" b="98246" l="879" r="9902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549" y="2758769"/>
            <a:ext cx="4314669" cy="144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snow crab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8000" l="10000" r="94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770" y="5867748"/>
            <a:ext cx="690246" cy="48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snow crab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8000" l="10000" r="94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070" y="5393251"/>
            <a:ext cx="690246" cy="48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snow crab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8000" l="10000" r="94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467" y="5452945"/>
            <a:ext cx="690246" cy="48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snow crab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8000" l="10000" r="94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468" y="5699881"/>
            <a:ext cx="690246" cy="48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snow crab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8000" l="10000" r="94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952" y="5487346"/>
            <a:ext cx="690246" cy="62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snow crab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8000" l="10000" r="94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893" y="5932247"/>
            <a:ext cx="690246" cy="48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snow crab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8000" l="10000" r="94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257" y="5633605"/>
            <a:ext cx="690246" cy="48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mage result for pacific cod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942" b="98246" l="879" r="9902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0393" y="6002292"/>
            <a:ext cx="1276680" cy="42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Image result for pacific cod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942" b="98246" l="879" r="9902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431" y="5887519"/>
            <a:ext cx="1276680" cy="42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Image result for pacific cod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942" b="98246" l="879" r="9902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146" y="5733438"/>
            <a:ext cx="1276680" cy="42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Image result for pacific cod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942" b="98246" l="879" r="9902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88680" y="5392630"/>
            <a:ext cx="1276680" cy="42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Image result for pacific cod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942" b="98246" l="879" r="9902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33543" y="6254061"/>
            <a:ext cx="1276680" cy="42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Image result for pacific cod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942" b="98246" l="879" r="9902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883" y="5628109"/>
            <a:ext cx="1276680" cy="42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85254" y="6415419"/>
            <a:ext cx="1904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recruitment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8018209" y="6463018"/>
            <a:ext cx="1904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recruitment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603452" y="4540886"/>
            <a:ext cx="1904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Spawners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133543" y="3985222"/>
            <a:ext cx="1904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Spawners</a:t>
            </a:r>
            <a:endParaRPr lang="en-US" sz="2800" dirty="0"/>
          </a:p>
        </p:txBody>
      </p:sp>
      <p:cxnSp>
        <p:nvCxnSpPr>
          <p:cNvPr id="19" name="Curved Connector 18"/>
          <p:cNvCxnSpPr>
            <a:stCxn id="9" idx="1"/>
            <a:endCxn id="1026" idx="1"/>
          </p:cNvCxnSpPr>
          <p:nvPr/>
        </p:nvCxnSpPr>
        <p:spPr>
          <a:xfrm rot="10800000">
            <a:off x="1872774" y="3711105"/>
            <a:ext cx="734695" cy="2230362"/>
          </a:xfrm>
          <a:prstGeom prst="curvedConnector3">
            <a:avLst>
              <a:gd name="adj1" fmla="val 144944"/>
            </a:avLst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026" idx="3"/>
            <a:endCxn id="12" idx="3"/>
          </p:cNvCxnSpPr>
          <p:nvPr/>
        </p:nvCxnSpPr>
        <p:spPr>
          <a:xfrm flipH="1">
            <a:off x="4147503" y="3711105"/>
            <a:ext cx="564355" cy="2164086"/>
          </a:xfrm>
          <a:prstGeom prst="curvedConnector3">
            <a:avLst>
              <a:gd name="adj1" fmla="val -91814"/>
            </a:avLst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13" idx="3"/>
            <a:endCxn id="1028" idx="3"/>
          </p:cNvCxnSpPr>
          <p:nvPr/>
        </p:nvCxnSpPr>
        <p:spPr>
          <a:xfrm flipV="1">
            <a:off x="10247073" y="3479285"/>
            <a:ext cx="682145" cy="2736203"/>
          </a:xfrm>
          <a:prstGeom prst="curvedConnector3">
            <a:avLst>
              <a:gd name="adj1" fmla="val 133512"/>
            </a:avLst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1028" idx="1"/>
            <a:endCxn id="15" idx="1"/>
          </p:cNvCxnSpPr>
          <p:nvPr/>
        </p:nvCxnSpPr>
        <p:spPr>
          <a:xfrm rot="10800000" flipH="1" flipV="1">
            <a:off x="6614548" y="3479284"/>
            <a:ext cx="487597" cy="2467349"/>
          </a:xfrm>
          <a:prstGeom prst="curvedConnector3">
            <a:avLst>
              <a:gd name="adj1" fmla="val -75013"/>
            </a:avLst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28" idx="1"/>
            <a:endCxn id="12" idx="3"/>
          </p:cNvCxnSpPr>
          <p:nvPr/>
        </p:nvCxnSpPr>
        <p:spPr>
          <a:xfrm flipH="1">
            <a:off x="4147503" y="3479285"/>
            <a:ext cx="2467046" cy="2395906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Image result for bering sea cold pool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22"/>
          <a:stretch/>
        </p:blipFill>
        <p:spPr bwMode="auto">
          <a:xfrm>
            <a:off x="4240680" y="544317"/>
            <a:ext cx="3048000" cy="221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4962157" y="15240"/>
            <a:ext cx="2915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Cold pool</a:t>
            </a:r>
            <a:endParaRPr lang="en-US" sz="3200" dirty="0"/>
          </a:p>
        </p:txBody>
      </p:sp>
      <p:cxnSp>
        <p:nvCxnSpPr>
          <p:cNvPr id="42" name="Straight Arrow Connector 41"/>
          <p:cNvCxnSpPr>
            <a:stCxn id="1032" idx="1"/>
            <a:endCxn id="1026" idx="0"/>
          </p:cNvCxnSpPr>
          <p:nvPr/>
        </p:nvCxnSpPr>
        <p:spPr>
          <a:xfrm flipH="1">
            <a:off x="3292316" y="1651543"/>
            <a:ext cx="948364" cy="10658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032" idx="3"/>
            <a:endCxn id="1028" idx="0"/>
          </p:cNvCxnSpPr>
          <p:nvPr/>
        </p:nvCxnSpPr>
        <p:spPr>
          <a:xfrm>
            <a:off x="7288680" y="1651543"/>
            <a:ext cx="1483204" cy="11072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1032" idx="2"/>
          </p:cNvCxnSpPr>
          <p:nvPr/>
        </p:nvCxnSpPr>
        <p:spPr>
          <a:xfrm rot="5400000">
            <a:off x="3397882" y="3660793"/>
            <a:ext cx="3268823" cy="1464775"/>
          </a:xfrm>
          <a:prstGeom prst="curvedConnector3">
            <a:avLst>
              <a:gd name="adj1" fmla="val 107501"/>
            </a:avLst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stCxn id="1032" idx="2"/>
          </p:cNvCxnSpPr>
          <p:nvPr/>
        </p:nvCxnSpPr>
        <p:spPr>
          <a:xfrm rot="16200000" flipH="1">
            <a:off x="4788476" y="3734973"/>
            <a:ext cx="3173478" cy="1221070"/>
          </a:xfrm>
          <a:prstGeom prst="curvedConnector3">
            <a:avLst>
              <a:gd name="adj1" fmla="val 113230"/>
            </a:avLst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592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Cody</dc:creator>
  <cp:lastModifiedBy>Cody</cp:lastModifiedBy>
  <cp:revision>3</cp:revision>
  <dcterms:created xsi:type="dcterms:W3CDTF">2019-01-03T19:50:05Z</dcterms:created>
  <dcterms:modified xsi:type="dcterms:W3CDTF">2019-01-03T20:01:30Z</dcterms:modified>
</cp:coreProperties>
</file>