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315200" cy="5486400"/>
  <p:notesSz cx="6858000" cy="9144000"/>
  <p:defaultTextStyle>
    <a:defPPr>
      <a:defRPr lang="en-US"/>
    </a:defPPr>
    <a:lvl1pPr marL="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1pPr>
    <a:lvl2pPr marL="285293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2pPr>
    <a:lvl3pPr marL="570586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3pPr>
    <a:lvl4pPr marL="855878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4pPr>
    <a:lvl5pPr marL="1141171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5pPr>
    <a:lvl6pPr marL="1426464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6pPr>
    <a:lvl7pPr marL="1711757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7pPr>
    <a:lvl8pPr marL="199705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8pPr>
    <a:lvl9pPr marL="2282342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3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97890"/>
            <a:ext cx="621792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81630"/>
            <a:ext cx="54864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0BE-4133-4F07-9762-279668BACE0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DB89-49EC-4B2A-BB89-D935E2C2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4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0BE-4133-4F07-9762-279668BACE0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DB89-49EC-4B2A-BB89-D935E2C2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3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92100"/>
            <a:ext cx="1577340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2100"/>
            <a:ext cx="4640580" cy="464947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0BE-4133-4F07-9762-279668BACE0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DB89-49EC-4B2A-BB89-D935E2C2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9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0BE-4133-4F07-9762-279668BACE0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DB89-49EC-4B2A-BB89-D935E2C2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7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67791"/>
            <a:ext cx="630936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671571"/>
            <a:ext cx="630936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0BE-4133-4F07-9762-279668BACE0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DB89-49EC-4B2A-BB89-D935E2C2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4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60500"/>
            <a:ext cx="3108960" cy="34810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60500"/>
            <a:ext cx="3108960" cy="34810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0BE-4133-4F07-9762-279668BACE0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DB89-49EC-4B2A-BB89-D935E2C2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8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92101"/>
            <a:ext cx="630936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44930"/>
            <a:ext cx="309467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004060"/>
            <a:ext cx="3094672" cy="29476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44930"/>
            <a:ext cx="3109913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004060"/>
            <a:ext cx="3109913" cy="29476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0BE-4133-4F07-9762-279668BACE0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DB89-49EC-4B2A-BB89-D935E2C2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9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0BE-4133-4F07-9762-279668BACE0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DB89-49EC-4B2A-BB89-D935E2C2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4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0BE-4133-4F07-9762-279668BACE0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DB89-49EC-4B2A-BB89-D935E2C2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0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89941"/>
            <a:ext cx="370332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0BE-4133-4F07-9762-279668BACE0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DB89-49EC-4B2A-BB89-D935E2C2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7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89941"/>
            <a:ext cx="370332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0BE-4133-4F07-9762-279668BACE0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DB89-49EC-4B2A-BB89-D935E2C2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8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101"/>
            <a:ext cx="630936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60500"/>
            <a:ext cx="630936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8A0BE-4133-4F07-9762-279668BACE0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085081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DDB89-49EC-4B2A-BB89-D935E2C2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1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114111" y="565903"/>
            <a:ext cx="174171" cy="17077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283" dirty="0"/>
              <a:t>GROWTH</a:t>
            </a:r>
            <a:endParaRPr lang="en-US" sz="1283" dirty="0"/>
          </a:p>
        </p:txBody>
      </p:sp>
      <p:sp>
        <p:nvSpPr>
          <p:cNvPr id="6" name="Rectangle 5"/>
          <p:cNvSpPr/>
          <p:nvPr/>
        </p:nvSpPr>
        <p:spPr>
          <a:xfrm flipV="1">
            <a:off x="122983" y="4210274"/>
            <a:ext cx="165299" cy="8397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283" dirty="0"/>
              <a:t>WEIGHT</a:t>
            </a:r>
            <a:endParaRPr lang="en-US" sz="1283" dirty="0"/>
          </a:p>
        </p:txBody>
      </p:sp>
      <p:sp>
        <p:nvSpPr>
          <p:cNvPr id="7" name="Rectangle 6"/>
          <p:cNvSpPr/>
          <p:nvPr/>
        </p:nvSpPr>
        <p:spPr>
          <a:xfrm flipV="1">
            <a:off x="114111" y="2400298"/>
            <a:ext cx="174171" cy="16002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283" dirty="0"/>
              <a:t>MORTALITY</a:t>
            </a:r>
            <a:endParaRPr lang="en-US" sz="1283" dirty="0"/>
          </a:p>
        </p:txBody>
      </p:sp>
      <p:pic>
        <p:nvPicPr>
          <p:cNvPr id="8" name="Picture 2" descr="http://download.nfrdi.re.kr/ofiris/upload_file/ofiris/PW/mltim/master_img/001/Trichiurus%20lepturu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" b="100000" l="0" r="100000"/>
                    </a14:imgEffect>
                    <a14:imgEffect>
                      <a14:brightnessContrast bright="-100000" contrast="-8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288" y="42338"/>
            <a:ext cx="734904" cy="23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portal.nfrdi.re.kr/mbtdb/mgrdb/views/view_species_jpg.jsp?cls_id=001&amp;file=Larimichthys%20polyactis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40" b="91781" l="2060" r="98315"/>
                    </a14:imgEffect>
                    <a14:imgEffect>
                      <a14:brightnessContrast bright="-100000" contrast="-8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410" y="106385"/>
            <a:ext cx="534426" cy="21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portal.nfrdi.re.kr/mbtdb/mgrdb/views/view_species_jpg.jsp?cls_id=001&amp;file=Scomber%20japonicus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  <a14:imgEffect>
                      <a14:brightnessContrast bright="-100000" contrast="-8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376" y="37173"/>
            <a:ext cx="863537" cy="21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Cody\Desktop\Decapterus maruadsi.jpg"/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959" b="89941" l="1229" r="100000"/>
                    </a14:imgEffect>
                    <a14:imgEffect>
                      <a14:brightnessContrast bright="-100000" contrast="-8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708"/>
          <a:stretch/>
        </p:blipFill>
        <p:spPr bwMode="auto">
          <a:xfrm>
            <a:off x="6168616" y="77201"/>
            <a:ext cx="558371" cy="19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3" y="261257"/>
            <a:ext cx="6966857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80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Cody</dc:creator>
  <cp:lastModifiedBy>Cody</cp:lastModifiedBy>
  <cp:revision>3</cp:revision>
  <dcterms:created xsi:type="dcterms:W3CDTF">2019-05-25T05:30:36Z</dcterms:created>
  <dcterms:modified xsi:type="dcterms:W3CDTF">2019-05-30T18:09:57Z</dcterms:modified>
</cp:coreProperties>
</file>