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64008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047539"/>
            <a:ext cx="3108960" cy="222842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61902"/>
            <a:ext cx="2743200" cy="1545378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40783"/>
            <a:ext cx="78867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40783"/>
            <a:ext cx="2320290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595757"/>
            <a:ext cx="3154680" cy="26625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4283500"/>
            <a:ext cx="3154680" cy="14001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703917"/>
            <a:ext cx="155448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703917"/>
            <a:ext cx="155448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40785"/>
            <a:ext cx="315468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569085"/>
            <a:ext cx="1547336" cy="76898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338070"/>
            <a:ext cx="1547336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569085"/>
            <a:ext cx="1554956" cy="76898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338070"/>
            <a:ext cx="1554956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26720"/>
            <a:ext cx="1179671" cy="14935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921598"/>
            <a:ext cx="1851660" cy="454871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920240"/>
            <a:ext cx="1179671" cy="3557482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26720"/>
            <a:ext cx="1179671" cy="14935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921598"/>
            <a:ext cx="1851660" cy="454871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920240"/>
            <a:ext cx="1179671" cy="3557482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40785"/>
            <a:ext cx="31546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703917"/>
            <a:ext cx="31546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932595"/>
            <a:ext cx="822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1451-48E1-44B3-96D9-C52CF132D7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932595"/>
            <a:ext cx="822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CF9C-94E8-4F23-8E92-4AD949C9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657600" cy="6400800"/>
          </a:xfrm>
          <a:prstGeom prst="rect">
            <a:avLst/>
          </a:prstGeom>
        </p:spPr>
      </p:pic>
      <p:pic>
        <p:nvPicPr>
          <p:cNvPr id="5" name="Picture 2" descr="http://download.nfrdi.re.kr/ofiris/upload_file/ofiris/PW/mltim/master_img/001/Trichiurus%20lepturu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" b="100000" l="0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0176" y="2670971"/>
            <a:ext cx="565084" cy="1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ortal.nfrdi.re.kr/mbtdb/mgrdb/views/view_species_jpg.jsp?cls_id=001&amp;file=Larimichthys%20polyacti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0" b="91781" l="2060" r="98315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0277" y="4643883"/>
            <a:ext cx="434788" cy="1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ortal.nfrdi.re.kr/mbtdb/mgrdb/views/view_species_jpg.jsp?cls_id=001&amp;file=Scomber%20japonicus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0277" y="4344651"/>
            <a:ext cx="567323" cy="1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ody\Desktop\Decapterus maruadsi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59" b="89941" l="1229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3708"/>
          <a:stretch/>
        </p:blipFill>
        <p:spPr bwMode="auto">
          <a:xfrm>
            <a:off x="3090277" y="4075354"/>
            <a:ext cx="488575" cy="1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5</cp:revision>
  <dcterms:created xsi:type="dcterms:W3CDTF">2019-05-25T05:50:27Z</dcterms:created>
  <dcterms:modified xsi:type="dcterms:W3CDTF">2019-05-30T18:03:31Z</dcterms:modified>
</cp:coreProperties>
</file>