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8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32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9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9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0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7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8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1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3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4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EA5E96-B621-479C-A032-339CE0D56EE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723A76-D79A-4D5F-90ED-36D3A8F4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4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613" y="2040339"/>
            <a:ext cx="9601200" cy="1317009"/>
          </a:xfrm>
        </p:spPr>
        <p:txBody>
          <a:bodyPr/>
          <a:lstStyle/>
          <a:p>
            <a:r>
              <a:rPr lang="zh-CN" altLang="en-US" b="1" i="1" dirty="0">
                <a:solidFill>
                  <a:srgbClr val="FFC000"/>
                </a:solidFill>
              </a:rPr>
              <a:t>过渡元素</a:t>
            </a:r>
            <a:r>
              <a:rPr lang="en-US" altLang="zh-CN" b="1" i="1" dirty="0">
                <a:solidFill>
                  <a:srgbClr val="FFC000"/>
                </a:solidFill>
              </a:rPr>
              <a:t>——</a:t>
            </a:r>
            <a:r>
              <a:rPr lang="zh-CN" altLang="en-US" b="1" i="1" dirty="0">
                <a:solidFill>
                  <a:srgbClr val="FFC000"/>
                </a:solidFill>
              </a:rPr>
              <a:t>锰族元素</a:t>
            </a:r>
          </a:p>
        </p:txBody>
      </p:sp>
    </p:spTree>
    <p:extLst>
      <p:ext uri="{BB962C8B-B14F-4D97-AF65-F5344CB8AC3E}">
        <p14:creationId xmlns:p14="http://schemas.microsoft.com/office/powerpoint/2010/main" val="33759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25864-9D97-8202-D718-EF08D2D4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675" y="1732449"/>
            <a:ext cx="7302882" cy="1508894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8531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85" y="758950"/>
            <a:ext cx="9355539" cy="369704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锰族元素：元素周期表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族元素，价层电子构型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(n-1)d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ns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最高氧化数为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b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VB~VIB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元素类似，从上往下（从锰到铼）高氧化态也趋向于稳定，如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Re2O7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Tc2O7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性质类似，比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Mn2O7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稳定得多；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低氧化态稳定性恰好相反，锰以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Mn2+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最稳定，而锝（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）、铼（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）则不存在简单离子。</a:t>
            </a:r>
          </a:p>
        </p:txBody>
      </p:sp>
    </p:spTree>
    <p:extLst>
      <p:ext uri="{BB962C8B-B14F-4D97-AF65-F5344CB8AC3E}">
        <p14:creationId xmlns:p14="http://schemas.microsoft.com/office/powerpoint/2010/main" val="38472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389" y="453925"/>
            <a:ext cx="9731400" cy="871955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锰是银白色金属，质硬而脆，化学性活泼粉末状的锰能着火。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4C30D4-8729-AAAC-4F11-E2CA1557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735" y="1478280"/>
            <a:ext cx="5072304" cy="405384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锰在常温下缓慢的溶于水，与稀酸作用放出氢气。锰主要用于制造合金钢。含锰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10%~15%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的锰钢具有良好的抗冲击、耐磨损、及耐腐蚀性。</a:t>
            </a:r>
            <a:endParaRPr lang="en-US" altLang="zh-CN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锰可从</a:t>
            </a: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FeS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中置换出铁，自身成为</a:t>
            </a: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MnS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而转入渣中，将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除去，因此在钢铁生产中，锰用作脱氧剂和脱硫剂。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D57D04-A2A0-CF0B-A8B0-8866ADA7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07" y="1331407"/>
            <a:ext cx="4276725" cy="3067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5682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7722108" cy="9022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锰的重要化合物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4C30D4-8729-AAAC-4F11-E2CA1557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72640"/>
            <a:ext cx="9418320" cy="35433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464B2A-9F9E-9BF5-CB25-15AA24BD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2" y="2072640"/>
            <a:ext cx="9144000" cy="3436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97885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812042"/>
            <a:ext cx="9069483" cy="406703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从锰的电势图可知，</a:t>
            </a:r>
            <a:r>
              <a:rPr lang="zh-CN" altLang="en-US" sz="36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酸性溶液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3+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均易发生歧化反应：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3+ 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  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↓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+4H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b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3MnO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+4H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↓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较稳定，不易被氧化，也不易被还原。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有强氧化性。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碱性溶液</a:t>
            </a:r>
            <a:r>
              <a:rPr lang="zh-CN" altLang="en-US" sz="36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36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Mn(OH)2</a:t>
            </a:r>
            <a:r>
              <a:rPr lang="zh-CN" altLang="en-US" sz="36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不稳定易被空气中的氧气氧化为</a:t>
            </a:r>
            <a:r>
              <a:rPr lang="en-US" altLang="zh-CN" sz="36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MnO2;MnO42-</a:t>
            </a:r>
            <a:r>
              <a:rPr lang="zh-CN" altLang="en-US" sz="36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也能发生歧化反应，但不如在酸性溶液中进行的完全。</a:t>
            </a:r>
          </a:p>
        </p:txBody>
      </p:sp>
    </p:spTree>
    <p:extLst>
      <p:ext uri="{BB962C8B-B14F-4D97-AF65-F5344CB8AC3E}">
        <p14:creationId xmlns:p14="http://schemas.microsoft.com/office/powerpoint/2010/main" val="34766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955343"/>
            <a:ext cx="11423177" cy="3473356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锰的氧化物及其水合物酸碱性的变化规律，是过渡元素中最典型的：随锰的氧化数升高，碱性逐渐减弱，酸性逐渐增强。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←碱性增强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Mn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棕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    MnO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黑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                                                      Mn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绿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Mn(OH)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白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Mn(OH)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棕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Mn(OH)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棕黑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H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绿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        HMnO</a:t>
            </a:r>
            <a:r>
              <a:rPr lang="en-US" altLang="zh-CN" sz="22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紫红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碱性                             弱碱性                         两性                               酸性                                    强酸性</a:t>
            </a:r>
            <a:b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酸性增强→</a:t>
            </a:r>
            <a:b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6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36" y="955338"/>
            <a:ext cx="10147110" cy="259990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锰盐</a:t>
            </a:r>
            <a:b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）的强酸盐均溶于水，只有少数弱酸盐如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MnCO3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MnS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等难溶于水。从水溶液中结晶出来的锰（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）盐，为带有结晶水的晶体。在这些水合锰（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）盐及其水溶液中都有淡红色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[Mn(H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O)</a:t>
            </a:r>
            <a:r>
              <a:rPr lang="en-US" altLang="zh-CN" sz="36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b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aseline="30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E16CD-1DC7-EAC9-8264-AB6B6F8E1AF7}"/>
              </a:ext>
            </a:extLst>
          </p:cNvPr>
          <p:cNvSpPr txBox="1"/>
          <p:nvPr/>
        </p:nvSpPr>
        <p:spPr>
          <a:xfrm>
            <a:off x="1153236" y="4715302"/>
            <a:ext cx="9935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在酸性溶液中，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2+(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3d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比同周期其它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M(II)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Cr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Fe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等稳定，只有用强氧化剂，如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NaBiO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PbO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(NH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，才能将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氧化为呈现紫红色的高锰酸钾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BDE030-4E2A-FACE-6BD2-0E31E7E7D7C9}"/>
              </a:ext>
            </a:extLst>
          </p:cNvPr>
          <p:cNvSpPr txBox="1"/>
          <p:nvPr/>
        </p:nvSpPr>
        <p:spPr>
          <a:xfrm>
            <a:off x="1153236" y="3309582"/>
            <a:ext cx="9512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）盐与碱液反应时，产生的白色胶状沉淀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Mn(OH)2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在空气中不稳定，迅速被氧化为棕色的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(OH)2(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水合二氧化锰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720F-D343-FBA1-D392-CEC3CDD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5" y="443552"/>
            <a:ext cx="11211637" cy="242247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二氧化锰</a:t>
            </a:r>
            <a:b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为棕黑色粉末，是锰最稳定的氧化物，在酸性溶液中有强氧化性，如：</a:t>
            </a:r>
            <a:b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+4HCl(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MnCl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+Cl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实验室制氯气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与碱共熔，可被空气中的氧气所氧化，生成绿色的锰酸盐：</a:t>
            </a:r>
            <a:b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+4KOH+O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    </a:t>
            </a:r>
            <a:r>
              <a:rPr lang="zh-CN" altLang="en-US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熔融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2K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b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工业上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可用作干电池的去极化剂，火柴的助燃剂，反应的催化剂，以及合成磁性记录材料铁氧体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MnFe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的原料等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7FA645-2D6F-94F9-D874-59CC03DDEE6F}"/>
              </a:ext>
            </a:extLst>
          </p:cNvPr>
          <p:cNvSpPr txBox="1"/>
          <p:nvPr/>
        </p:nvSpPr>
        <p:spPr>
          <a:xfrm>
            <a:off x="634619" y="3152633"/>
            <a:ext cx="11211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锰酸盐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锰酸盐是氧化数为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的锰的化合物，仅以深绿色的锰酸根（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）形式存在存在于强碱溶液中。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是在空气或其他氧化剂（如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KClO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等）存在下，由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和碱金属氢氧化物或碳酸盐共熔而制得的。例如：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+6KOH+KClO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熔融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3K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+KClO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+3H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锰酸盐在酸性溶液中易发生歧化反应：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+4H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在中性或碱性溶液中也发生歧化反应，但趋势及速率低：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3MnO4-+2H2O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+4OH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锰酸盐在酸性溶液中由强氧化性，但由于它的不稳定性，故不用做催化剂。</a:t>
            </a:r>
          </a:p>
        </p:txBody>
      </p:sp>
    </p:spTree>
    <p:extLst>
      <p:ext uri="{BB962C8B-B14F-4D97-AF65-F5344CB8AC3E}">
        <p14:creationId xmlns:p14="http://schemas.microsoft.com/office/powerpoint/2010/main" val="37056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56E197A-47B5-2167-9AAD-BF15135C94F6}"/>
              </a:ext>
            </a:extLst>
          </p:cNvPr>
          <p:cNvSpPr txBox="1"/>
          <p:nvPr/>
        </p:nvSpPr>
        <p:spPr>
          <a:xfrm>
            <a:off x="655093" y="498143"/>
            <a:ext cx="11259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高猛酸盐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俗称灰氧锰，深紫色晶体，能溶于水，是一种强氧化剂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工业制备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电解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碱性溶液或用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氧化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来制备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电解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+2OH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阳极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（阴极）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+Cl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+2Cl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E3AF14-B3F4-6443-DCA0-9AA623658A7F}"/>
              </a:ext>
            </a:extLst>
          </p:cNvPr>
          <p:cNvSpPr txBox="1"/>
          <p:nvPr/>
        </p:nvSpPr>
        <p:spPr>
          <a:xfrm>
            <a:off x="552734" y="4586658"/>
            <a:ext cx="11361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四面体构型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Mn(II)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的价电子层结构（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3d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4s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，在水溶液中呈紫色，是由于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Mn—O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之间有较强的极化效应。当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吸收部分可见光后使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离子一端的电子向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Mn(VII)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跃迁这称为荷移跃迁。过渡金属含氧酸根中常有荷移跃迁，导致它们常有很深的颜色。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1160F-EAE8-F2C6-E363-6BC4A8DF6348}"/>
              </a:ext>
            </a:extLst>
          </p:cNvPr>
          <p:cNvSpPr txBox="1"/>
          <p:nvPr/>
        </p:nvSpPr>
        <p:spPr>
          <a:xfrm>
            <a:off x="552735" y="2647666"/>
            <a:ext cx="11361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在酸性溶液中会缓慢分解而析出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 4MnO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+4H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↓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+3O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+2H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光对此分解有催化作用，因此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必须保存在棕色瓶中。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的氧化能力随介质的酸性减弱而减弱，其还原产物也因介质的酸碱性不同而变化。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在酸性、中性（或微碱性）、强碱介质的还原产物分别为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、及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MnO</a:t>
            </a:r>
            <a:r>
              <a:rPr lang="en-US" altLang="zh-CN" sz="24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2-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17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240</TotalTime>
  <Words>1038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华文新魏</vt:lpstr>
      <vt:lpstr>Calisto MT</vt:lpstr>
      <vt:lpstr>Wingdings 2</vt:lpstr>
      <vt:lpstr>石板</vt:lpstr>
      <vt:lpstr>过渡元素——锰族元素</vt:lpstr>
      <vt:lpstr>锰族元素：元素周期表d区VII族元素，价层电子构型(n-1)d5ns2最高氧化数为+7。 与VB~VIB元素类似，从上往下（从锰到铼）高氧化态也趋向于稳定，如Re2O7和Tc2O7性质类似，比Mn2O7稳定得多； 低氧化态稳定性恰好相反，锰以Mn2+最稳定，而锝（II）、铼（II）则不存在简单离子。</vt:lpstr>
      <vt:lpstr>锰是银白色金属，质硬而脆，化学性活泼粉末状的锰能着火。</vt:lpstr>
      <vt:lpstr>锰的重要化合物</vt:lpstr>
      <vt:lpstr>从锰的电势图可知，酸性溶液中Mn3+和MnO42-均易发生歧化反应： 2Mn3+ +2H2O→Mn2+  +MnO2↓+4H+ 3MnO42-+4H+→2MnO4-+MnO2 ↓+2H2O Mn2+较稳定，不易被氧化，也不易被还原。MnO4-和MnO2有强氧化性。 碱性溶液中Mn(OH)2不稳定易被空气中的氧气氧化为MnO2;MnO42-也能发生歧化反应，但不如在酸性溶液中进行的完全。</vt:lpstr>
      <vt:lpstr>锰的氧化物及其水合物酸碱性的变化规律，是过渡元素中最典型的：随锰的氧化数升高，碱性逐渐减弱，酸性逐渐增强。                                         ←碱性增强 MnO                        Mn2O3(棕)             MnO2(黑)                                                               Mn2O7(绿) Mn(OH)2(白)       Mn(OH)3(棕)        Mn(OH)4(棕黑)         H2MnO4(绿)                 HMnO4(紫红) 碱性                             弱碱性                         两性                               酸性                                    强酸性                                                                        酸性增强→ </vt:lpstr>
      <vt:lpstr>锰盐 锰（II）的强酸盐均溶于水，只有少数弱酸盐如MnCO3、MnS等难溶于水。从水溶液中结晶出来的锰（II）盐，为带有结晶水的晶体。在这些水合锰（II）盐及其水溶液中都有淡红色[Mn(H2O)6]2+ </vt:lpstr>
      <vt:lpstr>二氧化锰 MnO2为棕黑色粉末，是锰最稳定的氧化物，在酸性溶液中有强氧化性，如： MnO2+4HCl(浓)→MnCl2+Cl2↑+2H2O(实验室制氯气) MnO2与碱共熔，可被空气中的氧气所氧化，生成绿色的锰酸盐： 2MnO2+4KOH+O2    熔融→2K2MnO4+2H2O 工业上MnO2可用作干电池的去极化剂，火柴的助燃剂，反应的催化剂，以及合成磁性记录材料铁氧体MnFe2O4的原料等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浩男</dc:creator>
  <cp:lastModifiedBy>郑 浩男</cp:lastModifiedBy>
  <cp:revision>3</cp:revision>
  <dcterms:created xsi:type="dcterms:W3CDTF">2022-11-08T08:07:50Z</dcterms:created>
  <dcterms:modified xsi:type="dcterms:W3CDTF">2022-11-09T09:40:16Z</dcterms:modified>
</cp:coreProperties>
</file>