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1" r:id="rId3"/>
    <p:sldId id="264" r:id="rId4"/>
    <p:sldId id="267" r:id="rId5"/>
    <p:sldId id="302" r:id="rId6"/>
    <p:sldId id="268" r:id="rId7"/>
    <p:sldId id="269" r:id="rId8"/>
    <p:sldId id="303" r:id="rId9"/>
    <p:sldId id="305" r:id="rId10"/>
    <p:sldId id="306" r:id="rId11"/>
    <p:sldId id="304" r:id="rId12"/>
    <p:sldId id="307" r:id="rId13"/>
    <p:sldId id="309" r:id="rId14"/>
    <p:sldId id="310" r:id="rId15"/>
    <p:sldId id="308" r:id="rId16"/>
    <p:sldId id="311" r:id="rId17"/>
    <p:sldId id="312" r:id="rId18"/>
    <p:sldId id="313" r:id="rId19"/>
    <p:sldId id="270" r:id="rId20"/>
    <p:sldId id="271" r:id="rId21"/>
    <p:sldId id="272" r:id="rId22"/>
    <p:sldId id="260" r:id="rId23"/>
  </p:sldIdLst>
  <p:sldSz cx="12192000" cy="6858000"/>
  <p:notesSz cx="6858000" cy="9144000"/>
  <p:custDataLst>
    <p:tags r:id="rId26"/>
  </p:custDataLst>
  <p:defaultTextStyle>
    <a:defPPr rtl="0"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A53B288-FC60-494B-ACFD-02606BE3775A}">
          <p14:sldIdLst>
            <p14:sldId id="256"/>
          </p14:sldIdLst>
        </p14:section>
        <p14:section name="单质" id="{10F00EDE-8F17-441A-8B24-D8061526DF8B}">
          <p14:sldIdLst>
            <p14:sldId id="301"/>
          </p14:sldIdLst>
        </p14:section>
        <p14:section name="化合物" id="{165DDAC2-98A6-40AC-BB41-476DCD32E16D}">
          <p14:sldIdLst>
            <p14:sldId id="264"/>
          </p14:sldIdLst>
        </p14:section>
        <p14:section name="三价铬" id="{E109EC9C-5AFC-408F-9A8A-5B58DAD818EB}">
          <p14:sldIdLst>
            <p14:sldId id="267"/>
          </p14:sldIdLst>
        </p14:section>
        <p14:section name="III氧化物" id="{E0306EB1-3CA0-4D9A-9B6E-B907D5062655}">
          <p14:sldIdLst>
            <p14:sldId id="302"/>
            <p14:sldId id="268"/>
            <p14:sldId id="269"/>
          </p14:sldIdLst>
        </p14:section>
        <p14:section name="III盐" id="{A2EDB543-C8EF-4C1E-A02F-3879CDCC1385}">
          <p14:sldIdLst>
            <p14:sldId id="303"/>
            <p14:sldId id="305"/>
            <p14:sldId id="306"/>
          </p14:sldIdLst>
        </p14:section>
        <p14:section name="III配合物" id="{3366EEE3-D14C-4EF2-9031-862EA1DD97E0}">
          <p14:sldIdLst>
            <p14:sldId id="304"/>
            <p14:sldId id="307"/>
          </p14:sldIdLst>
        </p14:section>
        <p14:section name="六价铬" id="{4C7ABC6C-9D16-4092-951B-BC6E385A840B}">
          <p14:sldIdLst>
            <p14:sldId id="309"/>
          </p14:sldIdLst>
        </p14:section>
        <p14:section name="三氧化铬" id="{A5942566-42FE-49AC-AC03-7E9F63087A27}">
          <p14:sldIdLst>
            <p14:sldId id="310"/>
            <p14:sldId id="308"/>
          </p14:sldIdLst>
        </p14:section>
        <p14:section name="铬酸盐等" id="{0492E6BA-3D52-49C5-AFE3-FF1196C92FA6}">
          <p14:sldIdLst>
            <p14:sldId id="311"/>
            <p14:sldId id="312"/>
            <p14:sldId id="313"/>
          </p14:sldIdLst>
        </p14:section>
        <p14:section name="制备" id="{33BC8BA0-BAE3-42F5-9BFE-51F5709C20F4}">
          <p14:sldIdLst>
            <p14:sldId id="270"/>
          </p14:sldIdLst>
        </p14:section>
        <p14:section name="unidentified" id="{8C8B4A0E-69DF-4D95-ABE9-ADF73A53A135}">
          <p14:sldIdLst>
            <p14:sldId id="271"/>
            <p14:sldId id="272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09"/>
    <a:srgbClr val="F4F4F4"/>
    <a:srgbClr val="9B9B9B"/>
    <a:srgbClr val="E2E2E2"/>
    <a:srgbClr val="F0F0F0"/>
    <a:srgbClr val="D0E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5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18/2/layout/IconVerticalSolidList" loCatId="icon" qsTypeId="urn:microsoft.com/office/officeart/2005/8/quickstyle/simple1#1" qsCatId="simple" csTypeId="urn:microsoft.com/office/officeart/2018/5/colors/Iconchunking_neutralicontext_accent2_2" csCatId="accent2" phldr="1"/>
      <dgm:spPr/>
    </dgm:pt>
    <dgm:pt modelId="{4AF52931-E4CA-4429-AACB-B8747CDB2409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三价铬</a:t>
          </a:r>
        </a:p>
      </dgm:t>
    </dgm:pt>
    <dgm:pt modelId="{67B2FC97-2FAE-4EFE-9DEE-E4216C657F35}" type="parTrans" cxnId="{F82329C8-C3B2-4E9B-9033-528488D72705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86AF01C-9CBC-41F8-9354-48CD82BDFDC9}" type="sibTrans" cxnId="{F82329C8-C3B2-4E9B-9033-528488D72705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1BEB84D-9A77-49C6-9301-B3359FCAC75F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六价铬</a:t>
          </a:r>
        </a:p>
      </dgm:t>
    </dgm:pt>
    <dgm:pt modelId="{AE4D0D43-0332-4F79-8D35-BCD8C10758AE}" type="parTrans" cxnId="{420EF6C4-7321-43BE-A2FC-253606B1E06A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D260F18-25D2-4074-87F1-7E78DDA61C58}" type="sibTrans" cxnId="{420EF6C4-7321-43BE-A2FC-253606B1E06A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FF9359E-E9B1-4B73-BACC-2C7988765B16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产品制备</a:t>
          </a:r>
        </a:p>
      </dgm:t>
    </dgm:pt>
    <dgm:pt modelId="{6E0A40FA-1B79-4089-8B9A-3BA22865FE4E}" type="parTrans" cxnId="{516EC545-1971-48B3-978C-4756FCDCCFD9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CEF1965-C516-4C44-BAE3-2FA3F5116930}" type="sibTrans" cxnId="{516EC545-1971-48B3-978C-4756FCDCCFD9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F4DA4D9-01DC-439B-8F27-AAA47846B277}" type="pres">
      <dgm:prSet presAssocID="{C7720856-93F0-4CC7-B7FD-2466914A11D4}" presName="root" presStyleCnt="0">
        <dgm:presLayoutVars>
          <dgm:dir/>
          <dgm:resizeHandles val="exact"/>
        </dgm:presLayoutVars>
      </dgm:prSet>
      <dgm:spPr/>
    </dgm:pt>
    <dgm:pt modelId="{7BD98E3C-315B-4C9C-8D58-D6DB162B58F8}" type="pres">
      <dgm:prSet presAssocID="{4AF52931-E4CA-4429-AACB-B8747CDB2409}" presName="compNode" presStyleCnt="0"/>
      <dgm:spPr/>
    </dgm:pt>
    <dgm:pt modelId="{DD5F79B1-3C2C-4604-AC16-19B868C74020}" type="pres">
      <dgm:prSet presAssocID="{4AF52931-E4CA-4429-AACB-B8747CDB2409}" presName="bgRect" presStyleLbl="bgShp" presStyleIdx="0" presStyleCnt="3"/>
      <dgm:spPr/>
    </dgm:pt>
    <dgm:pt modelId="{B949D2F1-162D-4D02-A732-D01345E22AA4}" type="pres">
      <dgm:prSet presAssocID="{4AF52931-E4CA-4429-AACB-B8747CDB24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B131C359-49F1-4CB8-8E9B-1B1386A2778B}" type="pres">
      <dgm:prSet presAssocID="{4AF52931-E4CA-4429-AACB-B8747CDB2409}" presName="spaceRect" presStyleCnt="0"/>
      <dgm:spPr/>
    </dgm:pt>
    <dgm:pt modelId="{F8F5240A-0D85-485B-9D93-407D1FFAF913}" type="pres">
      <dgm:prSet presAssocID="{4AF52931-E4CA-4429-AACB-B8747CDB2409}" presName="parTx" presStyleLbl="revTx" presStyleIdx="0" presStyleCnt="3">
        <dgm:presLayoutVars>
          <dgm:chMax val="0"/>
          <dgm:chPref val="0"/>
        </dgm:presLayoutVars>
      </dgm:prSet>
      <dgm:spPr/>
    </dgm:pt>
    <dgm:pt modelId="{D8ABCEC2-390B-429B-9081-E082DA5D0427}" type="pres">
      <dgm:prSet presAssocID="{D86AF01C-9CBC-41F8-9354-48CD82BDFDC9}" presName="sibTrans" presStyleCnt="0"/>
      <dgm:spPr/>
    </dgm:pt>
    <dgm:pt modelId="{F2D54F12-8080-4E0C-BD80-92EA1630D084}" type="pres">
      <dgm:prSet presAssocID="{81BEB84D-9A77-49C6-9301-B3359FCAC75F}" presName="compNode" presStyleCnt="0"/>
      <dgm:spPr/>
    </dgm:pt>
    <dgm:pt modelId="{CBA0401E-7684-42C8-839E-D801768D883C}" type="pres">
      <dgm:prSet presAssocID="{81BEB84D-9A77-49C6-9301-B3359FCAC75F}" presName="bgRect" presStyleLbl="bgShp" presStyleIdx="1" presStyleCnt="3"/>
      <dgm:spPr/>
    </dgm:pt>
    <dgm:pt modelId="{EF3B2503-2995-401B-AD2A-8687192014FC}" type="pres">
      <dgm:prSet presAssocID="{81BEB84D-9A77-49C6-9301-B3359FCAC7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69262E9A-AC8B-4E45-B562-DDB0B7EF679B}" type="pres">
      <dgm:prSet presAssocID="{81BEB84D-9A77-49C6-9301-B3359FCAC75F}" presName="spaceRect" presStyleCnt="0"/>
      <dgm:spPr/>
    </dgm:pt>
    <dgm:pt modelId="{686301C7-6BD3-4366-8AD9-2496B2EDF77C}" type="pres">
      <dgm:prSet presAssocID="{81BEB84D-9A77-49C6-9301-B3359FCAC75F}" presName="parTx" presStyleLbl="revTx" presStyleIdx="1" presStyleCnt="3">
        <dgm:presLayoutVars>
          <dgm:chMax val="0"/>
          <dgm:chPref val="0"/>
        </dgm:presLayoutVars>
      </dgm:prSet>
      <dgm:spPr/>
    </dgm:pt>
    <dgm:pt modelId="{6ED4671C-AA9A-4E39-8821-8479FB442A42}" type="pres">
      <dgm:prSet presAssocID="{5D260F18-25D2-4074-87F1-7E78DDA61C58}" presName="sibTrans" presStyleCnt="0"/>
      <dgm:spPr/>
    </dgm:pt>
    <dgm:pt modelId="{73B0EF57-FE6C-4349-B546-40C4671BE0AF}" type="pres">
      <dgm:prSet presAssocID="{BFF9359E-E9B1-4B73-BACC-2C7988765B16}" presName="compNode" presStyleCnt="0"/>
      <dgm:spPr/>
    </dgm:pt>
    <dgm:pt modelId="{5865A6BD-F99C-4927-AA71-14438D8BD5FD}" type="pres">
      <dgm:prSet presAssocID="{BFF9359E-E9B1-4B73-BACC-2C7988765B16}" presName="bgRect" presStyleLbl="bgShp" presStyleIdx="2" presStyleCnt="3"/>
      <dgm:spPr/>
    </dgm:pt>
    <dgm:pt modelId="{F7573F21-6CA6-4D82-A5B8-20E46E8BAE44}" type="pres">
      <dgm:prSet presAssocID="{BFF9359E-E9B1-4B73-BACC-2C7988765B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CFA2DEF1-3E86-45A4-93DF-3F3524CE8FA1}" type="pres">
      <dgm:prSet presAssocID="{BFF9359E-E9B1-4B73-BACC-2C7988765B16}" presName="spaceRect" presStyleCnt="0"/>
      <dgm:spPr/>
    </dgm:pt>
    <dgm:pt modelId="{3A277CF8-63F3-4E73-9A0E-6D37315945D9}" type="pres">
      <dgm:prSet presAssocID="{BFF9359E-E9B1-4B73-BACC-2C7988765B1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57D760D-D278-416A-8A95-E1E5E1AC50DD}" type="presOf" srcId="{BFF9359E-E9B1-4B73-BACC-2C7988765B16}" destId="{3A277CF8-63F3-4E73-9A0E-6D37315945D9}" srcOrd="0" destOrd="0" presId="urn:microsoft.com/office/officeart/2018/2/layout/IconVerticalSolidList"/>
    <dgm:cxn modelId="{0FB2B426-F0E1-46AC-8877-C6BC9AFEAA79}" type="presOf" srcId="{81BEB84D-9A77-49C6-9301-B3359FCAC75F}" destId="{686301C7-6BD3-4366-8AD9-2496B2EDF77C}" srcOrd="0" destOrd="0" presId="urn:microsoft.com/office/officeart/2018/2/layout/IconVerticalSolidList"/>
    <dgm:cxn modelId="{E35E8428-56F2-46AB-9E50-4261F022E415}" type="presOf" srcId="{4AF52931-E4CA-4429-AACB-B8747CDB2409}" destId="{F8F5240A-0D85-485B-9D93-407D1FFAF913}" srcOrd="0" destOrd="0" presId="urn:microsoft.com/office/officeart/2018/2/layout/IconVerticalSolidList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9AA0145A-3FA6-4E40-B6CD-6DB3507FF368}" type="presOf" srcId="{C7720856-93F0-4CC7-B7FD-2466914A11D4}" destId="{6F4DA4D9-01DC-439B-8F27-AAA47846B277}" srcOrd="0" destOrd="0" presId="urn:microsoft.com/office/officeart/2018/2/layout/IconVerticalSolidList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AFECB7CA-4E50-4F60-A6FB-C3816E8CAB87}" type="presParOf" srcId="{6F4DA4D9-01DC-439B-8F27-AAA47846B277}" destId="{7BD98E3C-315B-4C9C-8D58-D6DB162B58F8}" srcOrd="0" destOrd="0" presId="urn:microsoft.com/office/officeart/2018/2/layout/IconVerticalSolidList"/>
    <dgm:cxn modelId="{A2217810-9D1C-4BC7-BE87-D83BE419F7B1}" type="presParOf" srcId="{7BD98E3C-315B-4C9C-8D58-D6DB162B58F8}" destId="{DD5F79B1-3C2C-4604-AC16-19B868C74020}" srcOrd="0" destOrd="0" presId="urn:microsoft.com/office/officeart/2018/2/layout/IconVerticalSolidList"/>
    <dgm:cxn modelId="{30B94466-A785-41BF-BAD4-03A089615086}" type="presParOf" srcId="{7BD98E3C-315B-4C9C-8D58-D6DB162B58F8}" destId="{B949D2F1-162D-4D02-A732-D01345E22AA4}" srcOrd="1" destOrd="0" presId="urn:microsoft.com/office/officeart/2018/2/layout/IconVerticalSolidList"/>
    <dgm:cxn modelId="{FFB8D8B5-5828-46DD-BA77-13638195E4D6}" type="presParOf" srcId="{7BD98E3C-315B-4C9C-8D58-D6DB162B58F8}" destId="{B131C359-49F1-4CB8-8E9B-1B1386A2778B}" srcOrd="2" destOrd="0" presId="urn:microsoft.com/office/officeart/2018/2/layout/IconVerticalSolidList"/>
    <dgm:cxn modelId="{11227E96-FF77-4F39-8B07-07E8611C740D}" type="presParOf" srcId="{7BD98E3C-315B-4C9C-8D58-D6DB162B58F8}" destId="{F8F5240A-0D85-485B-9D93-407D1FFAF913}" srcOrd="3" destOrd="0" presId="urn:microsoft.com/office/officeart/2018/2/layout/IconVerticalSolidList"/>
    <dgm:cxn modelId="{FFC4B6D5-9F56-4405-843A-09B40CA888A3}" type="presParOf" srcId="{6F4DA4D9-01DC-439B-8F27-AAA47846B277}" destId="{D8ABCEC2-390B-429B-9081-E082DA5D0427}" srcOrd="1" destOrd="0" presId="urn:microsoft.com/office/officeart/2018/2/layout/IconVerticalSolidList"/>
    <dgm:cxn modelId="{16ACC83C-7034-4747-BC5D-1E635B3C6CE7}" type="presParOf" srcId="{6F4DA4D9-01DC-439B-8F27-AAA47846B277}" destId="{F2D54F12-8080-4E0C-BD80-92EA1630D084}" srcOrd="2" destOrd="0" presId="urn:microsoft.com/office/officeart/2018/2/layout/IconVerticalSolidList"/>
    <dgm:cxn modelId="{8B276A48-7CBD-4E21-9430-CF0A09D6C0BD}" type="presParOf" srcId="{F2D54F12-8080-4E0C-BD80-92EA1630D084}" destId="{CBA0401E-7684-42C8-839E-D801768D883C}" srcOrd="0" destOrd="0" presId="urn:microsoft.com/office/officeart/2018/2/layout/IconVerticalSolidList"/>
    <dgm:cxn modelId="{F08383BF-FD60-4A49-AD77-65D910EFB252}" type="presParOf" srcId="{F2D54F12-8080-4E0C-BD80-92EA1630D084}" destId="{EF3B2503-2995-401B-AD2A-8687192014FC}" srcOrd="1" destOrd="0" presId="urn:microsoft.com/office/officeart/2018/2/layout/IconVerticalSolidList"/>
    <dgm:cxn modelId="{9D8D1D89-E527-4484-AD56-92A94FED0B6C}" type="presParOf" srcId="{F2D54F12-8080-4E0C-BD80-92EA1630D084}" destId="{69262E9A-AC8B-4E45-B562-DDB0B7EF679B}" srcOrd="2" destOrd="0" presId="urn:microsoft.com/office/officeart/2018/2/layout/IconVerticalSolidList"/>
    <dgm:cxn modelId="{6BE50CC8-CADE-45A7-BC96-23D75538F39A}" type="presParOf" srcId="{F2D54F12-8080-4E0C-BD80-92EA1630D084}" destId="{686301C7-6BD3-4366-8AD9-2496B2EDF77C}" srcOrd="3" destOrd="0" presId="urn:microsoft.com/office/officeart/2018/2/layout/IconVerticalSolidList"/>
    <dgm:cxn modelId="{159D78D4-1170-4693-834B-E3B0A1E5AA76}" type="presParOf" srcId="{6F4DA4D9-01DC-439B-8F27-AAA47846B277}" destId="{6ED4671C-AA9A-4E39-8821-8479FB442A42}" srcOrd="3" destOrd="0" presId="urn:microsoft.com/office/officeart/2018/2/layout/IconVerticalSolidList"/>
    <dgm:cxn modelId="{0E014224-8D52-4573-89D1-F50AF2BE6748}" type="presParOf" srcId="{6F4DA4D9-01DC-439B-8F27-AAA47846B277}" destId="{73B0EF57-FE6C-4349-B546-40C4671BE0AF}" srcOrd="4" destOrd="0" presId="urn:microsoft.com/office/officeart/2018/2/layout/IconVerticalSolidList"/>
    <dgm:cxn modelId="{ACBC9EF5-3D90-4A12-AA98-CAAF2742426F}" type="presParOf" srcId="{73B0EF57-FE6C-4349-B546-40C4671BE0AF}" destId="{5865A6BD-F99C-4927-AA71-14438D8BD5FD}" srcOrd="0" destOrd="0" presId="urn:microsoft.com/office/officeart/2018/2/layout/IconVerticalSolidList"/>
    <dgm:cxn modelId="{528DEE1A-B9B3-44B7-9915-05F053EAB214}" type="presParOf" srcId="{73B0EF57-FE6C-4349-B546-40C4671BE0AF}" destId="{F7573F21-6CA6-4D82-A5B8-20E46E8BAE44}" srcOrd="1" destOrd="0" presId="urn:microsoft.com/office/officeart/2018/2/layout/IconVerticalSolidList"/>
    <dgm:cxn modelId="{BBB56E6E-28C7-4B11-9E9C-87BF204F01B2}" type="presParOf" srcId="{73B0EF57-FE6C-4349-B546-40C4671BE0AF}" destId="{CFA2DEF1-3E86-45A4-93DF-3F3524CE8FA1}" srcOrd="2" destOrd="0" presId="urn:microsoft.com/office/officeart/2018/2/layout/IconVerticalSolidList"/>
    <dgm:cxn modelId="{109CAEC4-7E84-44CD-AC12-5A4173227651}" type="presParOf" srcId="{73B0EF57-FE6C-4349-B546-40C4671BE0AF}" destId="{3A277CF8-63F3-4E73-9A0E-6D37315945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A60B03-2E83-44F8-8445-D3561F39D93D}" type="doc">
      <dgm:prSet loTypeId="urn:microsoft.com/office/officeart/2005/8/layout/hList1" loCatId="list" qsTypeId="urn:microsoft.com/office/officeart/2005/8/quickstyle/simple1#2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2E2F55BD-4D31-4485-BD7A-AE21275C9F0A}">
      <dgm:prSet phldrT="[文本]"/>
      <dgm:spPr/>
      <dgm:t>
        <a:bodyPr/>
        <a:lstStyle/>
        <a:p>
          <a:r>
            <a:rPr lang="zh-CN" altLang="en-US" dirty="0"/>
            <a:t>氧化物</a:t>
          </a:r>
        </a:p>
      </dgm:t>
    </dgm:pt>
    <dgm:pt modelId="{854A2EF3-114F-43AE-98C7-DF7AAA4FBD42}" type="parTrans" cxnId="{6DF813BD-3B30-4BB2-A057-E2473D48586B}">
      <dgm:prSet/>
      <dgm:spPr/>
      <dgm:t>
        <a:bodyPr/>
        <a:lstStyle/>
        <a:p>
          <a:endParaRPr lang="zh-CN" altLang="en-US"/>
        </a:p>
      </dgm:t>
    </dgm:pt>
    <dgm:pt modelId="{F015779B-3F55-438B-8BC8-30801C97C6B8}" type="sibTrans" cxnId="{6DF813BD-3B30-4BB2-A057-E2473D48586B}">
      <dgm:prSet/>
      <dgm:spPr/>
      <dgm:t>
        <a:bodyPr/>
        <a:lstStyle/>
        <a:p>
          <a:endParaRPr lang="zh-CN" altLang="en-US"/>
        </a:p>
      </dgm:t>
    </dgm:pt>
    <dgm:pt modelId="{15C54BEB-5204-4031-A7B0-F0C8F1D6EDD0}">
      <dgm:prSet phldrT="[文本]"/>
      <dgm:spPr/>
      <dgm:t>
        <a:bodyPr/>
        <a:lstStyle/>
        <a:p>
          <a:r>
            <a:rPr lang="zh-CN" altLang="en-US" dirty="0"/>
            <a:t>盐</a:t>
          </a:r>
        </a:p>
      </dgm:t>
    </dgm:pt>
    <dgm:pt modelId="{1B50D694-14B6-4B0C-A4AB-7CFD891B374B}" type="parTrans" cxnId="{61DC20DE-108E-4EC8-9EE6-01BF19744611}">
      <dgm:prSet/>
      <dgm:spPr/>
      <dgm:t>
        <a:bodyPr/>
        <a:lstStyle/>
        <a:p>
          <a:endParaRPr lang="zh-CN" altLang="en-US"/>
        </a:p>
      </dgm:t>
    </dgm:pt>
    <dgm:pt modelId="{274E467A-EB73-4932-B3B2-F4DF935803D3}" type="sibTrans" cxnId="{61DC20DE-108E-4EC8-9EE6-01BF19744611}">
      <dgm:prSet/>
      <dgm:spPr/>
      <dgm:t>
        <a:bodyPr/>
        <a:lstStyle/>
        <a:p>
          <a:endParaRPr lang="zh-CN" altLang="en-US"/>
        </a:p>
      </dgm:t>
    </dgm:pt>
    <dgm:pt modelId="{9B65C783-3C96-4CCC-8F39-674E80BD5428}">
      <dgm:prSet phldrT="[文本]"/>
      <dgm:spPr/>
      <dgm:t>
        <a:bodyPr/>
        <a:lstStyle/>
        <a:p>
          <a:r>
            <a:rPr lang="zh-CN" altLang="en-US" dirty="0"/>
            <a:t>配合物</a:t>
          </a:r>
        </a:p>
      </dgm:t>
    </dgm:pt>
    <dgm:pt modelId="{D1BC63FD-C13C-4E13-9C90-0CA83E2BE990}" type="parTrans" cxnId="{9479AB35-B5CF-48FD-8895-F1ACCD91A208}">
      <dgm:prSet/>
      <dgm:spPr/>
      <dgm:t>
        <a:bodyPr/>
        <a:lstStyle/>
        <a:p>
          <a:endParaRPr lang="zh-CN" altLang="en-US"/>
        </a:p>
      </dgm:t>
    </dgm:pt>
    <dgm:pt modelId="{DE162E49-08C8-4EA6-B8D9-622049144A37}" type="sibTrans" cxnId="{9479AB35-B5CF-48FD-8895-F1ACCD91A208}">
      <dgm:prSet/>
      <dgm:spPr/>
      <dgm:t>
        <a:bodyPr/>
        <a:lstStyle/>
        <a:p>
          <a:endParaRPr lang="zh-CN" altLang="en-US"/>
        </a:p>
      </dgm:t>
    </dgm:pt>
    <dgm:pt modelId="{B3428951-6FCB-4A36-AF99-92FF5B0C11F3}" type="pres">
      <dgm:prSet presAssocID="{C9A60B03-2E83-44F8-8445-D3561F39D93D}" presName="Name0" presStyleCnt="0">
        <dgm:presLayoutVars>
          <dgm:dir/>
          <dgm:animLvl val="lvl"/>
          <dgm:resizeHandles val="exact"/>
        </dgm:presLayoutVars>
      </dgm:prSet>
      <dgm:spPr/>
    </dgm:pt>
    <dgm:pt modelId="{88AAA985-A9A6-4C32-B379-F4871C4BAB5B}" type="pres">
      <dgm:prSet presAssocID="{2E2F55BD-4D31-4485-BD7A-AE21275C9F0A}" presName="composite" presStyleCnt="0"/>
      <dgm:spPr/>
    </dgm:pt>
    <dgm:pt modelId="{0A04CE26-3781-4E72-A1B2-BE77797E675E}" type="pres">
      <dgm:prSet presAssocID="{2E2F55BD-4D31-4485-BD7A-AE21275C9F0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CA0640E-9B94-45F9-A294-516ACCAF6252}" type="pres">
      <dgm:prSet presAssocID="{2E2F55BD-4D31-4485-BD7A-AE21275C9F0A}" presName="desTx" presStyleLbl="alignAccFollowNode1" presStyleIdx="0" presStyleCnt="3">
        <dgm:presLayoutVars>
          <dgm:bulletEnabled val="1"/>
        </dgm:presLayoutVars>
      </dgm:prSet>
      <dgm:spPr/>
    </dgm:pt>
    <dgm:pt modelId="{96C69863-D992-4D0D-AC14-F131352BDB69}" type="pres">
      <dgm:prSet presAssocID="{F015779B-3F55-438B-8BC8-30801C97C6B8}" presName="space" presStyleCnt="0"/>
      <dgm:spPr/>
    </dgm:pt>
    <dgm:pt modelId="{AB520CE9-E9F8-4AEF-AA91-075F4C0B5A5F}" type="pres">
      <dgm:prSet presAssocID="{15C54BEB-5204-4031-A7B0-F0C8F1D6EDD0}" presName="composite" presStyleCnt="0"/>
      <dgm:spPr/>
    </dgm:pt>
    <dgm:pt modelId="{0CF74219-7AEF-4D48-B595-839121A6198C}" type="pres">
      <dgm:prSet presAssocID="{15C54BEB-5204-4031-A7B0-F0C8F1D6EDD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70207EF-7A0A-4073-B79D-FEC5B36D54F7}" type="pres">
      <dgm:prSet presAssocID="{15C54BEB-5204-4031-A7B0-F0C8F1D6EDD0}" presName="desTx" presStyleLbl="alignAccFollowNode1" presStyleIdx="1" presStyleCnt="3">
        <dgm:presLayoutVars>
          <dgm:bulletEnabled val="1"/>
        </dgm:presLayoutVars>
      </dgm:prSet>
      <dgm:spPr/>
    </dgm:pt>
    <dgm:pt modelId="{EA7E3BD2-1EB8-43FA-A60A-86EDA2CE66FB}" type="pres">
      <dgm:prSet presAssocID="{274E467A-EB73-4932-B3B2-F4DF935803D3}" presName="space" presStyleCnt="0"/>
      <dgm:spPr/>
    </dgm:pt>
    <dgm:pt modelId="{5A418573-CACA-4667-B9EA-1E7B46033961}" type="pres">
      <dgm:prSet presAssocID="{9B65C783-3C96-4CCC-8F39-674E80BD5428}" presName="composite" presStyleCnt="0"/>
      <dgm:spPr/>
    </dgm:pt>
    <dgm:pt modelId="{E924DB39-B21E-4CBF-A1BA-5ABCB6DA3B6D}" type="pres">
      <dgm:prSet presAssocID="{9B65C783-3C96-4CCC-8F39-674E80BD542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57C848B-1B49-49BB-A933-199DC3B7020F}" type="pres">
      <dgm:prSet presAssocID="{9B65C783-3C96-4CCC-8F39-674E80BD542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479AB35-B5CF-48FD-8895-F1ACCD91A208}" srcId="{C9A60B03-2E83-44F8-8445-D3561F39D93D}" destId="{9B65C783-3C96-4CCC-8F39-674E80BD5428}" srcOrd="2" destOrd="0" parTransId="{D1BC63FD-C13C-4E13-9C90-0CA83E2BE990}" sibTransId="{DE162E49-08C8-4EA6-B8D9-622049144A37}"/>
    <dgm:cxn modelId="{B16B9F46-FB65-428F-93D1-CF5B0552EC99}" type="presOf" srcId="{9B65C783-3C96-4CCC-8F39-674E80BD5428}" destId="{E924DB39-B21E-4CBF-A1BA-5ABCB6DA3B6D}" srcOrd="0" destOrd="0" presId="urn:microsoft.com/office/officeart/2005/8/layout/hList1"/>
    <dgm:cxn modelId="{3BAAFC49-2502-4CD6-955D-422EF7D454E5}" type="presOf" srcId="{2E2F55BD-4D31-4485-BD7A-AE21275C9F0A}" destId="{0A04CE26-3781-4E72-A1B2-BE77797E675E}" srcOrd="0" destOrd="0" presId="urn:microsoft.com/office/officeart/2005/8/layout/hList1"/>
    <dgm:cxn modelId="{4BF76285-1913-403B-8A82-6313B5BEF474}" type="presOf" srcId="{C9A60B03-2E83-44F8-8445-D3561F39D93D}" destId="{B3428951-6FCB-4A36-AF99-92FF5B0C11F3}" srcOrd="0" destOrd="0" presId="urn:microsoft.com/office/officeart/2005/8/layout/hList1"/>
    <dgm:cxn modelId="{6DF813BD-3B30-4BB2-A057-E2473D48586B}" srcId="{C9A60B03-2E83-44F8-8445-D3561F39D93D}" destId="{2E2F55BD-4D31-4485-BD7A-AE21275C9F0A}" srcOrd="0" destOrd="0" parTransId="{854A2EF3-114F-43AE-98C7-DF7AAA4FBD42}" sibTransId="{F015779B-3F55-438B-8BC8-30801C97C6B8}"/>
    <dgm:cxn modelId="{41E516BD-09AD-4D93-B043-7DA0BC8A165D}" type="presOf" srcId="{15C54BEB-5204-4031-A7B0-F0C8F1D6EDD0}" destId="{0CF74219-7AEF-4D48-B595-839121A6198C}" srcOrd="0" destOrd="0" presId="urn:microsoft.com/office/officeart/2005/8/layout/hList1"/>
    <dgm:cxn modelId="{61DC20DE-108E-4EC8-9EE6-01BF19744611}" srcId="{C9A60B03-2E83-44F8-8445-D3561F39D93D}" destId="{15C54BEB-5204-4031-A7B0-F0C8F1D6EDD0}" srcOrd="1" destOrd="0" parTransId="{1B50D694-14B6-4B0C-A4AB-7CFD891B374B}" sibTransId="{274E467A-EB73-4932-B3B2-F4DF935803D3}"/>
    <dgm:cxn modelId="{D815211D-8EE5-4A5E-B00A-B88ED4D61B5C}" type="presParOf" srcId="{B3428951-6FCB-4A36-AF99-92FF5B0C11F3}" destId="{88AAA985-A9A6-4C32-B379-F4871C4BAB5B}" srcOrd="0" destOrd="0" presId="urn:microsoft.com/office/officeart/2005/8/layout/hList1"/>
    <dgm:cxn modelId="{B278BABD-1067-4CAA-8F5A-60A7252A47C3}" type="presParOf" srcId="{88AAA985-A9A6-4C32-B379-F4871C4BAB5B}" destId="{0A04CE26-3781-4E72-A1B2-BE77797E675E}" srcOrd="0" destOrd="0" presId="urn:microsoft.com/office/officeart/2005/8/layout/hList1"/>
    <dgm:cxn modelId="{289BF2EB-D8C7-4242-A678-B30B33838585}" type="presParOf" srcId="{88AAA985-A9A6-4C32-B379-F4871C4BAB5B}" destId="{FCA0640E-9B94-45F9-A294-516ACCAF6252}" srcOrd="1" destOrd="0" presId="urn:microsoft.com/office/officeart/2005/8/layout/hList1"/>
    <dgm:cxn modelId="{7589B14B-4D97-471C-A55C-6BE710A73F7C}" type="presParOf" srcId="{B3428951-6FCB-4A36-AF99-92FF5B0C11F3}" destId="{96C69863-D992-4D0D-AC14-F131352BDB69}" srcOrd="1" destOrd="0" presId="urn:microsoft.com/office/officeart/2005/8/layout/hList1"/>
    <dgm:cxn modelId="{B6202375-5C91-4CC7-A988-0A3E565EDB9C}" type="presParOf" srcId="{B3428951-6FCB-4A36-AF99-92FF5B0C11F3}" destId="{AB520CE9-E9F8-4AEF-AA91-075F4C0B5A5F}" srcOrd="2" destOrd="0" presId="urn:microsoft.com/office/officeart/2005/8/layout/hList1"/>
    <dgm:cxn modelId="{B9577267-A588-4187-B890-70332B22B5C1}" type="presParOf" srcId="{AB520CE9-E9F8-4AEF-AA91-075F4C0B5A5F}" destId="{0CF74219-7AEF-4D48-B595-839121A6198C}" srcOrd="0" destOrd="0" presId="urn:microsoft.com/office/officeart/2005/8/layout/hList1"/>
    <dgm:cxn modelId="{7377D010-3806-4366-87E7-ECF6D61DBBEC}" type="presParOf" srcId="{AB520CE9-E9F8-4AEF-AA91-075F4C0B5A5F}" destId="{E70207EF-7A0A-4073-B79D-FEC5B36D54F7}" srcOrd="1" destOrd="0" presId="urn:microsoft.com/office/officeart/2005/8/layout/hList1"/>
    <dgm:cxn modelId="{A4EB2C7D-C146-45EF-BDEC-A3DA2B039EF7}" type="presParOf" srcId="{B3428951-6FCB-4A36-AF99-92FF5B0C11F3}" destId="{EA7E3BD2-1EB8-43FA-A60A-86EDA2CE66FB}" srcOrd="3" destOrd="0" presId="urn:microsoft.com/office/officeart/2005/8/layout/hList1"/>
    <dgm:cxn modelId="{7EDCB5A6-B4E1-406F-BDA1-29AD6E08612D}" type="presParOf" srcId="{B3428951-6FCB-4A36-AF99-92FF5B0C11F3}" destId="{5A418573-CACA-4667-B9EA-1E7B46033961}" srcOrd="4" destOrd="0" presId="urn:microsoft.com/office/officeart/2005/8/layout/hList1"/>
    <dgm:cxn modelId="{CC657469-4BF0-456F-8876-573EEA428871}" type="presParOf" srcId="{5A418573-CACA-4667-B9EA-1E7B46033961}" destId="{E924DB39-B21E-4CBF-A1BA-5ABCB6DA3B6D}" srcOrd="0" destOrd="0" presId="urn:microsoft.com/office/officeart/2005/8/layout/hList1"/>
    <dgm:cxn modelId="{7AE3DF68-BDCB-4668-9D0A-B8A2566C98A2}" type="presParOf" srcId="{5A418573-CACA-4667-B9EA-1E7B46033961}" destId="{657C848B-1B49-49BB-A933-199DC3B7020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9A5AB1-E734-45D5-99F6-49C4B1DF0B1A}" type="doc">
      <dgm:prSet loTypeId="urn:microsoft.com/office/officeart/2005/8/layout/vList6" loCatId="list" qsTypeId="urn:microsoft.com/office/officeart/2005/8/quickstyle/simple1#3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2C052EBD-1DAB-4A02-AD9F-F98AD5392B07}">
      <dgm:prSet phldrT="[文本]"/>
      <dgm:spPr/>
      <dgm:t>
        <a:bodyPr/>
        <a:lstStyle/>
        <a:p>
          <a:r>
            <a:rPr lang="zh-CN" altLang="en-US" dirty="0"/>
            <a:t>三氧化铬</a:t>
          </a:r>
        </a:p>
      </dgm:t>
    </dgm:pt>
    <dgm:pt modelId="{A8C6264C-E381-437D-AA37-03276A42F3DD}" type="parTrans" cxnId="{AF60937C-AB4C-40D1-9517-F9F58376CC0B}">
      <dgm:prSet/>
      <dgm:spPr/>
      <dgm:t>
        <a:bodyPr/>
        <a:lstStyle/>
        <a:p>
          <a:endParaRPr lang="zh-CN" altLang="en-US"/>
        </a:p>
      </dgm:t>
    </dgm:pt>
    <dgm:pt modelId="{83D259A8-027F-457B-A2F6-FBE093BB3F77}" type="sibTrans" cxnId="{AF60937C-AB4C-40D1-9517-F9F58376CC0B}">
      <dgm:prSet/>
      <dgm:spPr/>
      <dgm:t>
        <a:bodyPr/>
        <a:lstStyle/>
        <a:p>
          <a:endParaRPr lang="zh-CN" altLang="en-US"/>
        </a:p>
      </dgm:t>
    </dgm:pt>
    <dgm:pt modelId="{7359A29A-77F7-43A5-844E-91AB5DE538CA}">
      <dgm:prSet phldrT="[文本]"/>
      <dgm:spPr/>
      <dgm:t>
        <a:bodyPr/>
        <a:lstStyle/>
        <a:p>
          <a:r>
            <a:rPr lang="zh-CN" altLang="en-US" dirty="0"/>
            <a:t>铬酐</a:t>
          </a:r>
        </a:p>
      </dgm:t>
    </dgm:pt>
    <dgm:pt modelId="{447D0CCE-0309-4962-91EE-9F478054991D}" type="parTrans" cxnId="{57277224-D9B2-43DD-8E07-8D738C1CBBE3}">
      <dgm:prSet/>
      <dgm:spPr/>
      <dgm:t>
        <a:bodyPr/>
        <a:lstStyle/>
        <a:p>
          <a:endParaRPr lang="zh-CN" altLang="en-US"/>
        </a:p>
      </dgm:t>
    </dgm:pt>
    <dgm:pt modelId="{78C43AFA-C14D-4316-8EE7-4DD257AFB27D}" type="sibTrans" cxnId="{57277224-D9B2-43DD-8E07-8D738C1CBBE3}">
      <dgm:prSet/>
      <dgm:spPr/>
      <dgm:t>
        <a:bodyPr/>
        <a:lstStyle/>
        <a:p>
          <a:endParaRPr lang="zh-CN" altLang="en-US"/>
        </a:p>
      </dgm:t>
    </dgm:pt>
    <dgm:pt modelId="{B71A1A68-9832-4510-9041-8197C9F819CA}">
      <dgm:prSet phldrT="[文本]"/>
      <dgm:spPr/>
      <dgm:t>
        <a:bodyPr/>
        <a:lstStyle/>
        <a:p>
          <a:r>
            <a:rPr lang="zh-CN" altLang="en-US" dirty="0"/>
            <a:t>强氧化性</a:t>
          </a:r>
        </a:p>
      </dgm:t>
    </dgm:pt>
    <dgm:pt modelId="{438F249F-E280-4260-B5F8-30801BC778D7}" type="parTrans" cxnId="{B36C1ACA-7580-47AF-99B0-7E83B20542D3}">
      <dgm:prSet/>
      <dgm:spPr/>
      <dgm:t>
        <a:bodyPr/>
        <a:lstStyle/>
        <a:p>
          <a:endParaRPr lang="zh-CN" altLang="en-US"/>
        </a:p>
      </dgm:t>
    </dgm:pt>
    <dgm:pt modelId="{930C2A56-DE29-4D67-BC2D-C203A98FBAF1}" type="sibTrans" cxnId="{B36C1ACA-7580-47AF-99B0-7E83B20542D3}">
      <dgm:prSet/>
      <dgm:spPr/>
      <dgm:t>
        <a:bodyPr/>
        <a:lstStyle/>
        <a:p>
          <a:endParaRPr lang="zh-CN" altLang="en-US"/>
        </a:p>
      </dgm:t>
    </dgm:pt>
    <dgm:pt modelId="{33B06330-7995-4228-B171-BC4FB46CB8D0}">
      <dgm:prSet phldrT="[文本]"/>
      <dgm:spPr/>
      <dgm:t>
        <a:bodyPr/>
        <a:lstStyle/>
        <a:p>
          <a:r>
            <a:rPr lang="zh-CN" altLang="en-US" dirty="0"/>
            <a:t>铬酸盐</a:t>
          </a:r>
          <a:endParaRPr lang="en-US" altLang="zh-CN" dirty="0"/>
        </a:p>
        <a:p>
          <a:r>
            <a:rPr lang="zh-CN" altLang="en-US" dirty="0"/>
            <a:t>重铬酸盐</a:t>
          </a:r>
        </a:p>
      </dgm:t>
    </dgm:pt>
    <dgm:pt modelId="{537452DF-F54A-4635-83D7-956E7B8FDA2F}" type="parTrans" cxnId="{A3223BF9-EC49-4C3B-97EA-E1C4058508E8}">
      <dgm:prSet/>
      <dgm:spPr/>
      <dgm:t>
        <a:bodyPr/>
        <a:lstStyle/>
        <a:p>
          <a:endParaRPr lang="zh-CN" altLang="en-US"/>
        </a:p>
      </dgm:t>
    </dgm:pt>
    <dgm:pt modelId="{2F7850E2-6C61-425C-B6A0-198D44A088D9}" type="sibTrans" cxnId="{A3223BF9-EC49-4C3B-97EA-E1C4058508E8}">
      <dgm:prSet/>
      <dgm:spPr/>
      <dgm:t>
        <a:bodyPr/>
        <a:lstStyle/>
        <a:p>
          <a:endParaRPr lang="zh-CN" altLang="en-US"/>
        </a:p>
      </dgm:t>
    </dgm:pt>
    <dgm:pt modelId="{9446172C-8B8A-4479-BA3C-69FCE4B67E73}">
      <dgm:prSet phldrT="[文本]"/>
      <dgm:spPr/>
      <dgm:t>
        <a:bodyPr/>
        <a:lstStyle/>
        <a:p>
          <a:r>
            <a:rPr lang="zh-CN" altLang="en-US" dirty="0"/>
            <a:t>转化</a:t>
          </a:r>
        </a:p>
      </dgm:t>
    </dgm:pt>
    <dgm:pt modelId="{F9AAF2EE-16DB-4C58-8CB2-13DA19AF60F3}" type="parTrans" cxnId="{5A280C60-E602-4186-A993-942E9BAFE375}">
      <dgm:prSet/>
      <dgm:spPr/>
      <dgm:t>
        <a:bodyPr/>
        <a:lstStyle/>
        <a:p>
          <a:endParaRPr lang="zh-CN" altLang="en-US"/>
        </a:p>
      </dgm:t>
    </dgm:pt>
    <dgm:pt modelId="{95FAB5EA-0A0E-488A-837E-66632185DAF3}" type="sibTrans" cxnId="{5A280C60-E602-4186-A993-942E9BAFE375}">
      <dgm:prSet/>
      <dgm:spPr/>
      <dgm:t>
        <a:bodyPr/>
        <a:lstStyle/>
        <a:p>
          <a:endParaRPr lang="zh-CN" altLang="en-US"/>
        </a:p>
      </dgm:t>
    </dgm:pt>
    <dgm:pt modelId="{E2B4B5A0-53D3-4A7B-BFC8-2FDD5E42FB1D}">
      <dgm:prSet phldrT="[文本]"/>
      <dgm:spPr/>
      <dgm:t>
        <a:bodyPr/>
        <a:lstStyle/>
        <a:p>
          <a:r>
            <a:rPr lang="zh-CN" altLang="en-US" dirty="0"/>
            <a:t>鉴定</a:t>
          </a:r>
        </a:p>
      </dgm:t>
    </dgm:pt>
    <dgm:pt modelId="{A7FB91D5-E07D-4536-884E-7446E8EFBA04}" type="parTrans" cxnId="{DA25E7B9-CAF6-4F55-A9E0-325634FE0207}">
      <dgm:prSet/>
      <dgm:spPr/>
      <dgm:t>
        <a:bodyPr/>
        <a:lstStyle/>
        <a:p>
          <a:endParaRPr lang="zh-CN" altLang="en-US"/>
        </a:p>
      </dgm:t>
    </dgm:pt>
    <dgm:pt modelId="{BF814638-5F44-4FA3-B8E7-9193B7A745F0}" type="sibTrans" cxnId="{DA25E7B9-CAF6-4F55-A9E0-325634FE0207}">
      <dgm:prSet/>
      <dgm:spPr/>
      <dgm:t>
        <a:bodyPr/>
        <a:lstStyle/>
        <a:p>
          <a:endParaRPr lang="zh-CN" altLang="en-US"/>
        </a:p>
      </dgm:t>
    </dgm:pt>
    <dgm:pt modelId="{1FC3814D-9CDA-4F7E-98C8-21B0697D1FAF}">
      <dgm:prSet phldrT="[文本]"/>
      <dgm:spPr/>
      <dgm:t>
        <a:bodyPr/>
        <a:lstStyle/>
        <a:p>
          <a:r>
            <a:rPr lang="zh-CN" altLang="en-US" dirty="0"/>
            <a:t>氧化性</a:t>
          </a:r>
        </a:p>
      </dgm:t>
    </dgm:pt>
    <dgm:pt modelId="{15AA1B7D-8928-4ECC-84E1-5C893D5885A9}" type="parTrans" cxnId="{B8FF2E7A-073D-4755-AE86-67720FFCA9B8}">
      <dgm:prSet/>
      <dgm:spPr/>
      <dgm:t>
        <a:bodyPr/>
        <a:lstStyle/>
        <a:p>
          <a:endParaRPr lang="zh-CN" altLang="en-US"/>
        </a:p>
      </dgm:t>
    </dgm:pt>
    <dgm:pt modelId="{B1CAB4A1-4593-462F-92F4-0A9D4EE6F054}" type="sibTrans" cxnId="{B8FF2E7A-073D-4755-AE86-67720FFCA9B8}">
      <dgm:prSet/>
      <dgm:spPr/>
      <dgm:t>
        <a:bodyPr/>
        <a:lstStyle/>
        <a:p>
          <a:endParaRPr lang="zh-CN" altLang="en-US"/>
        </a:p>
      </dgm:t>
    </dgm:pt>
    <dgm:pt modelId="{2A4D89FB-E13F-43AA-90E9-6E8A5D69CEA8}" type="pres">
      <dgm:prSet presAssocID="{B39A5AB1-E734-45D5-99F6-49C4B1DF0B1A}" presName="Name0" presStyleCnt="0">
        <dgm:presLayoutVars>
          <dgm:dir/>
          <dgm:animLvl val="lvl"/>
          <dgm:resizeHandles/>
        </dgm:presLayoutVars>
      </dgm:prSet>
      <dgm:spPr/>
    </dgm:pt>
    <dgm:pt modelId="{3CEF44A8-11CA-44B6-AAD1-D5F09DE29236}" type="pres">
      <dgm:prSet presAssocID="{2C052EBD-1DAB-4A02-AD9F-F98AD5392B07}" presName="linNode" presStyleCnt="0"/>
      <dgm:spPr/>
    </dgm:pt>
    <dgm:pt modelId="{4CA85B0C-3F06-4634-818B-A37FBF6B79DB}" type="pres">
      <dgm:prSet presAssocID="{2C052EBD-1DAB-4A02-AD9F-F98AD5392B07}" presName="parentShp" presStyleLbl="node1" presStyleIdx="0" presStyleCnt="2">
        <dgm:presLayoutVars>
          <dgm:bulletEnabled val="1"/>
        </dgm:presLayoutVars>
      </dgm:prSet>
      <dgm:spPr/>
    </dgm:pt>
    <dgm:pt modelId="{4D2261CA-D710-4528-8AFD-7BCA12B20F7F}" type="pres">
      <dgm:prSet presAssocID="{2C052EBD-1DAB-4A02-AD9F-F98AD5392B07}" presName="childShp" presStyleLbl="bgAccFollowNode1" presStyleIdx="0" presStyleCnt="2">
        <dgm:presLayoutVars>
          <dgm:bulletEnabled val="1"/>
        </dgm:presLayoutVars>
      </dgm:prSet>
      <dgm:spPr/>
    </dgm:pt>
    <dgm:pt modelId="{91FA50F1-E318-425E-8012-FDE9EAEF3989}" type="pres">
      <dgm:prSet presAssocID="{83D259A8-027F-457B-A2F6-FBE093BB3F77}" presName="spacing" presStyleCnt="0"/>
      <dgm:spPr/>
    </dgm:pt>
    <dgm:pt modelId="{7F1B5F24-2D8D-423A-997D-6D707B186FEF}" type="pres">
      <dgm:prSet presAssocID="{33B06330-7995-4228-B171-BC4FB46CB8D0}" presName="linNode" presStyleCnt="0"/>
      <dgm:spPr/>
    </dgm:pt>
    <dgm:pt modelId="{61602370-A493-4A48-8BEE-9153703EF3EB}" type="pres">
      <dgm:prSet presAssocID="{33B06330-7995-4228-B171-BC4FB46CB8D0}" presName="parentShp" presStyleLbl="node1" presStyleIdx="1" presStyleCnt="2">
        <dgm:presLayoutVars>
          <dgm:bulletEnabled val="1"/>
        </dgm:presLayoutVars>
      </dgm:prSet>
      <dgm:spPr/>
    </dgm:pt>
    <dgm:pt modelId="{3167481B-8F38-4246-8187-2FC797B4F632}" type="pres">
      <dgm:prSet presAssocID="{33B06330-7995-4228-B171-BC4FB46CB8D0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ECF62112-83BE-439A-901A-6DF90DE0805E}" type="presOf" srcId="{2C052EBD-1DAB-4A02-AD9F-F98AD5392B07}" destId="{4CA85B0C-3F06-4634-818B-A37FBF6B79DB}" srcOrd="0" destOrd="0" presId="urn:microsoft.com/office/officeart/2005/8/layout/vList6"/>
    <dgm:cxn modelId="{57277224-D9B2-43DD-8E07-8D738C1CBBE3}" srcId="{2C052EBD-1DAB-4A02-AD9F-F98AD5392B07}" destId="{7359A29A-77F7-43A5-844E-91AB5DE538CA}" srcOrd="0" destOrd="0" parTransId="{447D0CCE-0309-4962-91EE-9F478054991D}" sibTransId="{78C43AFA-C14D-4316-8EE7-4DD257AFB27D}"/>
    <dgm:cxn modelId="{284A3D3C-FA7C-42D8-A08F-392176C04714}" type="presOf" srcId="{B39A5AB1-E734-45D5-99F6-49C4B1DF0B1A}" destId="{2A4D89FB-E13F-43AA-90E9-6E8A5D69CEA8}" srcOrd="0" destOrd="0" presId="urn:microsoft.com/office/officeart/2005/8/layout/vList6"/>
    <dgm:cxn modelId="{5A280C60-E602-4186-A993-942E9BAFE375}" srcId="{33B06330-7995-4228-B171-BC4FB46CB8D0}" destId="{9446172C-8B8A-4479-BA3C-69FCE4B67E73}" srcOrd="0" destOrd="0" parTransId="{F9AAF2EE-16DB-4C58-8CB2-13DA19AF60F3}" sibTransId="{95FAB5EA-0A0E-488A-837E-66632185DAF3}"/>
    <dgm:cxn modelId="{BB27BA6E-ACFD-4D5A-88AE-8E6BD80458C6}" type="presOf" srcId="{B71A1A68-9832-4510-9041-8197C9F819CA}" destId="{4D2261CA-D710-4528-8AFD-7BCA12B20F7F}" srcOrd="0" destOrd="1" presId="urn:microsoft.com/office/officeart/2005/8/layout/vList6"/>
    <dgm:cxn modelId="{B8FF2E7A-073D-4755-AE86-67720FFCA9B8}" srcId="{33B06330-7995-4228-B171-BC4FB46CB8D0}" destId="{1FC3814D-9CDA-4F7E-98C8-21B0697D1FAF}" srcOrd="2" destOrd="0" parTransId="{15AA1B7D-8928-4ECC-84E1-5C893D5885A9}" sibTransId="{B1CAB4A1-4593-462F-92F4-0A9D4EE6F054}"/>
    <dgm:cxn modelId="{AF60937C-AB4C-40D1-9517-F9F58376CC0B}" srcId="{B39A5AB1-E734-45D5-99F6-49C4B1DF0B1A}" destId="{2C052EBD-1DAB-4A02-AD9F-F98AD5392B07}" srcOrd="0" destOrd="0" parTransId="{A8C6264C-E381-437D-AA37-03276A42F3DD}" sibTransId="{83D259A8-027F-457B-A2F6-FBE093BB3F77}"/>
    <dgm:cxn modelId="{67033090-A9D0-4DD1-97BE-D48D8A20F2E9}" type="presOf" srcId="{7359A29A-77F7-43A5-844E-91AB5DE538CA}" destId="{4D2261CA-D710-4528-8AFD-7BCA12B20F7F}" srcOrd="0" destOrd="0" presId="urn:microsoft.com/office/officeart/2005/8/layout/vList6"/>
    <dgm:cxn modelId="{DA25E7B9-CAF6-4F55-A9E0-325634FE0207}" srcId="{33B06330-7995-4228-B171-BC4FB46CB8D0}" destId="{E2B4B5A0-53D3-4A7B-BFC8-2FDD5E42FB1D}" srcOrd="1" destOrd="0" parTransId="{A7FB91D5-E07D-4536-884E-7446E8EFBA04}" sibTransId="{BF814638-5F44-4FA3-B8E7-9193B7A745F0}"/>
    <dgm:cxn modelId="{AE8A63BE-5F9E-46BB-BE21-BD3972FFA512}" type="presOf" srcId="{E2B4B5A0-53D3-4A7B-BFC8-2FDD5E42FB1D}" destId="{3167481B-8F38-4246-8187-2FC797B4F632}" srcOrd="0" destOrd="1" presId="urn:microsoft.com/office/officeart/2005/8/layout/vList6"/>
    <dgm:cxn modelId="{E59205BF-6C32-4A72-9733-48242AC66B6E}" type="presOf" srcId="{9446172C-8B8A-4479-BA3C-69FCE4B67E73}" destId="{3167481B-8F38-4246-8187-2FC797B4F632}" srcOrd="0" destOrd="0" presId="urn:microsoft.com/office/officeart/2005/8/layout/vList6"/>
    <dgm:cxn modelId="{B36C1ACA-7580-47AF-99B0-7E83B20542D3}" srcId="{2C052EBD-1DAB-4A02-AD9F-F98AD5392B07}" destId="{B71A1A68-9832-4510-9041-8197C9F819CA}" srcOrd="1" destOrd="0" parTransId="{438F249F-E280-4260-B5F8-30801BC778D7}" sibTransId="{930C2A56-DE29-4D67-BC2D-C203A98FBAF1}"/>
    <dgm:cxn modelId="{CA497AE4-DE50-43D1-B47D-B5BE55B27BC4}" type="presOf" srcId="{33B06330-7995-4228-B171-BC4FB46CB8D0}" destId="{61602370-A493-4A48-8BEE-9153703EF3EB}" srcOrd="0" destOrd="0" presId="urn:microsoft.com/office/officeart/2005/8/layout/vList6"/>
    <dgm:cxn modelId="{2D403EF0-A58E-406B-A626-3BCCD2EC13CC}" type="presOf" srcId="{1FC3814D-9CDA-4F7E-98C8-21B0697D1FAF}" destId="{3167481B-8F38-4246-8187-2FC797B4F632}" srcOrd="0" destOrd="2" presId="urn:microsoft.com/office/officeart/2005/8/layout/vList6"/>
    <dgm:cxn modelId="{A3223BF9-EC49-4C3B-97EA-E1C4058508E8}" srcId="{B39A5AB1-E734-45D5-99F6-49C4B1DF0B1A}" destId="{33B06330-7995-4228-B171-BC4FB46CB8D0}" srcOrd="1" destOrd="0" parTransId="{537452DF-F54A-4635-83D7-956E7B8FDA2F}" sibTransId="{2F7850E2-6C61-425C-B6A0-198D44A088D9}"/>
    <dgm:cxn modelId="{0E15AF2F-3155-425C-B22D-2D3F5A269A60}" type="presParOf" srcId="{2A4D89FB-E13F-43AA-90E9-6E8A5D69CEA8}" destId="{3CEF44A8-11CA-44B6-AAD1-D5F09DE29236}" srcOrd="0" destOrd="0" presId="urn:microsoft.com/office/officeart/2005/8/layout/vList6"/>
    <dgm:cxn modelId="{CE3E0A54-C6A7-421D-8770-068FF0CA6C79}" type="presParOf" srcId="{3CEF44A8-11CA-44B6-AAD1-D5F09DE29236}" destId="{4CA85B0C-3F06-4634-818B-A37FBF6B79DB}" srcOrd="0" destOrd="0" presId="urn:microsoft.com/office/officeart/2005/8/layout/vList6"/>
    <dgm:cxn modelId="{9E3CF8F3-0AFC-4244-A43D-BD3262BBE5B8}" type="presParOf" srcId="{3CEF44A8-11CA-44B6-AAD1-D5F09DE29236}" destId="{4D2261CA-D710-4528-8AFD-7BCA12B20F7F}" srcOrd="1" destOrd="0" presId="urn:microsoft.com/office/officeart/2005/8/layout/vList6"/>
    <dgm:cxn modelId="{A2F4A75C-0B37-4260-9AB4-5B054AD3D585}" type="presParOf" srcId="{2A4D89FB-E13F-43AA-90E9-6E8A5D69CEA8}" destId="{91FA50F1-E318-425E-8012-FDE9EAEF3989}" srcOrd="1" destOrd="0" presId="urn:microsoft.com/office/officeart/2005/8/layout/vList6"/>
    <dgm:cxn modelId="{9D49BEE6-5A20-40BA-BBF9-4165A17B27C1}" type="presParOf" srcId="{2A4D89FB-E13F-43AA-90E9-6E8A5D69CEA8}" destId="{7F1B5F24-2D8D-423A-997D-6D707B186FEF}" srcOrd="2" destOrd="0" presId="urn:microsoft.com/office/officeart/2005/8/layout/vList6"/>
    <dgm:cxn modelId="{251D23A0-BB60-46DD-A08D-BC7E10029BD2}" type="presParOf" srcId="{7F1B5F24-2D8D-423A-997D-6D707B186FEF}" destId="{61602370-A493-4A48-8BEE-9153703EF3EB}" srcOrd="0" destOrd="0" presId="urn:microsoft.com/office/officeart/2005/8/layout/vList6"/>
    <dgm:cxn modelId="{0156DE97-1ECD-489A-9DFB-AFD1F6DF4B2E}" type="presParOf" srcId="{7F1B5F24-2D8D-423A-997D-6D707B186FEF}" destId="{3167481B-8F38-4246-8187-2FC797B4F63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F79B1-3C2C-4604-AC16-19B868C74020}">
      <dsp:nvSpPr>
        <dsp:cNvPr id="0" name=""/>
        <dsp:cNvSpPr/>
      </dsp:nvSpPr>
      <dsp:spPr>
        <a:xfrm>
          <a:off x="0" y="473"/>
          <a:ext cx="3352128" cy="11086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9D2F1-162D-4D02-A732-D01345E22AA4}">
      <dsp:nvSpPr>
        <dsp:cNvPr id="0" name=""/>
        <dsp:cNvSpPr/>
      </dsp:nvSpPr>
      <dsp:spPr>
        <a:xfrm>
          <a:off x="335374" y="249925"/>
          <a:ext cx="609771" cy="6097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5240A-0D85-485B-9D93-407D1FFAF913}">
      <dsp:nvSpPr>
        <dsp:cNvPr id="0" name=""/>
        <dsp:cNvSpPr/>
      </dsp:nvSpPr>
      <dsp:spPr bwMode="white">
        <a:xfrm>
          <a:off x="1280519" y="473"/>
          <a:ext cx="2071608" cy="1108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5" tIns="117335" rIns="117335" bIns="11733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三价铬</a:t>
          </a:r>
        </a:p>
      </dsp:txBody>
      <dsp:txXfrm>
        <a:off x="1280519" y="473"/>
        <a:ext cx="2071608" cy="1108674"/>
      </dsp:txXfrm>
    </dsp:sp>
    <dsp:sp modelId="{CBA0401E-7684-42C8-839E-D801768D883C}">
      <dsp:nvSpPr>
        <dsp:cNvPr id="0" name=""/>
        <dsp:cNvSpPr/>
      </dsp:nvSpPr>
      <dsp:spPr>
        <a:xfrm>
          <a:off x="0" y="1386317"/>
          <a:ext cx="3352128" cy="11086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B2503-2995-401B-AD2A-8687192014FC}">
      <dsp:nvSpPr>
        <dsp:cNvPr id="0" name=""/>
        <dsp:cNvSpPr/>
      </dsp:nvSpPr>
      <dsp:spPr>
        <a:xfrm>
          <a:off x="335374" y="1635768"/>
          <a:ext cx="609771" cy="6097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301C7-6BD3-4366-8AD9-2496B2EDF77C}">
      <dsp:nvSpPr>
        <dsp:cNvPr id="0" name=""/>
        <dsp:cNvSpPr/>
      </dsp:nvSpPr>
      <dsp:spPr bwMode="white">
        <a:xfrm>
          <a:off x="1280519" y="1386317"/>
          <a:ext cx="2071608" cy="1108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5" tIns="117335" rIns="117335" bIns="11733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六价铬</a:t>
          </a:r>
        </a:p>
      </dsp:txBody>
      <dsp:txXfrm>
        <a:off x="1280519" y="1386317"/>
        <a:ext cx="2071608" cy="1108674"/>
      </dsp:txXfrm>
    </dsp:sp>
    <dsp:sp modelId="{5865A6BD-F99C-4927-AA71-14438D8BD5FD}">
      <dsp:nvSpPr>
        <dsp:cNvPr id="0" name=""/>
        <dsp:cNvSpPr/>
      </dsp:nvSpPr>
      <dsp:spPr>
        <a:xfrm>
          <a:off x="0" y="2772160"/>
          <a:ext cx="3352128" cy="11086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73F21-6CA6-4D82-A5B8-20E46E8BAE44}">
      <dsp:nvSpPr>
        <dsp:cNvPr id="0" name=""/>
        <dsp:cNvSpPr/>
      </dsp:nvSpPr>
      <dsp:spPr>
        <a:xfrm>
          <a:off x="335374" y="3021612"/>
          <a:ext cx="609771" cy="6097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77CF8-63F3-4E73-9A0E-6D37315945D9}">
      <dsp:nvSpPr>
        <dsp:cNvPr id="0" name=""/>
        <dsp:cNvSpPr/>
      </dsp:nvSpPr>
      <dsp:spPr bwMode="white">
        <a:xfrm>
          <a:off x="1280519" y="2772160"/>
          <a:ext cx="2071608" cy="1108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5" tIns="117335" rIns="117335" bIns="11733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产品制备</a:t>
          </a:r>
        </a:p>
      </dsp:txBody>
      <dsp:txXfrm>
        <a:off x="1280519" y="2772160"/>
        <a:ext cx="2071608" cy="1108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4CE26-3781-4E72-A1B2-BE77797E675E}">
      <dsp:nvSpPr>
        <dsp:cNvPr id="0" name=""/>
        <dsp:cNvSpPr/>
      </dsp:nvSpPr>
      <dsp:spPr>
        <a:xfrm>
          <a:off x="3238" y="4570"/>
          <a:ext cx="3157537" cy="1263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488" tIns="199136" rIns="348488" bIns="199136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900" kern="1200" dirty="0"/>
            <a:t>氧化物</a:t>
          </a:r>
        </a:p>
      </dsp:txBody>
      <dsp:txXfrm>
        <a:off x="3238" y="4570"/>
        <a:ext cx="3157537" cy="1263015"/>
      </dsp:txXfrm>
    </dsp:sp>
    <dsp:sp modelId="{FCA0640E-9B94-45F9-A294-516ACCAF6252}">
      <dsp:nvSpPr>
        <dsp:cNvPr id="0" name=""/>
        <dsp:cNvSpPr/>
      </dsp:nvSpPr>
      <dsp:spPr>
        <a:xfrm>
          <a:off x="3238" y="1267586"/>
          <a:ext cx="3157537" cy="2152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74219-7AEF-4D48-B595-839121A6198C}">
      <dsp:nvSpPr>
        <dsp:cNvPr id="0" name=""/>
        <dsp:cNvSpPr/>
      </dsp:nvSpPr>
      <dsp:spPr>
        <a:xfrm>
          <a:off x="3602831" y="4570"/>
          <a:ext cx="3157537" cy="1263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488" tIns="199136" rIns="348488" bIns="199136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900" kern="1200" dirty="0"/>
            <a:t>盐</a:t>
          </a:r>
        </a:p>
      </dsp:txBody>
      <dsp:txXfrm>
        <a:off x="3602831" y="4570"/>
        <a:ext cx="3157537" cy="1263015"/>
      </dsp:txXfrm>
    </dsp:sp>
    <dsp:sp modelId="{E70207EF-7A0A-4073-B79D-FEC5B36D54F7}">
      <dsp:nvSpPr>
        <dsp:cNvPr id="0" name=""/>
        <dsp:cNvSpPr/>
      </dsp:nvSpPr>
      <dsp:spPr>
        <a:xfrm>
          <a:off x="3602831" y="1267586"/>
          <a:ext cx="3157537" cy="2152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4DB39-B21E-4CBF-A1BA-5ABCB6DA3B6D}">
      <dsp:nvSpPr>
        <dsp:cNvPr id="0" name=""/>
        <dsp:cNvSpPr/>
      </dsp:nvSpPr>
      <dsp:spPr>
        <a:xfrm>
          <a:off x="7202424" y="4570"/>
          <a:ext cx="3157537" cy="1263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488" tIns="199136" rIns="348488" bIns="199136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900" kern="1200" dirty="0"/>
            <a:t>配合物</a:t>
          </a:r>
        </a:p>
      </dsp:txBody>
      <dsp:txXfrm>
        <a:off x="7202424" y="4570"/>
        <a:ext cx="3157537" cy="1263015"/>
      </dsp:txXfrm>
    </dsp:sp>
    <dsp:sp modelId="{657C848B-1B49-49BB-A933-199DC3B7020F}">
      <dsp:nvSpPr>
        <dsp:cNvPr id="0" name=""/>
        <dsp:cNvSpPr/>
      </dsp:nvSpPr>
      <dsp:spPr>
        <a:xfrm>
          <a:off x="7202424" y="1267586"/>
          <a:ext cx="3157537" cy="2152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261CA-D710-4528-8AFD-7BCA12B20F7F}">
      <dsp:nvSpPr>
        <dsp:cNvPr id="0" name=""/>
        <dsp:cNvSpPr/>
      </dsp:nvSpPr>
      <dsp:spPr bwMode="white">
        <a:xfrm>
          <a:off x="2745166" y="417"/>
          <a:ext cx="4117749" cy="163019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铬酐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强氧化性</a:t>
          </a:r>
        </a:p>
      </dsp:txBody>
      <dsp:txXfrm>
        <a:off x="2745166" y="204191"/>
        <a:ext cx="3506428" cy="1222642"/>
      </dsp:txXfrm>
    </dsp:sp>
    <dsp:sp modelId="{4CA85B0C-3F06-4634-818B-A37FBF6B79DB}">
      <dsp:nvSpPr>
        <dsp:cNvPr id="0" name=""/>
        <dsp:cNvSpPr/>
      </dsp:nvSpPr>
      <dsp:spPr bwMode="white">
        <a:xfrm>
          <a:off x="0" y="417"/>
          <a:ext cx="2745166" cy="1630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三氧化铬</a:t>
          </a:r>
        </a:p>
      </dsp:txBody>
      <dsp:txXfrm>
        <a:off x="79579" y="79996"/>
        <a:ext cx="2586008" cy="1471032"/>
      </dsp:txXfrm>
    </dsp:sp>
    <dsp:sp modelId="{3167481B-8F38-4246-8187-2FC797B4F632}">
      <dsp:nvSpPr>
        <dsp:cNvPr id="0" name=""/>
        <dsp:cNvSpPr/>
      </dsp:nvSpPr>
      <dsp:spPr bwMode="white">
        <a:xfrm>
          <a:off x="2745166" y="1793628"/>
          <a:ext cx="4117749" cy="163019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转化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鉴定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氧化性</a:t>
          </a:r>
        </a:p>
      </dsp:txBody>
      <dsp:txXfrm>
        <a:off x="2745166" y="1997402"/>
        <a:ext cx="3506428" cy="1222642"/>
      </dsp:txXfrm>
    </dsp:sp>
    <dsp:sp modelId="{61602370-A493-4A48-8BEE-9153703EF3EB}">
      <dsp:nvSpPr>
        <dsp:cNvPr id="0" name=""/>
        <dsp:cNvSpPr/>
      </dsp:nvSpPr>
      <dsp:spPr bwMode="white">
        <a:xfrm>
          <a:off x="0" y="1793628"/>
          <a:ext cx="2745166" cy="1630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铬酸盐</a:t>
          </a:r>
          <a:endParaRPr lang="en-US" altLang="zh-CN" sz="3700" kern="1200" dirty="0"/>
        </a:p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重铬酸盐</a:t>
          </a:r>
        </a:p>
      </dsp:txBody>
      <dsp:txXfrm>
        <a:off x="79579" y="1873207"/>
        <a:ext cx="2586008" cy="1471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图标垂直实心列表"/>
  <dgm:desc val="用于从上到下显示一系列视觉对象，其中级别 1 或级别 1 和级别 2 的文本按形状分组。最适用于具有较长说明的图标或小型图片。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D921FA-DCA9-4616-A040-DC4E19F0460E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2022-11-13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8CE0281-66A0-46B8-BDE2-AEF0C7453753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24B98AF-4DEF-4316-ABC7-9841CF7E20EA}" type="datetime1">
              <a:rPr lang="zh-CN" altLang="en-US" smtClean="0"/>
              <a:t>2022-11-13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9EDED1C-4656-4CF8-AD34-DC4A65BB3913}" type="slidenum">
              <a:rPr lang="en-US" altLang="zh-CN" noProof="0" smtClean="0"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EDED1C-4656-4CF8-AD34-DC4A65BB3913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EDED1C-4656-4CF8-AD34-DC4A65BB3913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altLang="zh-CN" noProof="0" smtClean="0"/>
              <a:t>10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EDED1C-4656-4CF8-AD34-DC4A65BB3913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roplets-HD-Title-R1d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rtlCol="0" anchor="b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751012" y="3886200"/>
            <a:ext cx="8689976" cy="1371599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CAD06C-346F-4859-BFEE-CAF5D736146F}" type="datetime1">
              <a:rPr lang="zh-CN" altLang="en-US" noProof="0" smtClean="0"/>
              <a:t>2022-11-13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Droplets-HD-Content-R1d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02C42D-86E7-43B5-A611-F880446AFC61}" type="datetime1">
              <a:rPr lang="zh-CN" altLang="en-US" noProof="0" smtClean="0"/>
              <a:t>2022-11-13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Droplets-HD-Content-R1d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rtlCol="0" anchor="ctr"/>
          <a:lstStyle>
            <a:lvl1pPr algn="ctr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F3C5B2-60F1-4AE1-9963-1B63B818097F}" type="datetime1">
              <a:rPr lang="zh-CN" altLang="en-US" noProof="0" smtClean="0"/>
              <a:t>2022-11-13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Droplets-HD-Content-R1d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43DF0C4-A909-4C57-A817-7679E4DD547E}" type="datetime1">
              <a:rPr lang="zh-CN" altLang="en-US" noProof="0" smtClean="0"/>
              <a:t>2022-11-13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sp>
        <p:nvSpPr>
          <p:cNvPr id="13" name="文本框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8000" noProof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8000" noProof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Droplets-HD-Content-R1d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2B29EC-D458-4E9C-AA8A-95E6B84F1476}" type="datetime1">
              <a:rPr lang="zh-CN" altLang="en-US" noProof="0" smtClean="0"/>
              <a:t>2022-11-13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Droplets-HD-Content-R1d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3C4985-E25A-434E-8C2C-0CBFE7C6C4D9}" type="datetime1">
              <a:rPr lang="zh-CN" altLang="en-US" noProof="0" smtClean="0"/>
              <a:t>2022-11-13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Droplets-HD-Content-R1d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C66AFC-B474-4092-A49E-DCBB53944C7E}" type="datetime1">
              <a:rPr lang="zh-CN" altLang="en-US" noProof="0" smtClean="0"/>
              <a:t>2022-11-13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Droplets-HD-Content-R1d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1" name="垂直文本占位符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70F688-20F5-4CEC-9166-BA82862BE72F}" type="datetime1">
              <a:rPr lang="zh-CN" altLang="en-US" noProof="0" smtClean="0"/>
              <a:t>2022-11-13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Droplets-HD-Content-R1d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8" name="垂直文本占位符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601B37-BC05-4B00-BFB5-F891CB9D4389}" type="datetime1">
              <a:rPr lang="zh-CN" altLang="en-US" noProof="0" smtClean="0"/>
              <a:t>2022-11-13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955B86-776E-4E69-82EC-BA1A0A30A61B}" type="datetime1">
              <a:rPr lang="zh-CN" altLang="en-US" noProof="0" smtClean="0"/>
              <a:t>2022-11-13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roplets-HD-Content-R1d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F75BAE-1B7F-438F-AD33-6B8C35A06E4D}" type="datetime1">
              <a:rPr lang="zh-CN" altLang="en-US" noProof="0" smtClean="0"/>
              <a:t>2022-11-13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Droplets-HD-Content-R1d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43BE29-E7B8-4232-85E2-B148F9C186FA}" type="datetime1">
              <a:rPr lang="zh-CN" altLang="en-US" noProof="0" smtClean="0"/>
              <a:t>2022-11-13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Droplets-HD-Content-R1d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3" name="内容占位符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BFDB76-26B5-4282-9AE7-BB4C0070F6EA}" type="datetime1">
              <a:rPr lang="zh-CN" altLang="en-US" noProof="0" smtClean="0"/>
              <a:t>2022-11-13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Droplets-HD-Content-R1d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3" name="内容占位符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915D79-CC83-4DF0-9385-045B2BBCB6DB}" type="datetime1">
              <a:rPr lang="zh-CN" altLang="en-US" noProof="0" smtClean="0"/>
              <a:t>2022-11-13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Droplets-HD-Content-R1d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4680A5-B4AD-4BE1-ABCA-AF6EFD15596C}" type="datetime1">
              <a:rPr lang="zh-CN" altLang="en-US" noProof="0" smtClean="0"/>
              <a:t>2022-11-13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roplets-HD-Content-R1d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F86D12-DF2C-432C-BC22-F4ED97E9861B}" type="datetime1">
              <a:rPr lang="zh-CN" altLang="en-US" noProof="0" smtClean="0"/>
              <a:t>2022-11-13</a:t>
            </a:fld>
            <a:endParaRPr lang="zh-CN" altLang="en-US" noProof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Droplets-HD-Content-R1d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AC2724-68A4-4B0A-8ABC-1C148BBF6383}" type="datetime1">
              <a:rPr lang="zh-CN" altLang="en-US" noProof="0" smtClean="0"/>
              <a:t>2022-11-13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Droplets-HD-Content-R1d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单击图标，添加图片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D4C79-CC51-41F2-8F96-3FB1525B9F4F}" type="datetime1">
              <a:rPr lang="zh-CN" altLang="en-US" noProof="0" smtClean="0"/>
              <a:t>2022-11-13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 cstate="email"/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B05FD20-72C5-4B0D-9ACB-38915F51DEDC}" type="datetime1">
              <a:rPr lang="zh-CN" altLang="en-US" noProof="0" smtClean="0"/>
              <a:t>2022-11-13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2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slide" Target="slide16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12" Type="http://schemas.openxmlformats.org/officeDocument/2006/relationships/slide" Target="slide1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7.png"/><Relationship Id="rId5" Type="http://schemas.openxmlformats.org/officeDocument/2006/relationships/diagramLayout" Target="../diagrams/layout1.xml"/><Relationship Id="rId10" Type="http://schemas.openxmlformats.org/officeDocument/2006/relationships/slide" Target="slide4.xml"/><Relationship Id="rId4" Type="http://schemas.openxmlformats.org/officeDocument/2006/relationships/diagramData" Target="../diagrams/data1.xml"/><Relationship Id="rId9" Type="http://schemas.openxmlformats.org/officeDocument/2006/relationships/image" Target="../media/image16.png"/><Relationship Id="rId14" Type="http://schemas.openxmlformats.org/officeDocument/2006/relationships/slide" Target="slide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19.png"/><Relationship Id="rId12" Type="http://schemas.openxmlformats.org/officeDocument/2006/relationships/slide" Target="slide1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21.png"/><Relationship Id="rId5" Type="http://schemas.openxmlformats.org/officeDocument/2006/relationships/diagramColors" Target="../diagrams/colors2.xml"/><Relationship Id="rId10" Type="http://schemas.openxmlformats.org/officeDocument/2006/relationships/slide" Target="slide8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培养皿"/>
          <p:cNvPicPr>
            <a:picLocks noChangeAspect="1"/>
          </p:cNvPicPr>
          <p:nvPr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1075" y="1358901"/>
            <a:ext cx="5280026" cy="2730498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6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铬族元素</a:t>
            </a:r>
            <a:endParaRPr lang="zh-CN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81075" y="4165600"/>
            <a:ext cx="5280027" cy="1371599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6600" cap="none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Ⅳ B</a:t>
            </a:r>
            <a:endParaRPr lang="zh-CN" altLang="en-US" sz="6600" cap="none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828" y="0"/>
            <a:ext cx="5280026" cy="2811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铬</a:t>
            </a:r>
            <a:r>
              <a:rPr lang="en-US" altLang="zh-CN" dirty="0"/>
              <a:t>(Ⅲ)</a:t>
            </a:r>
            <a:r>
              <a:rPr lang="zh-CN" altLang="en-US" dirty="0"/>
              <a:t>盐：还原性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碱性溶液中，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𝐶𝑟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𝑂𝐻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dirty="0"/>
                  <a:t>有较强的还原性，例如可以用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将</m:t>
                    </m:r>
                  </m:oMath>
                </a14:m>
                <a:r>
                  <a:rPr lang="zh-CN" altLang="en-US" dirty="0"/>
                  <a:t>其氧化为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𝐶𝑟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p>
                  </m:oMath>
                </a14:m>
                <a:r>
                  <a:rPr lang="zh-CN" altLang="en-US" dirty="0"/>
                  <a:t>现象：绿色→黄色</a:t>
                </a:r>
                <a:endParaRPr lang="en-US" altLang="zh-CN" dirty="0"/>
              </a:p>
              <a:p>
                <a:r>
                  <a:rPr lang="zh-CN" altLang="en-US" dirty="0"/>
                  <a:t>酸性溶液中，需要强氧化剂，如过硫酸盐，才能将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3+</m:t>
                        </m:r>
                      </m:sup>
                    </m:sSup>
                  </m:oMath>
                </a14:m>
                <a:r>
                  <a:rPr lang="zh-CN" altLang="en-US" dirty="0"/>
                  <a:t>氧化为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t="-13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0E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13774" y="609600"/>
            <a:ext cx="4415309" cy="2023252"/>
          </a:xfrm>
        </p:spPr>
        <p:txBody>
          <a:bodyPr anchor="b">
            <a:normAutofit/>
          </a:bodyPr>
          <a:lstStyle/>
          <a:p>
            <a:r>
              <a:rPr lang="zh-CN" altLang="en-US" sz="5400" dirty="0"/>
              <a:t>铬</a:t>
            </a:r>
            <a:r>
              <a:rPr lang="en-US" altLang="zh-CN" sz="5400" dirty="0"/>
              <a:t>(Ⅲ)</a:t>
            </a:r>
            <a:r>
              <a:rPr lang="zh-CN" altLang="en-US" sz="5400" dirty="0"/>
              <a:t>配合物</a:t>
            </a:r>
            <a:endParaRPr lang="en-US" altLang="zh-CN" sz="5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 bwMode="auto">
          <a:xfrm>
            <a:off x="6563293" y="995054"/>
            <a:ext cx="3229426" cy="441069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铬</a:t>
            </a:r>
            <a:r>
              <a:rPr lang="en-US" altLang="zh-CN" sz="3600" dirty="0"/>
              <a:t>(Ⅲ)</a:t>
            </a:r>
            <a:r>
              <a:rPr lang="zh-CN" altLang="en-US" sz="3600" dirty="0"/>
              <a:t>配合物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已知的</a:t>
                </a:r>
                <a:r>
                  <a:rPr lang="zh-CN" altLang="en-US" sz="2000" dirty="0"/>
                  <a:t>铬</a:t>
                </a:r>
                <a:r>
                  <a:rPr lang="en-US" altLang="zh-CN" sz="2000" dirty="0"/>
                  <a:t>(Ⅲ)</a:t>
                </a:r>
                <a:r>
                  <a:rPr lang="zh-CN" altLang="en-US" sz="2000" dirty="0"/>
                  <a:t>配合物，配位数多为</a:t>
                </a:r>
                <a:r>
                  <a:rPr lang="en-US" altLang="zh-CN" sz="2000" dirty="0"/>
                  <a:t>6</a:t>
                </a:r>
                <a:r>
                  <a:rPr lang="zh-CN" altLang="en-US" sz="2000" dirty="0"/>
                  <a:t>。由于其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zh-CN" altLang="en-US" dirty="0"/>
                  <a:t>轨道全空，容易发生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跃迁，因此大多显色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𝐶𝑟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3+</m:t>
                        </m:r>
                      </m:sup>
                    </m:sSup>
                  </m:oMath>
                </a14:m>
                <a:r>
                  <a:rPr lang="zh-CN" altLang="en-US" dirty="0"/>
                  <a:t>为最常见的</a:t>
                </a:r>
                <a:r>
                  <a:rPr lang="zh-CN" altLang="zh-CN" dirty="0"/>
                  <a:t>铬</a:t>
                </a:r>
                <a:r>
                  <a:rPr lang="en-US" altLang="zh-CN" dirty="0"/>
                  <a:t>(Ⅲ)</a:t>
                </a:r>
                <a:r>
                  <a:rPr lang="zh-CN" altLang="zh-CN" dirty="0"/>
                  <a:t>配合物</a:t>
                </a:r>
                <a:r>
                  <a:rPr lang="zh-CN" altLang="en-US" dirty="0"/>
                  <a:t>，存在于水溶液和许多盐的水合晶体中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内容占位符 8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t="-13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9053" y="3794331"/>
            <a:ext cx="6226482" cy="27416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CN" altLang="en-US" dirty="0"/>
              <a:t>六价铬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13"/>
          </p:nvPr>
        </p:nvGraphicFramePr>
        <p:xfrm>
          <a:off x="914401" y="2366963"/>
          <a:ext cx="6862916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5" name="节缩放定位 4">
                <a:extLst>
                  <a:ext uri="{FF2B5EF4-FFF2-40B4-BE49-F238E27FC236}">
                    <a16:creationId xmlns:a16="http://schemas.microsoft.com/office/drawing/2014/main" id="{8D696163-24A0-0720-9F83-679249B94C4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35165472"/>
                  </p:ext>
                </p:extLst>
              </p:nvPr>
            </p:nvGraphicFramePr>
            <p:xfrm>
              <a:off x="7777317" y="2043266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A5942566-42FE-49AC-AC03-7E9F63087A27}">
                    <psez:zmPr id="{28305BD7-9C6A-4B00-8DBB-5B1130590941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5" name="节缩放定位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8D696163-24A0-0720-9F83-679249B94C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77317" y="204326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9" name="节缩放定位 8">
                <a:extLst>
                  <a:ext uri="{FF2B5EF4-FFF2-40B4-BE49-F238E27FC236}">
                    <a16:creationId xmlns:a16="http://schemas.microsoft.com/office/drawing/2014/main" id="{3627A4E9-E6FB-7CE5-B1BD-D59C8C3BB55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43892532"/>
                  </p:ext>
                </p:extLst>
              </p:nvPr>
            </p:nvGraphicFramePr>
            <p:xfrm>
              <a:off x="7777317" y="4228969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0492E6BA-3D52-49C5-AFE3-FF1196C92FA6}">
                    <psez:zmPr id="{6FABBA5A-8CC9-446B-AEB8-655FAFEB94EC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9" name="节缩放定位 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3627A4E9-E6FB-7CE5-B1BD-D59C8C3BB5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7317" y="4228969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/>
              <a:t>三氧化铬</a:t>
            </a:r>
            <a:endParaRPr lang="en-US" sz="6600" dirty="0"/>
          </a:p>
        </p:txBody>
      </p:sp>
      <p:sp>
        <p:nvSpPr>
          <p:cNvPr id="1037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（铬酐）</a:t>
            </a:r>
            <a:endParaRPr lang="en-US" sz="4000" dirty="0"/>
          </a:p>
        </p:txBody>
      </p:sp>
      <p:pic>
        <p:nvPicPr>
          <p:cNvPr id="1030" name="Picture 6" descr="查看源图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9" r="4241" b="2"/>
          <a:stretch>
            <a:fillRect/>
          </a:stretch>
        </p:blipFill>
        <p:spPr bwMode="auto">
          <a:xfrm>
            <a:off x="4849463" y="838200"/>
            <a:ext cx="6200163" cy="5181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三氧化铬（铬酐）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制备：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浓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𝐶𝑟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加热到</a:t>
                </a:r>
                <a:r>
                  <a:rPr lang="en-US" altLang="zh-CN" dirty="0"/>
                  <a:t>197</a:t>
                </a:r>
                <a:r>
                  <a:rPr lang="zh-CN" altLang="en-US" dirty="0"/>
                  <a:t>℃分解放氧</a:t>
                </a:r>
                <a:endParaRPr lang="en-US" altLang="zh-CN" dirty="0"/>
              </a:p>
              <a:p>
                <a:r>
                  <a:rPr lang="zh-CN" altLang="en-US" dirty="0"/>
                  <a:t>分解过程中产生中间产物二氧化铬，有磁性，可以制造高级录音带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三氧化铬广泛用作有机反应的氧化剂、电镀的镀铬液成分，也用于制备搞纯度铬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t="-13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铬酸盐</a:t>
            </a:r>
            <a:br>
              <a:rPr lang="en-US" altLang="zh-CN" dirty="0"/>
            </a:br>
            <a:r>
              <a:rPr lang="zh-CN" altLang="en-US" dirty="0"/>
              <a:t>重铬酸盐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 l="5157" r="5157"/>
          <a:stretch>
            <a:fillRect/>
          </a:stretch>
        </p:blipFill>
        <p:spPr bwMode="auto">
          <a:xfrm>
            <a:off x="4849463" y="838200"/>
            <a:ext cx="6200163" cy="5181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铬酸盐和重铬酸盐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互相转化：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𝐶𝑟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黄色</m:t>
                          </m:r>
                        </m:e>
                      </m:mr>
                    </m:m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⇌</m:t>
                          </m:r>
                        </m:e>
                      </m:mr>
                      <m:m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𝑂𝐻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mr>
                    </m:m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橙红色</m:t>
                          </m:r>
                        </m:e>
                      </m:mr>
                    </m:m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重铬酸盐大都易溶于水，而铬酸盐大都难溶于水，因此向可溶性铬酸盐溶液加入钡离子、银离子等，会产生沉淀。鉴定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𝐶𝑟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𝑃𝑏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𝐶𝑟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p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𝑃𝑏𝐶𝑟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铬黄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向重铬酸盐加入上述离子，也会产生沉淀</a:t>
                </a:r>
                <a:endParaRPr lang="en-US" altLang="zh-CN" dirty="0"/>
              </a:p>
              <a:p>
                <a:r>
                  <a:rPr lang="zh-CN" altLang="en-US" dirty="0"/>
                  <a:t>重铬酸盐在酸性溶液中有强氧化性，可以氧化硫化氢、亚硫酸、氢碘酸、盐酸、硫酸亚铁等物质，本身给还原成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3+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t="-13" b="-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铬酸盐和重铬酸盐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酸性溶液下，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p>
                  </m:oMath>
                </a14:m>
                <a:r>
                  <a:rPr lang="zh-CN" altLang="en-US" dirty="0"/>
                  <a:t>可以氧化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反应过程中先生成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𝐶𝑟𝑂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en-US" dirty="0"/>
                  <a:t>（蓝色），其分解为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𝐶𝑟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3+</m:t>
                        </m:r>
                      </m:sup>
                    </m:sSup>
                  </m:oMath>
                </a14:m>
                <a:r>
                  <a:rPr lang="zh-CN" altLang="en-US" dirty="0"/>
                  <a:t>并放出氧气。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𝐶𝑟𝑂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en-US" dirty="0"/>
                  <a:t>在戊醇或乙醚中相对稳定。</a:t>
                </a:r>
              </a:p>
            </p:txBody>
          </p:sp>
        </mc:Choice>
        <mc:Fallback xmlns="">
          <p:sp>
            <p:nvSpPr>
              <p:cNvPr id="6" name="内容占位符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t="-13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200451"/>
          </a:xfrm>
          <a:solidFill>
            <a:schemeClr val="accent1">
              <a:tint val="69000"/>
              <a:satMod val="105000"/>
              <a:lumMod val="110000"/>
              <a:alpha val="46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zh-CN" altLang="en-US" dirty="0"/>
              <a:t>工业铬产品的制备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1996389"/>
                <a:ext cx="4449058" cy="4144919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/>
                  <a:t>铬的主要矿物铬铁矿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2400" dirty="0"/>
                  <a:t>。通常先从铬铁矿制备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zh-CN" altLang="en-US" sz="2400" dirty="0"/>
                  <a:t>在返焰炉中用碳酸钠固体熔矿</a:t>
                </a:r>
                <a:endParaRPr lang="en-US" altLang="zh-CN" sz="24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zh-CN" altLang="en-US" sz="2400" dirty="0"/>
                  <a:t>用水浸出铬酸钠</a:t>
                </a:r>
                <a:endParaRPr lang="en-US" altLang="zh-CN" sz="24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zh-CN" altLang="en-US" sz="2400" dirty="0"/>
                  <a:t>酸化、浓缩得到重铬酸钠</a:t>
                </a:r>
                <a:endParaRPr lang="en-US" altLang="zh-CN" sz="2400" dirty="0"/>
              </a:p>
              <a:p>
                <a:r>
                  <a:rPr lang="zh-CN" altLang="en-US" sz="2400" dirty="0"/>
                  <a:t>然后由此生产出一系列铬的工业产品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1996389"/>
                <a:ext cx="4449058" cy="4144919"/>
              </a:xfrm>
              <a:blipFill rotWithShape="1">
                <a:blip r:embed="rId2"/>
                <a:stretch>
                  <a:fillRect t="-14" r="-1593" b="-4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/>
          <p:cNvPicPr>
            <a:picLocks noGrp="1" noChangeAspect="1"/>
          </p:cNvPicPr>
          <p:nvPr>
            <p:ph sz="quarter" idx="14"/>
          </p:nvPr>
        </p:nvPicPr>
        <p:blipFill>
          <a:blip r:embed="rId3"/>
          <a:srcRect/>
          <a:stretch>
            <a:fillRect/>
          </a:stretch>
        </p:blipFill>
        <p:spPr>
          <a:xfrm>
            <a:off x="5511237" y="2214694"/>
            <a:ext cx="6256513" cy="2982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铬族元素</a:t>
            </a:r>
            <a:r>
              <a:rPr lang="en-US" altLang="zh-CN" dirty="0"/>
              <a:t>·</a:t>
            </a:r>
            <a:r>
              <a:rPr lang="zh-CN" altLang="en-US" dirty="0"/>
              <a:t>单质</a:t>
            </a:r>
            <a:br>
              <a:rPr lang="en-US" altLang="zh-CN" dirty="0"/>
            </a:br>
            <a:r>
              <a:rPr lang="en-US" altLang="zh-CN" cap="none" dirty="0"/>
              <a:t>Cr Mo W </a:t>
            </a:r>
            <a:r>
              <a:rPr lang="en-US" altLang="zh-CN" cap="none" dirty="0">
                <a:solidFill>
                  <a:srgbClr val="FF0000"/>
                </a:solidFill>
              </a:rPr>
              <a:t>Sg*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prstClr val="black"/>
                  </a:buClr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银白色金属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prstClr val="black"/>
                  </a:buClr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熔点、沸点同周期最高；硬度大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prstClr val="black"/>
                  </a:buClr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致密的氧化膜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prstClr val="black"/>
                  </a:buClr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铬可以缓慢溶解于稀盐酸、稀硫酸，产生蓝色的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𝐶𝑟</m:t>
                        </m:r>
                      </m:e>
                      <m:sup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2+</m:t>
                        </m:r>
                      </m:sup>
                    </m:sSup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,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其迅速氧化为紫色的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Cr</m:t>
                        </m:r>
                      </m:e>
                      <m:sup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3+</m:t>
                        </m:r>
                      </m:sup>
                    </m:sSup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；可以和浓硫酸反应，但是不溶于浓硝酸。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prstClr val="black"/>
                  </a:buClr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钼、钨化学性质稳定，钼可以溶于浓硝酸和王水，钨可以溶于王水和氢氟酸硝酸的混合物。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prstClr val="black"/>
                  </a:buClr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高温下才能和卤素、硫、氮、碳直接化合。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t="-13" r="-1121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129" y="2284152"/>
            <a:ext cx="5387807" cy="14403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129" y="4296341"/>
            <a:ext cx="5989839" cy="4267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469" y="403123"/>
            <a:ext cx="1544290" cy="1248697"/>
          </a:xfrm>
        </p:spPr>
        <p:txBody>
          <a:bodyPr anchor="b">
            <a:normAutofit/>
          </a:bodyPr>
          <a:lstStyle/>
          <a:p>
            <a:r>
              <a:rPr lang="zh-CN" altLang="en-US" dirty="0"/>
              <a:t>钼、钨</a:t>
            </a:r>
            <a:br>
              <a:rPr lang="en-US" altLang="zh-CN" dirty="0"/>
            </a:br>
            <a:r>
              <a:rPr lang="zh-CN" altLang="en-US" dirty="0"/>
              <a:t>化合物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969342" y="609600"/>
            <a:ext cx="8308883" cy="551589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/>
              <a:t>三氧化钼（白色固体，受热变黄色）三氧化钨（柠檬黄色固体，受热变橙黄色，遇冷恢复）</a:t>
            </a:r>
            <a:endParaRPr lang="en-US" altLang="zh-CN" sz="2400" dirty="0"/>
          </a:p>
          <a:p>
            <a:pPr lvl="1"/>
            <a:r>
              <a:rPr lang="zh-CN" altLang="en-US" sz="2400" dirty="0"/>
              <a:t>均比三氧化铬稳定得多，氧化性弱，高温下才能被氢气还原为金属</a:t>
            </a:r>
            <a:endParaRPr lang="en-US" altLang="zh-CN" sz="2400" dirty="0"/>
          </a:p>
          <a:p>
            <a:pPr lvl="1"/>
            <a:r>
              <a:rPr lang="zh-CN" altLang="en-US" sz="2400" dirty="0"/>
              <a:t>负载型催化剂</a:t>
            </a:r>
            <a:endParaRPr lang="en-US" altLang="zh-CN" sz="2400" dirty="0"/>
          </a:p>
          <a:p>
            <a:pPr lvl="1"/>
            <a:r>
              <a:rPr lang="zh-CN" altLang="en-US" sz="2400" dirty="0"/>
              <a:t>直接与大环配体形成配合物</a:t>
            </a:r>
            <a:endParaRPr lang="en-US" altLang="zh-CN" sz="2400" dirty="0"/>
          </a:p>
          <a:p>
            <a:r>
              <a:rPr lang="zh-CN" altLang="en-US" sz="2400" dirty="0"/>
              <a:t>酸和盐</a:t>
            </a:r>
            <a:endParaRPr lang="en-US" altLang="zh-CN" sz="2400" dirty="0"/>
          </a:p>
          <a:p>
            <a:pPr lvl="1"/>
            <a:r>
              <a:rPr lang="zh-CN" altLang="en-US" sz="2400" dirty="0"/>
              <a:t>溶解度小；强酸酸化，会析出水合钼（钨）酸；酸性弱于铬酸</a:t>
            </a:r>
            <a:endParaRPr lang="en-US" altLang="zh-CN" sz="2400" dirty="0"/>
          </a:p>
          <a:p>
            <a:pPr lvl="1"/>
            <a:r>
              <a:rPr lang="zh-CN" altLang="en-US" sz="2400" dirty="0"/>
              <a:t>除了碱金属和铵盐以外的钼酸、钨酸盐都难溶，</a:t>
            </a:r>
            <a:endParaRPr lang="en-US" altLang="zh-CN" sz="2400" dirty="0"/>
          </a:p>
          <a:p>
            <a:pPr lvl="1"/>
            <a:r>
              <a:rPr lang="zh-CN" altLang="en-US" sz="2400" dirty="0"/>
              <a:t>有很强的缩合倾向，酸性下脱水缩合成复杂的多钼（钨）酸离子，最后析出水合三氧化钼（钨）</a:t>
            </a:r>
            <a:endParaRPr lang="en-US" altLang="zh-CN" sz="2400" dirty="0"/>
          </a:p>
          <a:p>
            <a:pPr lvl="1"/>
            <a:r>
              <a:rPr lang="zh-CN" altLang="en-US" sz="2400" dirty="0"/>
              <a:t>酸性下氧化性弱，强还原性才能还原</a:t>
            </a:r>
            <a:endParaRPr lang="en-US" altLang="zh-CN" sz="2400" dirty="0"/>
          </a:p>
        </p:txBody>
      </p:sp>
      <p:pic>
        <p:nvPicPr>
          <p:cNvPr id="1026" name="Picture 2" descr="三氧化钼 的图像结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9" r="20514"/>
          <a:stretch>
            <a:fillRect/>
          </a:stretch>
        </p:blipFill>
        <p:spPr bwMode="auto">
          <a:xfrm>
            <a:off x="854259" y="1779176"/>
            <a:ext cx="171450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三氧化钨 的图像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59" y="4316357"/>
            <a:ext cx="1714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七钼酸 的图像结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09273" y="6746841"/>
            <a:ext cx="182727" cy="111159"/>
          </a:xfrm>
          <a:prstGeom prst="rect">
            <a:avLst/>
          </a:prstGeom>
          <a:solidFill>
            <a:srgbClr val="FFFFFF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>
            <a:normAutofit/>
          </a:bodyPr>
          <a:lstStyle/>
          <a:p>
            <a:r>
              <a:rPr lang="zh-CN" altLang="en-US" dirty="0"/>
              <a:t>多酸及多酸盐</a:t>
            </a:r>
          </a:p>
        </p:txBody>
      </p:sp>
      <p:pic>
        <p:nvPicPr>
          <p:cNvPr id="2052" name="Picture 4" descr="七钼酸 的图像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8062" y="1314517"/>
            <a:ext cx="6200163" cy="377176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内容占位符 2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000" cap="none" dirty="0"/>
              <a:t>多酸分子可以看作是多个酸酐分子形成的酸</a:t>
            </a:r>
            <a:endParaRPr lang="en-US" altLang="zh-CN" sz="2000" cap="non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cap="none" dirty="0"/>
              <a:t>最易于形成多酸的是：</a:t>
            </a:r>
            <a:br>
              <a:rPr lang="en-US" altLang="zh-CN" sz="2000" cap="none" dirty="0"/>
            </a:br>
            <a:r>
              <a:rPr lang="en-US" altLang="zh-CN" sz="2000" cap="none" dirty="0"/>
              <a:t>V Nb Ta Mo W Cr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000" cap="none" dirty="0"/>
              <a:t>同多酸与杂多酸</a:t>
            </a:r>
            <a:endParaRPr lang="en-US" altLang="zh-CN" sz="2000" cap="none" dirty="0"/>
          </a:p>
        </p:txBody>
      </p:sp>
      <p:pic>
        <p:nvPicPr>
          <p:cNvPr id="4" name="Picture 2" descr="三氧化钼 的图像结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9" r="20514"/>
          <a:stretch>
            <a:fillRect/>
          </a:stretch>
        </p:blipFill>
        <p:spPr bwMode="auto">
          <a:xfrm>
            <a:off x="0" y="6675120"/>
            <a:ext cx="130112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三氧化钨 的图像结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12" y="6675120"/>
            <a:ext cx="13716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70382" y="1358901"/>
            <a:ext cx="3707844" cy="27304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感谢</a:t>
            </a: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23394" r="23394"/>
          <a:stretch>
            <a:fillRect/>
          </a:stretch>
        </p:blipFill>
        <p:spPr>
          <a:xfrm>
            <a:off x="8860" y="10"/>
            <a:ext cx="6924201" cy="685799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76707" y="4165601"/>
            <a:ext cx="3707844" cy="789172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en-US" altLang="zh-CN" sz="2200" cap="none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Cr Mo W Sg*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113" r="1113"/>
          <a:stretch>
            <a:fillRect/>
          </a:stretch>
        </p:blipFill>
        <p:spPr>
          <a:xfrm>
            <a:off x="1028342" y="618517"/>
            <a:ext cx="6139725" cy="5629884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  <a:headEnd/>
            <a:tailEnd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 rtlCol="0">
            <a:normAutofit/>
          </a:bodyPr>
          <a:lstStyle/>
          <a:p>
            <a:pPr algn="l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铬元素化合物</a:t>
            </a:r>
          </a:p>
        </p:txBody>
      </p:sp>
      <p:graphicFrame>
        <p:nvGraphicFramePr>
          <p:cNvPr id="9" name="内容占位符 8" descr="图标"/>
          <p:cNvGraphicFramePr>
            <a:graphicFrameLocks noGrp="1"/>
          </p:cNvGraphicFramePr>
          <p:nvPr>
            <p:ph idx="1"/>
          </p:nvPr>
        </p:nvGraphicFramePr>
        <p:xfrm>
          <a:off x="8196408" y="2367092"/>
          <a:ext cx="3352128" cy="3881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6" name="节缩放定位 5">
                <a:extLst>
                  <a:ext uri="{FF2B5EF4-FFF2-40B4-BE49-F238E27FC236}">
                    <a16:creationId xmlns:a16="http://schemas.microsoft.com/office/drawing/2014/main" id="{6A1999DC-8FD9-C157-4A2F-BDBF597237A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37841378"/>
                  </p:ext>
                </p:extLst>
              </p:nvPr>
            </p:nvGraphicFramePr>
            <p:xfrm>
              <a:off x="8196409" y="2818762"/>
              <a:ext cx="296059" cy="166533"/>
            </p:xfrm>
            <a:graphic>
              <a:graphicData uri="http://schemas.microsoft.com/office/powerpoint/2016/sectionzoom">
                <psez:sectionZm>
                  <psez:sectionZmObj sectionId="{E109EC9C-5AFC-408F-9A8A-5B58DAD818EB}">
                    <psez:zmPr id="{8CFED57A-CDD2-4128-8615-3F88E2061F8E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96059" cy="16653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6" name="节缩放定位 5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6A1999DC-8FD9-C157-4A2F-BDBF597237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96409" y="2818762"/>
                <a:ext cx="296059" cy="16653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1" name="节缩放定位 10">
                <a:extLst>
                  <a:ext uri="{FF2B5EF4-FFF2-40B4-BE49-F238E27FC236}">
                    <a16:creationId xmlns:a16="http://schemas.microsoft.com/office/drawing/2014/main" id="{D26D4B9D-2F95-84BF-E641-E6636B54E67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54021994"/>
                  </p:ext>
                </p:extLst>
              </p:nvPr>
            </p:nvGraphicFramePr>
            <p:xfrm>
              <a:off x="8196408" y="4231546"/>
              <a:ext cx="296060" cy="166534"/>
            </p:xfrm>
            <a:graphic>
              <a:graphicData uri="http://schemas.microsoft.com/office/powerpoint/2016/sectionzoom">
                <psez:sectionZm>
                  <psez:sectionZmObj sectionId="{4C7ABC6C-9D16-4092-951B-BC6E385A840B}">
                    <psez:zmPr id="{B0B425C4-3C24-4E22-944C-D0D0236DA547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96060" cy="16653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1" name="节缩放定位 10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D26D4B9D-2F95-84BF-E641-E6636B54E6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96408" y="4231546"/>
                <a:ext cx="296060" cy="16653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3" name="节缩放定位 12">
                <a:extLst>
                  <a:ext uri="{FF2B5EF4-FFF2-40B4-BE49-F238E27FC236}">
                    <a16:creationId xmlns:a16="http://schemas.microsoft.com/office/drawing/2014/main" id="{92A4793E-2DCF-5644-BE25-E5777B2B12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60342783"/>
                  </p:ext>
                </p:extLst>
              </p:nvPr>
            </p:nvGraphicFramePr>
            <p:xfrm>
              <a:off x="8196408" y="5644331"/>
              <a:ext cx="296060" cy="166534"/>
            </p:xfrm>
            <a:graphic>
              <a:graphicData uri="http://schemas.microsoft.com/office/powerpoint/2016/sectionzoom">
                <psez:sectionZm>
                  <psez:sectionZmObj sectionId="{33BC8BA0-BAE3-42F5-9BFE-51F5709C20F4}">
                    <psez:zmPr id="{E73B2C0A-AD7B-410A-9037-836ECF0EFF92}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96060" cy="16653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3" name="节缩放定位 12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92A4793E-2DCF-5644-BE25-E5777B2B12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96408" y="5644331"/>
                <a:ext cx="296060" cy="16653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CN" altLang="en-US" dirty="0"/>
              <a:t>三价铬</a:t>
            </a:r>
          </a:p>
        </p:txBody>
      </p:sp>
      <p:graphicFrame>
        <p:nvGraphicFramePr>
          <p:cNvPr id="19" name="内容占位符 18"/>
          <p:cNvGraphicFramePr>
            <a:graphicFrameLocks noGrp="1"/>
          </p:cNvGraphicFramePr>
          <p:nvPr>
            <p:ph sz="quarter" idx="13"/>
          </p:nvPr>
        </p:nvGraphicFramePr>
        <p:xfrm>
          <a:off x="914400" y="2366963"/>
          <a:ext cx="103632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4" name="节缩放定位 3">
                <a:extLst>
                  <a:ext uri="{FF2B5EF4-FFF2-40B4-BE49-F238E27FC236}">
                    <a16:creationId xmlns:a16="http://schemas.microsoft.com/office/drawing/2014/main" id="{158EDE96-96E0-3D83-E6C1-08C677087D6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16277382"/>
                  </p:ext>
                </p:extLst>
              </p:nvPr>
            </p:nvGraphicFramePr>
            <p:xfrm>
              <a:off x="938981" y="3941506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E0306EB1-3CA0-4D9A-9B6E-B907D5062655}">
                    <psez:zmPr id="{F66923F2-35C7-4FC7-9F1C-C1A8E340253D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4" name="节缩放定位 3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158EDE96-96E0-3D83-E6C1-08C677087D6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8981" y="394150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6" name="节缩放定位 5">
                <a:extLst>
                  <a:ext uri="{FF2B5EF4-FFF2-40B4-BE49-F238E27FC236}">
                    <a16:creationId xmlns:a16="http://schemas.microsoft.com/office/drawing/2014/main" id="{7BFE9CB0-D8E6-A702-0625-988C7BCF7AE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54304348"/>
                  </p:ext>
                </p:extLst>
              </p:nvPr>
            </p:nvGraphicFramePr>
            <p:xfrm>
              <a:off x="4572000" y="3941506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A2EDB543-C8EF-4C1E-A02F-3879CDCC1385}">
                    <psez:zmPr id="{A8E99985-1F66-4EE3-95F4-E0205788978A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6" name="节缩放定位 5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7BFE9CB0-D8E6-A702-0625-988C7BCF7AE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72000" y="394150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8" name="节缩放定位 7">
                <a:extLst>
                  <a:ext uri="{FF2B5EF4-FFF2-40B4-BE49-F238E27FC236}">
                    <a16:creationId xmlns:a16="http://schemas.microsoft.com/office/drawing/2014/main" id="{DFBFE9FD-AEF7-20D0-5CE1-786840FBD6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67332309"/>
                  </p:ext>
                </p:extLst>
              </p:nvPr>
            </p:nvGraphicFramePr>
            <p:xfrm>
              <a:off x="8205019" y="3941506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3366EEE3-D14C-4EF2-9031-862EA1DD97E0}">
                    <psez:zmPr id="{7C9DBA5B-A145-4043-941A-B0CD5573ED04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8" name="节缩放定位 7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DFBFE9FD-AEF7-20D0-5CE1-786840FBD6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05019" y="394150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0E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zh-CN" altLang="en-US" sz="5400" dirty="0"/>
              <a:t>三氧化二铬</a:t>
            </a:r>
            <a:endParaRPr lang="en-US" altLang="zh-CN" sz="5400" dirty="0"/>
          </a:p>
        </p:txBody>
      </p:sp>
      <p:pic>
        <p:nvPicPr>
          <p:cNvPr id="1026" name="Picture 2" descr="三氧化二铬 的图像结果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2856" y="1257453"/>
            <a:ext cx="4925369" cy="417978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（铬绿）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CN" altLang="en-US" dirty="0"/>
              <a:t>三氧化二铬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高温下，铬和氧直接化合，重铬酸铵或三氧化铬热分解可以产生绿色的三氧化二铬</a:t>
                </a:r>
                <a:endParaRPr lang="en-US" altLang="zh-CN" dirty="0"/>
              </a:p>
              <a:p>
                <a:r>
                  <a:rPr lang="zh-CN" altLang="en-US" dirty="0"/>
                  <a:t>难以溶解和熔融</a:t>
                </a:r>
                <a:endParaRPr lang="en-US" altLang="zh-CN" dirty="0"/>
              </a:p>
              <a:p>
                <a:r>
                  <a:rPr lang="zh-CN" altLang="en-US" dirty="0"/>
                  <a:t>两性氧化物，溶于硫酸生成紫色的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lang="zh-CN" altLang="en-US" dirty="0"/>
                  <a:t>与氢氧化钠共熔生成绿色的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𝑁𝑎𝐶𝑟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；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是冶炼铬的原料，同时是一种染料（铬绿），对光、大气、高温、腐蚀性气体极稳定，广泛应用于陶瓷、玻璃、涂料、印刷等领域，也是有机合成的催化剂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t="-13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CN" altLang="en-US" dirty="0"/>
              <a:t>三氧化二铬水合物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向铬溶液加入碱，生成灰绿色胶状水和氧化铬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r>
                  <a:rPr lang="zh-CN" altLang="en-US" dirty="0"/>
                  <a:t>沉淀</a:t>
                </a:r>
                <a:endParaRPr lang="en-US" altLang="zh-CN" dirty="0"/>
              </a:p>
              <a:p>
                <a:r>
                  <a:rPr lang="zh-CN" altLang="en-US" dirty="0"/>
                  <a:t>含水量可变，一般称为氢氧化铬，习惯上以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𝑂𝐻</m:t>
                            </m:r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表示</a:t>
                </a:r>
                <a:endParaRPr lang="en-US" altLang="zh-CN" dirty="0"/>
              </a:p>
              <a:p>
                <a:r>
                  <a:rPr lang="zh-CN" altLang="en-US" dirty="0"/>
                  <a:t>难溶于水，有两性，溶于酸形成蓝紫色的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3+</m:t>
                        </m:r>
                      </m:sup>
                    </m:sSup>
                  </m:oMath>
                </a14:m>
                <a:r>
                  <a:rPr lang="zh-CN" altLang="en-US" dirty="0"/>
                  <a:t>，溶于碱生成亮绿色的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𝐶𝑟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𝑂𝐻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dirty="0"/>
                  <a:t>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𝐶𝑟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𝑂𝐻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t="-13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0E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zh-CN" altLang="en-US" sz="5400" dirty="0"/>
              <a:t>铬盐</a:t>
            </a:r>
            <a:endParaRPr lang="en-US" altLang="zh-CN" sz="5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 bwMode="auto">
          <a:xfrm>
            <a:off x="5078413" y="1025325"/>
            <a:ext cx="6199187" cy="435014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CN" sz="2400" dirty="0"/>
                  <a:t>( </a:t>
                </a:r>
                <a:r>
                  <a:rPr lang="zh-CN" altLang="en-US" sz="2400" dirty="0"/>
                  <a:t>图为十二水合硫酸铬钾</a:t>
                </a:r>
                <a:r>
                  <a:rPr lang="en-US" altLang="zh-CN" sz="2400" dirty="0"/>
                  <a:t> )</a:t>
                </a:r>
              </a:p>
              <a:p>
                <a:endParaRPr lang="en-US" altLang="zh-CN" sz="2400" dirty="0"/>
              </a:p>
              <a:p>
                <a:r>
                  <a:rPr lang="zh-CN" altLang="en-US" sz="3200" dirty="0"/>
                  <a:t>常见的铬盐包括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𝐶𝑟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𝐶𝑙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∙6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zh-CN" altLang="en-US" sz="3200" dirty="0"/>
                  <a:t>（紫色或绿色）、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𝐶𝑟</m:t>
                        </m:r>
                      </m:e>
                      <m:sub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3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sSub>
                              <m:sSubPr>
                                <m:ctrlPr>
                                  <a:rPr lang="en-US" altLang="zh-CN" sz="3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CN" sz="32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18</m:t>
                    </m:r>
                    <m:sSub>
                      <m:sSubPr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zh-CN" altLang="en-US" sz="3200" dirty="0"/>
                  <a:t>（紫色）、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𝐾𝐶𝑟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sSub>
                              <m:sSub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∙12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zh-CN" altLang="en-US" sz="3200" dirty="0"/>
                  <a:t>（蓝紫色），都易溶于水。</a:t>
                </a:r>
                <a:endParaRPr lang="en-US" altLang="zh-CN" sz="32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1">
                <a:blip r:embed="rId3"/>
                <a:stretch>
                  <a:fillRect t="-4" r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933438" y="198211"/>
            <a:ext cx="10364451" cy="1596177"/>
          </a:xfrm>
        </p:spPr>
        <p:txBody>
          <a:bodyPr/>
          <a:lstStyle/>
          <a:p>
            <a:r>
              <a:rPr lang="zh-CN" altLang="en-US" dirty="0"/>
              <a:t>铬</a:t>
            </a:r>
            <a:r>
              <a:rPr lang="en-US" altLang="zh-CN" dirty="0"/>
              <a:t>(Ⅲ)</a:t>
            </a:r>
            <a:r>
              <a:rPr lang="zh-CN" altLang="en-US" dirty="0"/>
              <a:t>盐：水解、缩聚、配位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10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91610" y="1861648"/>
                <a:ext cx="11248105" cy="479814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铬的化合物使兽皮中胶原羧酸基发生交联的过程称为铬鞣。原理：利用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3+</m:t>
                        </m:r>
                      </m:sup>
                    </m:sSup>
                  </m:oMath>
                </a14:m>
                <a:r>
                  <a:rPr lang="zh-CN" altLang="en-US" dirty="0"/>
                  <a:t>水解、缩聚、配位的特性</a:t>
                </a:r>
                <a:endParaRPr lang="en-US" altLang="zh-CN" dirty="0"/>
              </a:p>
              <a:p>
                <a:r>
                  <a:rPr lang="zh-CN" altLang="en-US" dirty="0"/>
                  <a:t>由于水合三氧化二铬难溶，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3+</m:t>
                        </m:r>
                      </m:sup>
                    </m:sSup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𝐶𝑟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𝑂𝐻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dirty="0"/>
                  <a:t>盐都易水解。例如，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𝐶𝑟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3+</m:t>
                        </m:r>
                      </m:sup>
                    </m:sSup>
                  </m:oMath>
                </a14:m>
                <a:r>
                  <a:rPr lang="zh-CN" altLang="en-US" dirty="0"/>
                  <a:t>在水中形成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𝐶𝑟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3+</m:t>
                        </m:r>
                      </m:sup>
                    </m:sSup>
                  </m:oMath>
                </a14:m>
                <a:r>
                  <a:rPr lang="zh-CN" altLang="en-US" dirty="0"/>
                  <a:t>后，水解反应：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𝐶𝑟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3+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⇌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𝐶𝑟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𝑂𝐻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2+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若降低酸度，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3+</m:t>
                        </m:r>
                      </m:sup>
                    </m:sSup>
                  </m:oMath>
                </a14:m>
                <a:r>
                  <a:rPr lang="zh-CN" altLang="en-US" dirty="0"/>
                  <a:t>和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𝐶𝑟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𝑂𝐻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2+</m:t>
                        </m:r>
                      </m:sup>
                    </m:sSup>
                  </m:oMath>
                </a14:m>
                <a:r>
                  <a:rPr lang="zh-CN" altLang="en-US" dirty="0"/>
                  <a:t>进一步反应，通过羟基桥生成链状或环状的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Ⅲ</m:t>
                        </m:r>
                      </m:e>
                    </m:d>
                  </m:oMath>
                </a14:m>
                <a:r>
                  <a:rPr lang="zh-CN" altLang="en-US" dirty="0"/>
                  <a:t>的多核配合物。</a:t>
                </a:r>
                <a:endParaRPr lang="en-US" altLang="zh-CN" dirty="0"/>
              </a:p>
              <a:p>
                <a:r>
                  <a:rPr lang="zh-CN" altLang="en-US" dirty="0"/>
                  <a:t>向上述溶液继续加入碱，可以可以形成相对分子质量较高的可溶性聚合物，最后析出水和氧化铬</a:t>
                </a:r>
                <a:r>
                  <a:rPr lang="en-US" altLang="zh-CN" dirty="0"/>
                  <a:t>(Ⅲ)</a:t>
                </a:r>
                <a:r>
                  <a:rPr lang="zh-CN" altLang="en-US" dirty="0"/>
                  <a:t>胶状沉淀。</a:t>
                </a:r>
                <a:endParaRPr lang="en-US" altLang="zh-CN" dirty="0"/>
              </a:p>
              <a:p>
                <a:r>
                  <a:rPr lang="zh-CN" altLang="en-US" dirty="0"/>
                  <a:t>含有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𝐶𝑟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𝑂𝐻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dirty="0"/>
                  <a:t>水溶液加热煮沸，可以使其完全水解成为水合氧化铬</a:t>
                </a:r>
                <a:r>
                  <a:rPr lang="en-US" altLang="zh-CN" dirty="0"/>
                  <a:t>(Ⅲ)</a:t>
                </a:r>
                <a:r>
                  <a:rPr lang="zh-CN" altLang="en-US" dirty="0"/>
                  <a:t>沉淀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1" name="内容占位符 10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91610" y="1861648"/>
                <a:ext cx="11248105" cy="4798141"/>
              </a:xfrm>
              <a:blipFill rotWithShape="1">
                <a:blip r:embed="rId2"/>
                <a:stretch>
                  <a:fillRect l="-1" t="-10" r="4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52f81cc-b648-4366-afc2-68147cad061b"/>
  <p:tag name="COMMONDATA" val="eyJoZGlkIjoiNGVjODM3NTY3NGI3MTg4NWNkYzhiOWQ0MmZlNzJkMjEifQ=="/>
</p:tagLst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1068</Words>
  <Application>Microsoft Office PowerPoint</Application>
  <PresentationFormat>宽屏</PresentationFormat>
  <Paragraphs>97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Microsoft YaHei UI</vt:lpstr>
      <vt:lpstr>黑体</vt:lpstr>
      <vt:lpstr>Arial</vt:lpstr>
      <vt:lpstr>Cambria Math</vt:lpstr>
      <vt:lpstr>Tw Cen MT</vt:lpstr>
      <vt:lpstr>水滴</vt:lpstr>
      <vt:lpstr>铬族元素</vt:lpstr>
      <vt:lpstr>铬族元素·单质 Cr Mo W Sg*</vt:lpstr>
      <vt:lpstr>铬元素化合物</vt:lpstr>
      <vt:lpstr>三价铬</vt:lpstr>
      <vt:lpstr>三氧化二铬</vt:lpstr>
      <vt:lpstr>三氧化二铬</vt:lpstr>
      <vt:lpstr>三氧化二铬水合物</vt:lpstr>
      <vt:lpstr>铬盐</vt:lpstr>
      <vt:lpstr>铬(Ⅲ)盐：水解、缩聚、配位</vt:lpstr>
      <vt:lpstr>铬(Ⅲ)盐：还原性</vt:lpstr>
      <vt:lpstr>铬(Ⅲ)配合物</vt:lpstr>
      <vt:lpstr>铬(Ⅲ)配合物</vt:lpstr>
      <vt:lpstr>六价铬</vt:lpstr>
      <vt:lpstr>三氧化铬</vt:lpstr>
      <vt:lpstr>三氧化铬（铬酐）</vt:lpstr>
      <vt:lpstr>铬酸盐 重铬酸盐</vt:lpstr>
      <vt:lpstr>铬酸盐和重铬酸盐</vt:lpstr>
      <vt:lpstr>铬酸盐和重铬酸盐</vt:lpstr>
      <vt:lpstr>工业铬产品的制备</vt:lpstr>
      <vt:lpstr>钼、钨 化合物</vt:lpstr>
      <vt:lpstr>多酸及多酸盐</vt:lpstr>
      <vt:lpstr>感谢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铬</dc:title>
  <dc:creator>ZW Son</dc:creator>
  <cp:lastModifiedBy>ZW Son</cp:lastModifiedBy>
  <cp:revision>16</cp:revision>
  <dcterms:created xsi:type="dcterms:W3CDTF">2022-11-08T08:41:00Z</dcterms:created>
  <dcterms:modified xsi:type="dcterms:W3CDTF">2022-11-13T07:23:20Z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8D1563992E774DDBBE3272A25283DEAE</vt:lpwstr>
  </property>
  <property fmtid="{D5CDD505-2E9C-101B-9397-08002B2CF9AE}" pid="4" name="KSOProductBuildVer">
    <vt:lpwstr>2052-11.1.0.12763</vt:lpwstr>
  </property>
</Properties>
</file>