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94244-973C-45CB-A59D-C4F3B4081F8E}" v="1020" dt="2023-04-13T20:04:5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szkiewicz Stanisław (STUD)" userId="6a06e04d-d9bc-426f-858a-7c6c5d4ce4dd" providerId="ADAL" clId="{C8194244-973C-45CB-A59D-C4F3B4081F8E}"/>
    <pc:docChg chg="undo custSel addSld delSld modSld sldOrd">
      <pc:chgData name="Ciszkiewicz Stanisław (STUD)" userId="6a06e04d-d9bc-426f-858a-7c6c5d4ce4dd" providerId="ADAL" clId="{C8194244-973C-45CB-A59D-C4F3B4081F8E}" dt="2023-04-13T20:06:01.442" v="1086" actId="26606"/>
      <pc:docMkLst>
        <pc:docMk/>
      </pc:docMkLst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590853341" sldId="256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590853341" sldId="256"/>
            <ac:spMk id="1046" creationId="{8EF32ACB-37F7-4E27-BDBC-67A94864F506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590853341" sldId="256"/>
            <ac:spMk id="1047" creationId="{C793428C-8F10-4683-9136-B5C3CF15543D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590853341" sldId="256"/>
            <ac:spMk id="1048" creationId="{111A7E51-5BB7-4A22-BC7D-1B317734FCEB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30812617" sldId="257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0812617" sldId="257"/>
            <ac:spMk id="22" creationId="{F341B9C2-0FBF-4B4B-A902-1AFFD384E700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0812617" sldId="257"/>
            <ac:spMk id="24" creationId="{A64B8B12-D0EE-4D08-87CA-9A20AD6DF3A0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31478215" sldId="258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1478215" sldId="258"/>
            <ac:spMk id="20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31478215" sldId="258"/>
            <ac:spMk id="21" creationId="{1D5A84C6-7CFF-4BEC-9A76-A46ABA945E90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848563012" sldId="259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848563012" sldId="259"/>
            <ac:spMk id="9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848563012" sldId="259"/>
            <ac:spMk id="11" creationId="{8E479B5C-2CB5-4B9A-901A-FB1FE2E35EDD}"/>
          </ac:spMkLst>
        </pc:spChg>
      </pc:sldChg>
      <pc:sldChg chg="addSp delSp mod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1743403045" sldId="260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43403045" sldId="260"/>
            <ac:spMk id="9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43403045" sldId="260"/>
            <ac:spMk id="11" creationId="{04143D41-5D9F-4AF2-BD94-83C5B518E121}"/>
          </ac:spMkLst>
        </pc:spChg>
        <pc:graphicFrameChg chg="mod">
          <ac:chgData name="Ciszkiewicz Stanisław (STUD)" userId="6a06e04d-d9bc-426f-858a-7c6c5d4ce4dd" providerId="ADAL" clId="{C8194244-973C-45CB-A59D-C4F3B4081F8E}" dt="2023-04-13T18:57:02.152" v="242" actId="20577"/>
          <ac:graphicFrameMkLst>
            <pc:docMk/>
            <pc:sldMk cId="1743403045" sldId="260"/>
            <ac:graphicFrameMk id="5" creationId="{A9B8BFD7-21EF-8CFE-1BBF-E2CAE0159BFF}"/>
          </ac:graphicFrameMkLst>
        </pc:graphicFrame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1788107299" sldId="262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88107299" sldId="262"/>
            <ac:spMk id="9" creationId="{1441B98B-6E41-475D-97DA-426952893D68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788107299" sldId="262"/>
            <ac:spMk id="11" creationId="{8E479B5C-2CB5-4B9A-901A-FB1FE2E35EDD}"/>
          </ac:spMkLst>
        </pc:spChg>
      </pc:sldChg>
      <pc:sldChg chg="addSp delSp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660369556" sldId="263"/>
        </pc:sldMkLst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660369556" sldId="263"/>
            <ac:spMk id="28" creationId="{0E1D602E-9706-47F7-A6A5-BA10295C886C}"/>
          </ac:spMkLst>
        </pc:spChg>
      </pc:sldChg>
      <pc:sldChg chg="addSp delSp modSp mo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4223410243" sldId="264"/>
        </pc:sldMkLst>
        <pc:spChg chg="mod">
          <ac:chgData name="Ciszkiewicz Stanisław (STUD)" userId="6a06e04d-d9bc-426f-858a-7c6c5d4ce4dd" providerId="ADAL" clId="{C8194244-973C-45CB-A59D-C4F3B4081F8E}" dt="2023-04-13T19:05:35.697" v="261" actId="26606"/>
          <ac:spMkLst>
            <pc:docMk/>
            <pc:sldMk cId="4223410243" sldId="264"/>
            <ac:spMk id="2" creationId="{CEF0DBCA-6190-0828-4785-C99359F9BF35}"/>
          </ac:spMkLst>
        </pc:spChg>
        <pc:spChg chg="add del">
          <ac:chgData name="Ciszkiewicz Stanisław (STUD)" userId="6a06e04d-d9bc-426f-858a-7c6c5d4ce4dd" providerId="ADAL" clId="{C8194244-973C-45CB-A59D-C4F3B4081F8E}" dt="2023-04-13T19:05:35.697" v="261" actId="26606"/>
          <ac:spMkLst>
            <pc:docMk/>
            <pc:sldMk cId="4223410243" sldId="264"/>
            <ac:spMk id="10" creationId="{F341B9C2-0FBF-4B4B-A902-1AFFD384E700}"/>
          </ac:spMkLst>
        </pc:spChg>
        <pc:spChg chg="add del">
          <ac:chgData name="Ciszkiewicz Stanisław (STUD)" userId="6a06e04d-d9bc-426f-858a-7c6c5d4ce4dd" providerId="ADAL" clId="{C8194244-973C-45CB-A59D-C4F3B4081F8E}" dt="2023-04-13T19:05:35.697" v="261" actId="26606"/>
          <ac:spMkLst>
            <pc:docMk/>
            <pc:sldMk cId="4223410243" sldId="264"/>
            <ac:spMk id="12" creationId="{A64B8B12-D0EE-4D08-87CA-9A20AD6DF3A0}"/>
          </ac:spMkLst>
        </pc:spChg>
        <pc:spChg chg="add del">
          <ac:chgData name="Ciszkiewicz Stanisław (STUD)" userId="6a06e04d-d9bc-426f-858a-7c6c5d4ce4dd" providerId="ADAL" clId="{C8194244-973C-45CB-A59D-C4F3B4081F8E}" dt="2023-04-13T19:05:35.216" v="260" actId="26606"/>
          <ac:spMkLst>
            <pc:docMk/>
            <pc:sldMk cId="4223410243" sldId="264"/>
            <ac:spMk id="17" creationId="{A5E249D0-CECF-4029-A080-EDA940EFE816}"/>
          </ac:spMkLst>
        </pc:spChg>
        <pc:spChg chg="add del">
          <ac:chgData name="Ciszkiewicz Stanisław (STUD)" userId="6a06e04d-d9bc-426f-858a-7c6c5d4ce4dd" providerId="ADAL" clId="{C8194244-973C-45CB-A59D-C4F3B4081F8E}" dt="2023-04-13T19:05:35.216" v="260" actId="26606"/>
          <ac:spMkLst>
            <pc:docMk/>
            <pc:sldMk cId="4223410243" sldId="264"/>
            <ac:spMk id="19" creationId="{1A479AAA-D507-4F30-9F59-F5D276887CC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3410243" sldId="264"/>
            <ac:spMk id="21" creationId="{F341B9C2-0FBF-4B4B-A902-1AFFD384E700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3410243" sldId="264"/>
            <ac:spMk id="22" creationId="{A64B8B12-D0EE-4D08-87CA-9A20AD6DF3A0}"/>
          </ac:spMkLst>
        </pc:spChg>
        <pc:picChg chg="mod">
          <ac:chgData name="Ciszkiewicz Stanisław (STUD)" userId="6a06e04d-d9bc-426f-858a-7c6c5d4ce4dd" providerId="ADAL" clId="{C8194244-973C-45CB-A59D-C4F3B4081F8E}" dt="2023-04-13T19:05:35.216" v="260" actId="26606"/>
          <ac:picMkLst>
            <pc:docMk/>
            <pc:sldMk cId="4223410243" sldId="264"/>
            <ac:picMk id="7" creationId="{E6757241-2BF7-69B3-97AE-F218013F52E0}"/>
          </ac:picMkLst>
        </pc:picChg>
      </pc:sldChg>
      <pc:sldChg chg="addSp delSp modSp mo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79579656" sldId="265"/>
        </pc:sldMkLst>
        <pc:spChg chg="mod">
          <ac:chgData name="Ciszkiewicz Stanisław (STUD)" userId="6a06e04d-d9bc-426f-858a-7c6c5d4ce4dd" providerId="ADAL" clId="{C8194244-973C-45CB-A59D-C4F3B4081F8E}" dt="2023-04-13T19:04:47.916" v="258" actId="26606"/>
          <ac:spMkLst>
            <pc:docMk/>
            <pc:sldMk cId="279579656" sldId="265"/>
            <ac:spMk id="2" creationId="{784C76C9-1C79-E11E-AEF2-378687B5B3AA}"/>
          </ac:spMkLst>
        </pc:spChg>
        <pc:spChg chg="add del">
          <ac:chgData name="Ciszkiewicz Stanisław (STUD)" userId="6a06e04d-d9bc-426f-858a-7c6c5d4ce4dd" providerId="ADAL" clId="{C8194244-973C-45CB-A59D-C4F3B4081F8E}" dt="2023-04-13T18:45:47.227" v="2" actId="26606"/>
          <ac:spMkLst>
            <pc:docMk/>
            <pc:sldMk cId="279579656" sldId="265"/>
            <ac:spMk id="3" creationId="{75808130-FC17-E7C1-A5D8-459CFA0ACD82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5" creationId="{40F9F56E-5A69-4F79-A578-5963B46C141E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6" creationId="{A0AACC87-D7C2-427C-9600-75167AB8E576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7" creationId="{E99323BC-1B70-447E-A2E4-BD7851671A1E}"/>
          </ac:spMkLst>
        </pc:spChg>
        <pc:spChg chg="del">
          <ac:chgData name="Ciszkiewicz Stanisław (STUD)" userId="6a06e04d-d9bc-426f-858a-7c6c5d4ce4dd" providerId="ADAL" clId="{C8194244-973C-45CB-A59D-C4F3B4081F8E}" dt="2023-04-13T18:46:48.459" v="6" actId="26606"/>
          <ac:spMkLst>
            <pc:docMk/>
            <pc:sldMk cId="279579656" sldId="265"/>
            <ac:spMk id="58" creationId="{A688E9A4-AA06-438D-8D89-524C6C9458D3}"/>
          </ac:spMkLst>
        </pc:spChg>
        <pc:spChg chg="add del">
          <ac:chgData name="Ciszkiewicz Stanisław (STUD)" userId="6a06e04d-d9bc-426f-858a-7c6c5d4ce4dd" providerId="ADAL" clId="{C8194244-973C-45CB-A59D-C4F3B4081F8E}" dt="2023-04-13T19:04:47.916" v="258" actId="26606"/>
          <ac:spMkLst>
            <pc:docMk/>
            <pc:sldMk cId="279579656" sldId="265"/>
            <ac:spMk id="67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19:04:47.916" v="258" actId="26606"/>
          <ac:spMkLst>
            <pc:docMk/>
            <pc:sldMk cId="279579656" sldId="265"/>
            <ac:spMk id="69" creationId="{3894A7A4-3F4E-414B-97FB-E4C862AD1400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9579656" sldId="265"/>
            <ac:spMk id="74" creationId="{114E8BBB-86D9-4509-BCBB-77E9305B40EC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9579656" sldId="265"/>
            <ac:spMk id="76" creationId="{F297DB1A-DE82-4C45-83B4-3DAC7D8BA411}"/>
          </ac:spMkLst>
        </pc:spChg>
        <pc:graphicFrameChg chg="add del">
          <ac:chgData name="Ciszkiewicz Stanisław (STUD)" userId="6a06e04d-d9bc-426f-858a-7c6c5d4ce4dd" providerId="ADAL" clId="{C8194244-973C-45CB-A59D-C4F3B4081F8E}" dt="2023-04-13T18:45:47.208" v="1" actId="26606"/>
          <ac:graphicFrameMkLst>
            <pc:docMk/>
            <pc:sldMk cId="279579656" sldId="265"/>
            <ac:graphicFrameMk id="60" creationId="{F6996827-4E42-1E75-1D6C-4E351F9881BA}"/>
          </ac:graphicFrameMkLst>
        </pc:graphicFrameChg>
        <pc:graphicFrameChg chg="add mod ord modGraphic">
          <ac:chgData name="Ciszkiewicz Stanisław (STUD)" userId="6a06e04d-d9bc-426f-858a-7c6c5d4ce4dd" providerId="ADAL" clId="{C8194244-973C-45CB-A59D-C4F3B4081F8E}" dt="2023-04-13T19:04:47.916" v="258" actId="26606"/>
          <ac:graphicFrameMkLst>
            <pc:docMk/>
            <pc:sldMk cId="279579656" sldId="265"/>
            <ac:graphicFrameMk id="62" creationId="{8CBB63D7-93A1-A699-D0FE-DBA7C3CEE138}"/>
          </ac:graphicFrameMkLst>
        </pc:graphicFrameChg>
        <pc:picChg chg="del">
          <ac:chgData name="Ciszkiewicz Stanisław (STUD)" userId="6a06e04d-d9bc-426f-858a-7c6c5d4ce4dd" providerId="ADAL" clId="{C8194244-973C-45CB-A59D-C4F3B4081F8E}" dt="2023-04-13T18:46:42.440" v="3" actId="478"/>
          <ac:picMkLst>
            <pc:docMk/>
            <pc:sldMk cId="279579656" sldId="265"/>
            <ac:picMk id="5" creationId="{70CB0061-9E7C-1CB8-444A-9B63024573A3}"/>
          </ac:picMkLst>
        </pc:picChg>
        <pc:picChg chg="add mod">
          <ac:chgData name="Ciszkiewicz Stanisław (STUD)" userId="6a06e04d-d9bc-426f-858a-7c6c5d4ce4dd" providerId="ADAL" clId="{C8194244-973C-45CB-A59D-C4F3B4081F8E}" dt="2023-04-13T19:04:47.916" v="258" actId="26606"/>
          <ac:picMkLst>
            <pc:docMk/>
            <pc:sldMk cId="279579656" sldId="265"/>
            <ac:picMk id="7" creationId="{0B17EAB8-9336-0DE1-0AF9-3CF2FF1038FA}"/>
          </ac:picMkLst>
        </pc:picChg>
      </pc:sldChg>
      <pc:sldChg chg="del delDesignElem">
        <pc:chgData name="Ciszkiewicz Stanisław (STUD)" userId="6a06e04d-d9bc-426f-858a-7c6c5d4ce4dd" providerId="ADAL" clId="{C8194244-973C-45CB-A59D-C4F3B4081F8E}" dt="2023-04-13T18:49:37.083" v="11" actId="47"/>
        <pc:sldMkLst>
          <pc:docMk/>
          <pc:sldMk cId="1269748458" sldId="266"/>
        </pc:sldMkLst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298960466" sldId="266"/>
        </pc:sldMkLst>
        <pc:spChg chg="add mod">
          <ac:chgData name="Ciszkiewicz Stanisław (STUD)" userId="6a06e04d-d9bc-426f-858a-7c6c5d4ce4dd" providerId="ADAL" clId="{C8194244-973C-45CB-A59D-C4F3B4081F8E}" dt="2023-04-13T18:52:38.510" v="22" actId="1076"/>
          <ac:spMkLst>
            <pc:docMk/>
            <pc:sldMk cId="2298960466" sldId="266"/>
            <ac:spMk id="3" creationId="{09D667DE-8D85-7609-CB6B-2A91CEA155C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298960466" sldId="266"/>
            <ac:spMk id="28" creationId="{0E1D602E-9706-47F7-A6A5-BA10295C886C}"/>
          </ac:spMkLst>
        </pc:spChg>
      </pc:sldChg>
      <pc:sldChg chg="delSp add del setBg delDesignElem">
        <pc:chgData name="Ciszkiewicz Stanisław (STUD)" userId="6a06e04d-d9bc-426f-858a-7c6c5d4ce4dd" providerId="ADAL" clId="{C8194244-973C-45CB-A59D-C4F3B4081F8E}" dt="2023-04-13T18:49:25.680" v="9" actId="47"/>
        <pc:sldMkLst>
          <pc:docMk/>
          <pc:sldMk cId="4171601306" sldId="266"/>
        </pc:sldMkLst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5" creationId="{45DC864E-A348-4E87-AE2E-1861FE9914FA}"/>
          </ac:spMkLst>
        </pc:spChg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6" creationId="{46471630-34CD-450E-B333-E697948643CE}"/>
          </ac:spMkLst>
        </pc:spChg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7" creationId="{4B42EA8D-47D0-4305-A5B1-0BD484F3A8A2}"/>
          </ac:spMkLst>
        </pc:spChg>
        <pc:spChg chg="del">
          <ac:chgData name="Ciszkiewicz Stanisław (STUD)" userId="6a06e04d-d9bc-426f-858a-7c6c5d4ce4dd" providerId="ADAL" clId="{C8194244-973C-45CB-A59D-C4F3B4081F8E}" dt="2023-04-13T18:49:10.905" v="8"/>
          <ac:spMkLst>
            <pc:docMk/>
            <pc:sldMk cId="4171601306" sldId="266"/>
            <ac:spMk id="28" creationId="{0E1D602E-9706-47F7-A6A5-BA10295C886C}"/>
          </ac:spMkLst>
        </pc:sp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715196291" sldId="267"/>
        </pc:sldMkLst>
        <pc:spChg chg="mod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" creationId="{29E1AE41-89B2-D639-BF7D-E0410D81476E}"/>
          </ac:spMkLst>
        </pc:spChg>
        <pc:spChg chg="mod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3" creationId="{248085FA-A87E-A954-6F76-1FEB7E56F3E2}"/>
          </ac:spMkLst>
        </pc:spChg>
        <pc:spChg chg="add del">
          <ac:chgData name="Ciszkiewicz Stanisław (STUD)" userId="6a06e04d-d9bc-426f-858a-7c6c5d4ce4dd" providerId="ADAL" clId="{C8194244-973C-45CB-A59D-C4F3B4081F8E}" dt="2023-04-13T19:02:44.531" v="256" actId="26606"/>
          <ac:spMkLst>
            <pc:docMk/>
            <pc:sldMk cId="2715196291" sldId="267"/>
            <ac:spMk id="12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19:02:44.531" v="256" actId="26606"/>
          <ac:spMkLst>
            <pc:docMk/>
            <pc:sldMk cId="2715196291" sldId="267"/>
            <ac:spMk id="14" creationId="{3894A7A4-3F4E-414B-97FB-E4C862AD1400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19" creationId="{DF955142-ED30-45FF-AC79-EA514B9BDAE1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1" creationId="{ED44D9DE-6A7C-4B79-9784-D35FBEB11B99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3" creationId="{04BA3935-5258-425A-B52A-BBF28BCE0E0F}"/>
          </ac:spMkLst>
        </pc:spChg>
        <pc:spChg chg="add del">
          <ac:chgData name="Ciszkiewicz Stanisław (STUD)" userId="6a06e04d-d9bc-426f-858a-7c6c5d4ce4dd" providerId="ADAL" clId="{C8194244-973C-45CB-A59D-C4F3B4081F8E}" dt="2023-04-13T19:02:44.491" v="255" actId="26606"/>
          <ac:spMkLst>
            <pc:docMk/>
            <pc:sldMk cId="2715196291" sldId="267"/>
            <ac:spMk id="25" creationId="{51627A44-C022-4773-A393-E948FE3F427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15196291" sldId="267"/>
            <ac:spMk id="27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715196291" sldId="267"/>
            <ac:spMk id="28" creationId="{3894A7A4-3F4E-414B-97FB-E4C862AD1400}"/>
          </ac:spMkLst>
        </pc:spChg>
        <pc:picChg chg="add del mod">
          <ac:chgData name="Ciszkiewicz Stanisław (STUD)" userId="6a06e04d-d9bc-426f-858a-7c6c5d4ce4dd" providerId="ADAL" clId="{C8194244-973C-45CB-A59D-C4F3B4081F8E}" dt="2023-04-13T18:58:40.641" v="243" actId="478"/>
          <ac:picMkLst>
            <pc:docMk/>
            <pc:sldMk cId="2715196291" sldId="267"/>
            <ac:picMk id="5" creationId="{BD27DCB2-607D-F266-44B3-42C188EB95A3}"/>
          </ac:picMkLst>
        </pc:picChg>
        <pc:picChg chg="add mod ord modCrop">
          <ac:chgData name="Ciszkiewicz Stanisław (STUD)" userId="6a06e04d-d9bc-426f-858a-7c6c5d4ce4dd" providerId="ADAL" clId="{C8194244-973C-45CB-A59D-C4F3B4081F8E}" dt="2023-04-13T19:02:57.218" v="257" actId="732"/>
          <ac:picMkLst>
            <pc:docMk/>
            <pc:sldMk cId="2715196291" sldId="267"/>
            <ac:picMk id="7" creationId="{4C446D75-D1C8-C462-E55D-8E16F6D1A0A1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624179867" sldId="268"/>
        </pc:sldMkLst>
        <pc:spChg chg="add mod">
          <ac:chgData name="Ciszkiewicz Stanisław (STUD)" userId="6a06e04d-d9bc-426f-858a-7c6c5d4ce4dd" providerId="ADAL" clId="{C8194244-973C-45CB-A59D-C4F3B4081F8E}" dt="2023-04-13T19:07:47.345" v="273" actId="1076"/>
          <ac:spMkLst>
            <pc:docMk/>
            <pc:sldMk cId="3624179867" sldId="268"/>
            <ac:spMk id="5" creationId="{CDB6EC61-8C16-5B7C-4B08-5D9178D7D391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624179867" sldId="268"/>
            <ac:spMk id="28" creationId="{0E1D602E-9706-47F7-A6A5-BA10295C886C}"/>
          </ac:spMkLst>
        </pc:spChg>
        <pc:picChg chg="add del">
          <ac:chgData name="Ciszkiewicz Stanisław (STUD)" userId="6a06e04d-d9bc-426f-858a-7c6c5d4ce4dd" providerId="ADAL" clId="{C8194244-973C-45CB-A59D-C4F3B4081F8E}" dt="2023-04-13T19:06:57.136" v="266" actId="21"/>
          <ac:picMkLst>
            <pc:docMk/>
            <pc:sldMk cId="3624179867" sldId="268"/>
            <ac:picMk id="4" creationId="{3EE22DD8-B453-FEE7-C325-D0B114E9FB4D}"/>
          </ac:picMkLst>
        </pc:pic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406692603" sldId="269"/>
        </pc:sldMkLst>
        <pc:spChg chg="mod">
          <ac:chgData name="Ciszkiewicz Stanisław (STUD)" userId="6a06e04d-d9bc-426f-858a-7c6c5d4ce4dd" providerId="ADAL" clId="{C8194244-973C-45CB-A59D-C4F3B4081F8E}" dt="2023-04-13T19:12:01.125" v="532" actId="26606"/>
          <ac:spMkLst>
            <pc:docMk/>
            <pc:sldMk cId="2406692603" sldId="269"/>
            <ac:spMk id="2" creationId="{F788620B-FDB2-55C4-9762-6BBF01D63F23}"/>
          </ac:spMkLst>
        </pc:spChg>
        <pc:spChg chg="mod">
          <ac:chgData name="Ciszkiewicz Stanisław (STUD)" userId="6a06e04d-d9bc-426f-858a-7c6c5d4ce4dd" providerId="ADAL" clId="{C8194244-973C-45CB-A59D-C4F3B4081F8E}" dt="2023-04-13T19:12:01.125" v="532" actId="26606"/>
          <ac:spMkLst>
            <pc:docMk/>
            <pc:sldMk cId="2406692603" sldId="269"/>
            <ac:spMk id="3" creationId="{F4B886F0-BDAD-81B0-C230-B1A7BEF62C89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406692603" sldId="269"/>
            <ac:spMk id="10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406692603" sldId="269"/>
            <ac:spMk id="12" creationId="{3894A7A4-3F4E-414B-97FB-E4C862AD1400}"/>
          </ac:spMkLst>
        </pc:spChg>
        <pc:picChg chg="add del mod modCrop">
          <ac:chgData name="Ciszkiewicz Stanisław (STUD)" userId="6a06e04d-d9bc-426f-858a-7c6c5d4ce4dd" providerId="ADAL" clId="{C8194244-973C-45CB-A59D-C4F3B4081F8E}" dt="2023-04-13T19:12:21.026" v="535" actId="732"/>
          <ac:picMkLst>
            <pc:docMk/>
            <pc:sldMk cId="2406692603" sldId="269"/>
            <ac:picMk id="5" creationId="{10684566-7936-90B6-CB08-3EE79AC27A54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4224411062" sldId="270"/>
        </pc:sldMkLst>
        <pc:spChg chg="add mod">
          <ac:chgData name="Ciszkiewicz Stanisław (STUD)" userId="6a06e04d-d9bc-426f-858a-7c6c5d4ce4dd" providerId="ADAL" clId="{C8194244-973C-45CB-A59D-C4F3B4081F8E}" dt="2023-04-13T19:13:25.832" v="551" actId="1076"/>
          <ac:spMkLst>
            <pc:docMk/>
            <pc:sldMk cId="4224411062" sldId="270"/>
            <ac:spMk id="3" creationId="{7C947D5C-9222-05E2-8317-1A534BB5621D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224411062" sldId="270"/>
            <ac:spMk id="28" creationId="{0E1D602E-9706-47F7-A6A5-BA10295C886C}"/>
          </ac:spMkLst>
        </pc:sp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2924302650" sldId="271"/>
        </pc:sldMkLst>
        <pc:spChg chg="mod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2" creationId="{507858AF-242D-1587-A1F6-C829C8DDE64D}"/>
          </ac:spMkLst>
        </pc:spChg>
        <pc:spChg chg="del">
          <ac:chgData name="Ciszkiewicz Stanisław (STUD)" userId="6a06e04d-d9bc-426f-858a-7c6c5d4ce4dd" providerId="ADAL" clId="{C8194244-973C-45CB-A59D-C4F3B4081F8E}" dt="2023-04-13T19:14:38.001" v="584" actId="22"/>
          <ac:spMkLst>
            <pc:docMk/>
            <pc:sldMk cId="2924302650" sldId="271"/>
            <ac:spMk id="3" creationId="{E3D49579-A5DD-AC81-22E3-2F079C4896B7}"/>
          </ac:spMkLst>
        </pc:spChg>
        <pc:spChg chg="add mod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9" creationId="{FEF331E8-91BF-B7F3-849A-5097E4614760}"/>
          </ac:spMkLst>
        </pc:spChg>
        <pc:spChg chg="add del">
          <ac:chgData name="Ciszkiewicz Stanisław (STUD)" userId="6a06e04d-d9bc-426f-858a-7c6c5d4ce4dd" providerId="ADAL" clId="{C8194244-973C-45CB-A59D-C4F3B4081F8E}" dt="2023-04-13T19:16:24.754" v="795" actId="26606"/>
          <ac:spMkLst>
            <pc:docMk/>
            <pc:sldMk cId="2924302650" sldId="271"/>
            <ac:spMk id="12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19:16:24.754" v="795" actId="26606"/>
          <ac:spMkLst>
            <pc:docMk/>
            <pc:sldMk cId="2924302650" sldId="271"/>
            <ac:spMk id="14" creationId="{3894A7A4-3F4E-414B-97FB-E4C862AD1400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19" creationId="{40F9F56E-5A69-4F79-A578-5963B46C141E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21" creationId="{A0AACC87-D7C2-427C-9600-75167AB8E576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23" creationId="{E99323BC-1B70-447E-A2E4-BD7851671A1E}"/>
          </ac:spMkLst>
        </pc:spChg>
        <pc:spChg chg="add del">
          <ac:chgData name="Ciszkiewicz Stanisław (STUD)" userId="6a06e04d-d9bc-426f-858a-7c6c5d4ce4dd" providerId="ADAL" clId="{C8194244-973C-45CB-A59D-C4F3B4081F8E}" dt="2023-04-13T19:16:16.129" v="786" actId="26606"/>
          <ac:spMkLst>
            <pc:docMk/>
            <pc:sldMk cId="2924302650" sldId="271"/>
            <ac:spMk id="25" creationId="{A688E9A4-AA06-438D-8D89-524C6C9458D3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27" creationId="{16A81337-D121-4D4C-AF57-21F875DFBC3B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28" creationId="{368F9D89-54B8-41F8-8839-49992D645882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29" creationId="{F2EB764E-4EF9-4AB3-9ACB-6FFF21C3E849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30" creationId="{D3D27CB3-A194-4D33-8FF6-0B71CA5A348A}"/>
          </ac:spMkLst>
        </pc:spChg>
        <pc:spChg chg="add del">
          <ac:chgData name="Ciszkiewicz Stanisław (STUD)" userId="6a06e04d-d9bc-426f-858a-7c6c5d4ce4dd" providerId="ADAL" clId="{C8194244-973C-45CB-A59D-C4F3B4081F8E}" dt="2023-04-13T19:16:17.142" v="788" actId="26606"/>
          <ac:spMkLst>
            <pc:docMk/>
            <pc:sldMk cId="2924302650" sldId="271"/>
            <ac:spMk id="31" creationId="{19D0E688-E23E-43B0-9C68-AE7A8634309E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3" creationId="{68040078-E66A-4749-A36C-D07BD10FE9E1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4" creationId="{DA61E96A-CA26-48B7-A3DC-05AAA57EFD46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5" creationId="{CEB26615-6628-44FC-97FC-656C0A834B9E}"/>
          </ac:spMkLst>
        </pc:spChg>
        <pc:spChg chg="add del">
          <ac:chgData name="Ciszkiewicz Stanisław (STUD)" userId="6a06e04d-d9bc-426f-858a-7c6c5d4ce4dd" providerId="ADAL" clId="{C8194244-973C-45CB-A59D-C4F3B4081F8E}" dt="2023-04-13T19:16:19.514" v="790" actId="26606"/>
          <ac:spMkLst>
            <pc:docMk/>
            <pc:sldMk cId="2924302650" sldId="271"/>
            <ac:spMk id="36" creationId="{FF0EBE27-2B58-4043-9268-90B6853FC569}"/>
          </ac:spMkLst>
        </pc:spChg>
        <pc:spChg chg="add del">
          <ac:chgData name="Ciszkiewicz Stanisław (STUD)" userId="6a06e04d-d9bc-426f-858a-7c6c5d4ce4dd" providerId="ADAL" clId="{C8194244-973C-45CB-A59D-C4F3B4081F8E}" dt="2023-04-13T19:16:20.052" v="792" actId="26606"/>
          <ac:spMkLst>
            <pc:docMk/>
            <pc:sldMk cId="2924302650" sldId="271"/>
            <ac:spMk id="38" creationId="{114E8BBB-86D9-4509-BCBB-77E9305B40EC}"/>
          </ac:spMkLst>
        </pc:spChg>
        <pc:spChg chg="add del">
          <ac:chgData name="Ciszkiewicz Stanisław (STUD)" userId="6a06e04d-d9bc-426f-858a-7c6c5d4ce4dd" providerId="ADAL" clId="{C8194244-973C-45CB-A59D-C4F3B4081F8E}" dt="2023-04-13T19:16:20.052" v="792" actId="26606"/>
          <ac:spMkLst>
            <pc:docMk/>
            <pc:sldMk cId="2924302650" sldId="271"/>
            <ac:spMk id="39" creationId="{F297DB1A-DE82-4C45-83B4-3DAC7D8BA411}"/>
          </ac:spMkLst>
        </pc:spChg>
        <pc:spChg chg="add del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41" creationId="{5833CE96-7CBC-47F1-AA9E-1C0149040644}"/>
          </ac:spMkLst>
        </pc:spChg>
        <pc:spChg chg="add del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42" creationId="{6B1D699A-DF55-40A0-808D-D091417F0903}"/>
          </ac:spMkLst>
        </pc:spChg>
        <pc:spChg chg="add del">
          <ac:chgData name="Ciszkiewicz Stanisław (STUD)" userId="6a06e04d-d9bc-426f-858a-7c6c5d4ce4dd" providerId="ADAL" clId="{C8194244-973C-45CB-A59D-C4F3B4081F8E}" dt="2023-04-13T19:16:24.717" v="794" actId="26606"/>
          <ac:spMkLst>
            <pc:docMk/>
            <pc:sldMk cId="2924302650" sldId="271"/>
            <ac:spMk id="43" creationId="{9784E32B-BE49-459D-8E4C-E0678A8800C5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924302650" sldId="271"/>
            <ac:spMk id="45" creationId="{46AD51EB-971C-4722-9A98-42EB5ABCADA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2924302650" sldId="271"/>
            <ac:spMk id="46" creationId="{3894A7A4-3F4E-414B-97FB-E4C862AD1400}"/>
          </ac:spMkLst>
        </pc:spChg>
        <pc:picChg chg="add mod ord">
          <ac:chgData name="Ciszkiewicz Stanisław (STUD)" userId="6a06e04d-d9bc-426f-858a-7c6c5d4ce4dd" providerId="ADAL" clId="{C8194244-973C-45CB-A59D-C4F3B4081F8E}" dt="2023-04-13T19:16:27.950" v="796" actId="27614"/>
          <ac:picMkLst>
            <pc:docMk/>
            <pc:sldMk cId="2924302650" sldId="271"/>
            <ac:picMk id="5" creationId="{AAA5678E-D06B-DA00-E2E4-3441E7233865}"/>
          </ac:picMkLst>
        </pc:picChg>
      </pc:sldChg>
      <pc:sldChg chg="addSp delSp modSp add del mod setBg delDesignElem">
        <pc:chgData name="Ciszkiewicz Stanisław (STUD)" userId="6a06e04d-d9bc-426f-858a-7c6c5d4ce4dd" providerId="ADAL" clId="{C8194244-973C-45CB-A59D-C4F3B4081F8E}" dt="2023-04-13T19:16:53.557" v="805"/>
        <pc:sldMkLst>
          <pc:docMk/>
          <pc:sldMk cId="2739938836" sldId="272"/>
        </pc:sldMkLst>
        <pc:spChg chg="add del mod">
          <ac:chgData name="Ciszkiewicz Stanisław (STUD)" userId="6a06e04d-d9bc-426f-858a-7c6c5d4ce4dd" providerId="ADAL" clId="{C8194244-973C-45CB-A59D-C4F3B4081F8E}" dt="2023-04-13T19:16:53.098" v="804"/>
          <ac:spMkLst>
            <pc:docMk/>
            <pc:sldMk cId="2739938836" sldId="272"/>
            <ac:spMk id="3" creationId="{21AE7B4D-81C4-60A1-0BDA-A496A1E290E0}"/>
          </ac:spMkLst>
        </pc:spChg>
        <pc:spChg chg="add del mod">
          <ac:chgData name="Ciszkiewicz Stanisław (STUD)" userId="6a06e04d-d9bc-426f-858a-7c6c5d4ce4dd" providerId="ADAL" clId="{C8194244-973C-45CB-A59D-C4F3B4081F8E}" dt="2023-04-13T19:16:52.850" v="803"/>
          <ac:spMkLst>
            <pc:docMk/>
            <pc:sldMk cId="2739938836" sldId="272"/>
            <ac:spMk id="4" creationId="{BDEEC1AC-C8CB-A091-3F3F-B338DAE6731A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19:16:53.557" v="805"/>
          <ac:spMkLst>
            <pc:docMk/>
            <pc:sldMk cId="2739938836" sldId="272"/>
            <ac:spMk id="28" creationId="{0E1D602E-9706-47F7-A6A5-BA10295C886C}"/>
          </ac:spMkLst>
        </pc:spChg>
        <pc:picChg chg="mod">
          <ac:chgData name="Ciszkiewicz Stanisław (STUD)" userId="6a06e04d-d9bc-426f-858a-7c6c5d4ce4dd" providerId="ADAL" clId="{C8194244-973C-45CB-A59D-C4F3B4081F8E}" dt="2023-04-13T19:16:52.651" v="802" actId="1076"/>
          <ac:picMkLst>
            <pc:docMk/>
            <pc:sldMk cId="2739938836" sldId="272"/>
            <ac:picMk id="9" creationId="{0C915A99-6814-DDCD-D80F-CC2EF58112FF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168683947" sldId="272"/>
        </pc:sldMkLst>
        <pc:spChg chg="add del mod">
          <ac:chgData name="Ciszkiewicz Stanisław (STUD)" userId="6a06e04d-d9bc-426f-858a-7c6c5d4ce4dd" providerId="ADAL" clId="{C8194244-973C-45CB-A59D-C4F3B4081F8E}" dt="2023-04-13T19:18:22.502" v="822" actId="478"/>
          <ac:spMkLst>
            <pc:docMk/>
            <pc:sldMk cId="3168683947" sldId="272"/>
            <ac:spMk id="3" creationId="{10139680-E206-114F-64D9-5B044443C01E}"/>
          </ac:spMkLst>
        </pc:spChg>
        <pc:spChg chg="add mod">
          <ac:chgData name="Ciszkiewicz Stanisław (STUD)" userId="6a06e04d-d9bc-426f-858a-7c6c5d4ce4dd" providerId="ADAL" clId="{C8194244-973C-45CB-A59D-C4F3B4081F8E}" dt="2023-04-13T19:18:12.486" v="820" actId="1076"/>
          <ac:spMkLst>
            <pc:docMk/>
            <pc:sldMk cId="3168683947" sldId="272"/>
            <ac:spMk id="4" creationId="{71118E95-99E3-AC45-04B2-9521CB51374E}"/>
          </ac:spMkLst>
        </pc:spChg>
        <pc:spChg chg="add mod">
          <ac:chgData name="Ciszkiewicz Stanisław (STUD)" userId="6a06e04d-d9bc-426f-858a-7c6c5d4ce4dd" providerId="ADAL" clId="{C8194244-973C-45CB-A59D-C4F3B4081F8E}" dt="2023-04-13T19:18:35.316" v="824" actId="1076"/>
          <ac:spMkLst>
            <pc:docMk/>
            <pc:sldMk cId="3168683947" sldId="272"/>
            <ac:spMk id="5" creationId="{802C8084-D6CE-84F3-847E-1DCF1DD22231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68683947" sldId="272"/>
            <ac:spMk id="28" creationId="{0E1D602E-9706-47F7-A6A5-BA10295C886C}"/>
          </ac:spMkLst>
        </pc:spChg>
        <pc:picChg chg="mod">
          <ac:chgData name="Ciszkiewicz Stanisław (STUD)" userId="6a06e04d-d9bc-426f-858a-7c6c5d4ce4dd" providerId="ADAL" clId="{C8194244-973C-45CB-A59D-C4F3B4081F8E}" dt="2023-04-13T19:18:37.249" v="826" actId="1076"/>
          <ac:picMkLst>
            <pc:docMk/>
            <pc:sldMk cId="3168683947" sldId="272"/>
            <ac:picMk id="9" creationId="{0C915A99-6814-DDCD-D80F-CC2EF58112FF}"/>
          </ac:picMkLst>
        </pc:picChg>
      </pc:sldChg>
      <pc:sldChg chg="addSp delSp modSp new mod setBg setClrOvrMap delDesignElem">
        <pc:chgData name="Ciszkiewicz Stanisław (STUD)" userId="6a06e04d-d9bc-426f-858a-7c6c5d4ce4dd" providerId="ADAL" clId="{C8194244-973C-45CB-A59D-C4F3B4081F8E}" dt="2023-04-13T20:06:01.442" v="1086" actId="26606"/>
        <pc:sldMkLst>
          <pc:docMk/>
          <pc:sldMk cId="313221879" sldId="273"/>
        </pc:sldMkLst>
        <pc:spChg chg="mod or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2" creationId="{3BE81667-FBFA-05E0-2A6B-EF413D12C8BD}"/>
          </ac:spMkLst>
        </pc:spChg>
        <pc:spChg chg="del">
          <ac:chgData name="Ciszkiewicz Stanisław (STUD)" userId="6a06e04d-d9bc-426f-858a-7c6c5d4ce4dd" providerId="ADAL" clId="{C8194244-973C-45CB-A59D-C4F3B4081F8E}" dt="2023-04-13T19:20:23.974" v="828" actId="22"/>
          <ac:spMkLst>
            <pc:docMk/>
            <pc:sldMk cId="313221879" sldId="273"/>
            <ac:spMk id="3" creationId="{B074FC8D-3282-A95F-A618-208A14FABEA1}"/>
          </ac:spMkLst>
        </pc:spChg>
        <pc:spChg chg="add del mo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7" creationId="{8E70BC82-D712-F2B1-5732-7A95C393C5F7}"/>
          </ac:spMkLst>
        </pc:spChg>
        <pc:spChg chg="add del">
          <ac:chgData name="Ciszkiewicz Stanisław (STUD)" userId="6a06e04d-d9bc-426f-858a-7c6c5d4ce4dd" providerId="ADAL" clId="{C8194244-973C-45CB-A59D-C4F3B4081F8E}" dt="2023-04-13T19:23:58.864" v="944" actId="478"/>
          <ac:spMkLst>
            <pc:docMk/>
            <pc:sldMk cId="313221879" sldId="273"/>
            <ac:spMk id="9" creationId="{6E29F235-C3EC-A8EC-1416-1C05985DD50B}"/>
          </ac:spMkLst>
        </pc:spChg>
        <pc:spChg chg="add del mod">
          <ac:chgData name="Ciszkiewicz Stanisław (STUD)" userId="6a06e04d-d9bc-426f-858a-7c6c5d4ce4dd" providerId="ADAL" clId="{C8194244-973C-45CB-A59D-C4F3B4081F8E}" dt="2023-04-13T19:23:54.046" v="943" actId="478"/>
          <ac:spMkLst>
            <pc:docMk/>
            <pc:sldMk cId="313221879" sldId="273"/>
            <ac:spMk id="10" creationId="{CA68809D-EC5D-D274-6199-C778EE7A1B98}"/>
          </ac:spMkLst>
        </pc:spChg>
        <pc:spChg chg="add del">
          <ac:chgData name="Ciszkiewicz Stanisław (STUD)" userId="6a06e04d-d9bc-426f-858a-7c6c5d4ce4dd" providerId="ADAL" clId="{C8194244-973C-45CB-A59D-C4F3B4081F8E}" dt="2023-04-13T19:24:02.752" v="946" actId="478"/>
          <ac:spMkLst>
            <pc:docMk/>
            <pc:sldMk cId="313221879" sldId="273"/>
            <ac:spMk id="11" creationId="{4E62D317-9AD4-C8DA-3978-82634A301585}"/>
          </ac:spMkLst>
        </pc:spChg>
        <pc:spChg chg="add del">
          <ac:chgData name="Ciszkiewicz Stanisław (STUD)" userId="6a06e04d-d9bc-426f-858a-7c6c5d4ce4dd" providerId="ADAL" clId="{C8194244-973C-45CB-A59D-C4F3B4081F8E}" dt="2023-04-13T20:05:59.335" v="1081" actId="26606"/>
          <ac:spMkLst>
            <pc:docMk/>
            <pc:sldMk cId="313221879" sldId="273"/>
            <ac:spMk id="1032" creationId="{1CA554C0-ADB6-4579-BD4F-1CE25C47C059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34" creationId="{B2993EF1-19E1-473A-8A3F-1D7B249519F5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35" creationId="{41089D4C-5123-45A3-A3BD-460FDC1ED0B5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36" creationId="{F50C5101-CD9E-4E96-A827-ACA768C3113B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37" creationId="{5E80409B-70E4-44B4-8D10-3F9A13266793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38" creationId="{588FC0EF-FB5A-4AF3-A7C1-57F4582BFBC5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39" creationId="{31DB65F0-3AF5-4F4F-B108-05E1FD92B6AD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40" creationId="{FDB19D2F-9F08-47D1-A104-0BE7E30113CF}"/>
          </ac:spMkLst>
        </pc:spChg>
        <pc:spChg chg="add del">
          <ac:chgData name="Ciszkiewicz Stanisław (STUD)" userId="6a06e04d-d9bc-426f-858a-7c6c5d4ce4dd" providerId="ADAL" clId="{C8194244-973C-45CB-A59D-C4F3B4081F8E}" dt="2023-04-13T19:24:53.920" v="949" actId="26606"/>
          <ac:spMkLst>
            <pc:docMk/>
            <pc:sldMk cId="313221879" sldId="273"/>
            <ac:spMk id="1041" creationId="{EA887DFB-5331-4FDE-A959-6CEE7A89C952}"/>
          </ac:spMkLst>
        </pc:spChg>
        <pc:spChg chg="add del">
          <ac:chgData name="Ciszkiewicz Stanisław (STUD)" userId="6a06e04d-d9bc-426f-858a-7c6c5d4ce4dd" providerId="ADAL" clId="{C8194244-973C-45CB-A59D-C4F3B4081F8E}" dt="2023-04-13T20:06:00.443" v="1083" actId="26606"/>
          <ac:spMkLst>
            <pc:docMk/>
            <pc:sldMk cId="313221879" sldId="273"/>
            <ac:spMk id="1042" creationId="{EDDC619B-7F37-4A93-ADCA-7EAE09EE988D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3" creationId="{99DC1F82-572A-4FFD-ACFB-E62DC7930EA1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4" creationId="{172E2C9A-482F-4424-9EC7-7138FD5C9B97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5" creationId="{5572ACB1-CC0C-439C-AA67-91E0693E6D9E}"/>
          </ac:spMkLst>
        </pc:spChg>
        <pc:spChg chg="add del">
          <ac:chgData name="Ciszkiewicz Stanisław (STUD)" userId="6a06e04d-d9bc-426f-858a-7c6c5d4ce4dd" providerId="ADAL" clId="{C8194244-973C-45CB-A59D-C4F3B4081F8E}" dt="2023-04-13T19:24:58.433" v="951" actId="26606"/>
          <ac:spMkLst>
            <pc:docMk/>
            <pc:sldMk cId="313221879" sldId="273"/>
            <ac:spMk id="1046" creationId="{81396CDD-E548-43CF-ABC9-748DDDF7FB6B}"/>
          </ac:spMkLst>
        </pc:spChg>
        <pc:spChg chg="add del">
          <ac:chgData name="Ciszkiewicz Stanisław (STUD)" userId="6a06e04d-d9bc-426f-858a-7c6c5d4ce4dd" providerId="ADAL" clId="{C8194244-973C-45CB-A59D-C4F3B4081F8E}" dt="2023-04-13T20:06:01.429" v="1085" actId="26606"/>
          <ac:spMkLst>
            <pc:docMk/>
            <pc:sldMk cId="313221879" sldId="273"/>
            <ac:spMk id="1047" creationId="{51EBC40F-6C27-4F1D-B4D6-323683330332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48" creationId="{8D60F2CD-01ED-402C-B261-AF6CD46C5359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49" creationId="{82788132-8467-421B-B4BA-6FE3490C2E55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50" creationId="{6C22EA7C-A526-417B-A83A-B5A02EBBF241}"/>
          </ac:spMkLst>
        </pc:spChg>
        <pc:spChg chg="add del">
          <ac:chgData name="Ciszkiewicz Stanisław (STUD)" userId="6a06e04d-d9bc-426f-858a-7c6c5d4ce4dd" providerId="ADAL" clId="{C8194244-973C-45CB-A59D-C4F3B4081F8E}" dt="2023-04-13T19:25:00.610" v="953" actId="26606"/>
          <ac:spMkLst>
            <pc:docMk/>
            <pc:sldMk cId="313221879" sldId="273"/>
            <ac:spMk id="1051" creationId="{593B69D4-3847-4103-95C2-2EFF2B8C19CC}"/>
          </ac:spMkLst>
        </pc:spChg>
        <pc:spChg chg="add del">
          <ac:chgData name="Ciszkiewicz Stanisław (STUD)" userId="6a06e04d-d9bc-426f-858a-7c6c5d4ce4dd" providerId="ADAL" clId="{C8194244-973C-45CB-A59D-C4F3B4081F8E}" dt="2023-04-13T20:06:01.429" v="1085" actId="26606"/>
          <ac:spMkLst>
            <pc:docMk/>
            <pc:sldMk cId="313221879" sldId="273"/>
            <ac:spMk id="1052" creationId="{92CE7192-9926-4B6A-A377-FB1A2628C31F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3221879" sldId="273"/>
            <ac:spMk id="1053" creationId="{088384E2-E97D-4501-9C2A-56EF3B2D792B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3221879" sldId="273"/>
            <ac:spMk id="1054" creationId="{4D512D5C-43CA-46BC-BEDB-6E81722212D7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13221879" sldId="273"/>
            <ac:spMk id="1055" creationId="{4584AB5B-2202-4235-97B4-79DA9FA644EC}"/>
          </ac:spMkLst>
        </pc:spChg>
        <pc:spChg chg="ad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1056" creationId="{B2993EF1-19E1-473A-8A3F-1D7B249519F5}"/>
          </ac:spMkLst>
        </pc:spChg>
        <pc:spChg chg="add">
          <ac:chgData name="Ciszkiewicz Stanisław (STUD)" userId="6a06e04d-d9bc-426f-858a-7c6c5d4ce4dd" providerId="ADAL" clId="{C8194244-973C-45CB-A59D-C4F3B4081F8E}" dt="2023-04-13T20:06:01.442" v="1086" actId="26606"/>
          <ac:spMkLst>
            <pc:docMk/>
            <pc:sldMk cId="313221879" sldId="273"/>
            <ac:spMk id="1057" creationId="{F50C5101-CD9E-4E96-A827-ACA768C3113B}"/>
          </ac:spMkLst>
        </pc:spChg>
        <pc:picChg chg="add del mod ord modCrop">
          <ac:chgData name="Ciszkiewicz Stanisław (STUD)" userId="6a06e04d-d9bc-426f-858a-7c6c5d4ce4dd" providerId="ADAL" clId="{C8194244-973C-45CB-A59D-C4F3B4081F8E}" dt="2023-04-13T19:21:17.459" v="843" actId="21"/>
          <ac:picMkLst>
            <pc:docMk/>
            <pc:sldMk cId="313221879" sldId="273"/>
            <ac:picMk id="5" creationId="{7559CF1E-28E5-CFF9-CFE7-2930A89376AD}"/>
          </ac:picMkLst>
        </pc:picChg>
        <pc:picChg chg="add mod ord">
          <ac:chgData name="Ciszkiewicz Stanisław (STUD)" userId="6a06e04d-d9bc-426f-858a-7c6c5d4ce4dd" providerId="ADAL" clId="{C8194244-973C-45CB-A59D-C4F3B4081F8E}" dt="2023-04-13T20:06:01.442" v="1086" actId="26606"/>
          <ac:picMkLst>
            <pc:docMk/>
            <pc:sldMk cId="313221879" sldId="273"/>
            <ac:picMk id="8" creationId="{50FA604A-F6EA-1A3C-CF0A-4A986A2A5420}"/>
          </ac:picMkLst>
        </pc:picChg>
        <pc:picChg chg="add mod ord">
          <ac:chgData name="Ciszkiewicz Stanisław (STUD)" userId="6a06e04d-d9bc-426f-858a-7c6c5d4ce4dd" providerId="ADAL" clId="{C8194244-973C-45CB-A59D-C4F3B4081F8E}" dt="2023-04-13T20:06:01.442" v="1086" actId="26606"/>
          <ac:picMkLst>
            <pc:docMk/>
            <pc:sldMk cId="313221879" sldId="273"/>
            <ac:picMk id="1030" creationId="{1EFAE4CA-477A-EF30-BE20-A8750EA7C1EE}"/>
          </ac:picMkLst>
        </pc:picChg>
      </pc:sldChg>
      <pc:sldChg chg="addSp delSp modSp add mod ord delDesignElem">
        <pc:chgData name="Ciszkiewicz Stanisław (STUD)" userId="6a06e04d-d9bc-426f-858a-7c6c5d4ce4dd" providerId="ADAL" clId="{C8194244-973C-45CB-A59D-C4F3B4081F8E}" dt="2023-04-13T20:04:53.086" v="1078"/>
        <pc:sldMkLst>
          <pc:docMk/>
          <pc:sldMk cId="4008384834" sldId="274"/>
        </pc:sldMkLst>
        <pc:spChg chg="mod">
          <ac:chgData name="Ciszkiewicz Stanisław (STUD)" userId="6a06e04d-d9bc-426f-858a-7c6c5d4ce4dd" providerId="ADAL" clId="{C8194244-973C-45CB-A59D-C4F3B4081F8E}" dt="2023-04-13T19:28:15.100" v="979" actId="1076"/>
          <ac:spMkLst>
            <pc:docMk/>
            <pc:sldMk cId="4008384834" sldId="274"/>
            <ac:spMk id="3" creationId="{09D667DE-8D85-7609-CB6B-2A91CEA155C2}"/>
          </ac:spMkLst>
        </pc:spChg>
        <pc:spChg chg="add mod">
          <ac:chgData name="Ciszkiewicz Stanisław (STUD)" userId="6a06e04d-d9bc-426f-858a-7c6c5d4ce4dd" providerId="ADAL" clId="{C8194244-973C-45CB-A59D-C4F3B4081F8E}" dt="2023-04-13T19:27:58.339" v="975" actId="1076"/>
          <ac:spMkLst>
            <pc:docMk/>
            <pc:sldMk cId="4008384834" sldId="274"/>
            <ac:spMk id="4" creationId="{93FDF6F7-4FCE-3588-6282-7E29B5A12173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5" creationId="{45DC864E-A348-4E87-AE2E-1861FE9914F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6" creationId="{46471630-34CD-450E-B333-E697948643CE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7" creationId="{4B42EA8D-47D0-4305-A5B1-0BD484F3A8A2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4008384834" sldId="274"/>
            <ac:spMk id="28" creationId="{0E1D602E-9706-47F7-A6A5-BA10295C886C}"/>
          </ac:spMkLst>
        </pc:spChg>
        <pc:picChg chg="add mod">
          <ac:chgData name="Ciszkiewicz Stanisław (STUD)" userId="6a06e04d-d9bc-426f-858a-7c6c5d4ce4dd" providerId="ADAL" clId="{C8194244-973C-45CB-A59D-C4F3B4081F8E}" dt="2023-04-13T19:27:46.361" v="972" actId="571"/>
          <ac:picMkLst>
            <pc:docMk/>
            <pc:sldMk cId="4008384834" sldId="274"/>
            <ac:picMk id="5" creationId="{56DA9B0C-DA01-3679-84AE-3F93F63A8989}"/>
          </ac:picMkLst>
        </pc:picChg>
        <pc:picChg chg="mod">
          <ac:chgData name="Ciszkiewicz Stanisław (STUD)" userId="6a06e04d-d9bc-426f-858a-7c6c5d4ce4dd" providerId="ADAL" clId="{C8194244-973C-45CB-A59D-C4F3B4081F8E}" dt="2023-04-13T19:27:35.625" v="968" actId="1076"/>
          <ac:picMkLst>
            <pc:docMk/>
            <pc:sldMk cId="4008384834" sldId="274"/>
            <ac:picMk id="9" creationId="{0C915A99-6814-DDCD-D80F-CC2EF58112FF}"/>
          </ac:picMkLst>
        </pc:picChg>
      </pc:sldChg>
      <pc:sldChg chg="addSp delSp modSp new mod setBg delDesignElem">
        <pc:chgData name="Ciszkiewicz Stanisław (STUD)" userId="6a06e04d-d9bc-426f-858a-7c6c5d4ce4dd" providerId="ADAL" clId="{C8194244-973C-45CB-A59D-C4F3B4081F8E}" dt="2023-04-13T20:05:39.764" v="1079" actId="1076"/>
        <pc:sldMkLst>
          <pc:docMk/>
          <pc:sldMk cId="168552451" sldId="275"/>
        </pc:sldMkLst>
        <pc:spChg chg="mod ord">
          <ac:chgData name="Ciszkiewicz Stanisław (STUD)" userId="6a06e04d-d9bc-426f-858a-7c6c5d4ce4dd" providerId="ADAL" clId="{C8194244-973C-45CB-A59D-C4F3B4081F8E}" dt="2023-04-13T20:05:39.764" v="1079" actId="1076"/>
          <ac:spMkLst>
            <pc:docMk/>
            <pc:sldMk cId="168552451" sldId="275"/>
            <ac:spMk id="2" creationId="{1DC71418-6A69-4065-F696-4D6DFA34CE41}"/>
          </ac:spMkLst>
        </pc:spChg>
        <pc:spChg chg="del">
          <ac:chgData name="Ciszkiewicz Stanisław (STUD)" userId="6a06e04d-d9bc-426f-858a-7c6c5d4ce4dd" providerId="ADAL" clId="{C8194244-973C-45CB-A59D-C4F3B4081F8E}" dt="2023-04-13T19:30:49.987" v="1007" actId="22"/>
          <ac:spMkLst>
            <pc:docMk/>
            <pc:sldMk cId="168552451" sldId="275"/>
            <ac:spMk id="3" creationId="{820BC845-56E1-AFDD-13AA-B7B8E63DAF21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0" creationId="{14B41654-6813-4B8B-8AF9-6134D6BB1D4A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2" creationId="{9E93070F-7718-4268-9A46-202B06E0697F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4" creationId="{858CF3DF-0183-419B-93BB-68C620D834F7}"/>
          </ac:spMkLst>
        </pc:spChg>
        <pc:spChg chg="add del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168552451" sldId="275"/>
            <ac:spMk id="16" creationId="{51CFAF5C-B656-4964-BB14-3E870B286AC9}"/>
          </ac:spMkLst>
        </pc:spChg>
        <pc:picChg chg="add mod ord">
          <ac:chgData name="Ciszkiewicz Stanisław (STUD)" userId="6a06e04d-d9bc-426f-858a-7c6c5d4ce4dd" providerId="ADAL" clId="{C8194244-973C-45CB-A59D-C4F3B4081F8E}" dt="2023-04-13T19:31:01.554" v="1009" actId="1076"/>
          <ac:picMkLst>
            <pc:docMk/>
            <pc:sldMk cId="168552451" sldId="275"/>
            <ac:picMk id="5" creationId="{B7667F50-C8F9-5745-0C60-9F4DB18A0B7B}"/>
          </ac:picMkLst>
        </pc:picChg>
      </pc:sldChg>
      <pc:sldChg chg="modSp new mod ord">
        <pc:chgData name="Ciszkiewicz Stanisław (STUD)" userId="6a06e04d-d9bc-426f-858a-7c6c5d4ce4dd" providerId="ADAL" clId="{C8194244-973C-45CB-A59D-C4F3B4081F8E}" dt="2023-04-13T20:04:53.086" v="1078"/>
        <pc:sldMkLst>
          <pc:docMk/>
          <pc:sldMk cId="3909338309" sldId="276"/>
        </pc:sldMkLst>
        <pc:spChg chg="mod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909338309" sldId="276"/>
            <ac:spMk id="2" creationId="{E57F83DD-3718-82A3-35E2-0A4E7B1E3BB7}"/>
          </ac:spMkLst>
        </pc:spChg>
        <pc:spChg chg="mod">
          <ac:chgData name="Ciszkiewicz Stanisław (STUD)" userId="6a06e04d-d9bc-426f-858a-7c6c5d4ce4dd" providerId="ADAL" clId="{C8194244-973C-45CB-A59D-C4F3B4081F8E}" dt="2023-04-13T20:04:53.086" v="1078"/>
          <ac:spMkLst>
            <pc:docMk/>
            <pc:sldMk cId="3909338309" sldId="276"/>
            <ac:spMk id="3" creationId="{3F620891-0F7B-BEC1-4D08-BC7DA5634B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1F7D5-D7B7-49AD-AE47-6F39800A6D6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36E102-418D-40B8-BF98-3C9E06F162F3}">
      <dgm:prSet/>
      <dgm:spPr/>
      <dgm:t>
        <a:bodyPr/>
        <a:lstStyle/>
        <a:p>
          <a:r>
            <a:rPr lang="pl-PL"/>
            <a:t>Podział na 3 etapy</a:t>
          </a:r>
          <a:endParaRPr lang="en-US"/>
        </a:p>
      </dgm:t>
    </dgm:pt>
    <dgm:pt modelId="{0FACD097-BD32-4BCC-BBC1-CAFEC4FFE13C}" type="parTrans" cxnId="{2874444F-2458-4F1E-A328-EF1388E4E573}">
      <dgm:prSet/>
      <dgm:spPr/>
      <dgm:t>
        <a:bodyPr/>
        <a:lstStyle/>
        <a:p>
          <a:endParaRPr lang="en-US"/>
        </a:p>
      </dgm:t>
    </dgm:pt>
    <dgm:pt modelId="{8B1FF866-8A91-4B03-9233-1DC39699CE1D}" type="sibTrans" cxnId="{2874444F-2458-4F1E-A328-EF1388E4E573}">
      <dgm:prSet/>
      <dgm:spPr/>
      <dgm:t>
        <a:bodyPr/>
        <a:lstStyle/>
        <a:p>
          <a:endParaRPr lang="en-US"/>
        </a:p>
      </dgm:t>
    </dgm:pt>
    <dgm:pt modelId="{6DCF6FC5-CD03-4D44-8469-BE65009E8189}">
      <dgm:prSet/>
      <dgm:spPr/>
      <dgm:t>
        <a:bodyPr/>
        <a:lstStyle/>
        <a:p>
          <a:r>
            <a:rPr lang="pl-PL"/>
            <a:t>Wymiana projektów między zespołami po każdym etapie</a:t>
          </a:r>
          <a:endParaRPr lang="en-US"/>
        </a:p>
      </dgm:t>
    </dgm:pt>
    <dgm:pt modelId="{D1E45464-EC98-4070-AE1B-B1F4BACD51D3}" type="parTrans" cxnId="{55C25515-D5B9-4466-B54E-407B70F9DF0F}">
      <dgm:prSet/>
      <dgm:spPr/>
      <dgm:t>
        <a:bodyPr/>
        <a:lstStyle/>
        <a:p>
          <a:endParaRPr lang="en-US"/>
        </a:p>
      </dgm:t>
    </dgm:pt>
    <dgm:pt modelId="{B2E8BD60-5480-4234-AADA-FBE643E1233E}" type="sibTrans" cxnId="{55C25515-D5B9-4466-B54E-407B70F9DF0F}">
      <dgm:prSet/>
      <dgm:spPr/>
      <dgm:t>
        <a:bodyPr/>
        <a:lstStyle/>
        <a:p>
          <a:endParaRPr lang="en-US"/>
        </a:p>
      </dgm:t>
    </dgm:pt>
    <dgm:pt modelId="{3635AFE9-4C95-41F6-B750-B409C2D9D184}">
      <dgm:prSet/>
      <dgm:spPr/>
      <dgm:t>
        <a:bodyPr/>
        <a:lstStyle/>
        <a:p>
          <a:r>
            <a:rPr lang="pl-PL"/>
            <a:t>Interfejs graficzny</a:t>
          </a:r>
          <a:endParaRPr lang="en-US"/>
        </a:p>
      </dgm:t>
    </dgm:pt>
    <dgm:pt modelId="{63E0B01C-DF3F-4BF4-B4DB-7BD94ADBF0EE}" type="parTrans" cxnId="{CD6816E9-D10F-47BD-98D8-5AAE5F585F68}">
      <dgm:prSet/>
      <dgm:spPr/>
      <dgm:t>
        <a:bodyPr/>
        <a:lstStyle/>
        <a:p>
          <a:endParaRPr lang="en-US"/>
        </a:p>
      </dgm:t>
    </dgm:pt>
    <dgm:pt modelId="{ED30FD8B-F636-46E0-9E9F-781ACC3A5A23}" type="sibTrans" cxnId="{CD6816E9-D10F-47BD-98D8-5AAE5F585F68}">
      <dgm:prSet/>
      <dgm:spPr/>
      <dgm:t>
        <a:bodyPr/>
        <a:lstStyle/>
        <a:p>
          <a:endParaRPr lang="en-US"/>
        </a:p>
      </dgm:t>
    </dgm:pt>
    <dgm:pt modelId="{01F90014-FDB6-47D0-AC6F-FF241316499A}">
      <dgm:prSet/>
      <dgm:spPr/>
      <dgm:t>
        <a:bodyPr/>
        <a:lstStyle/>
        <a:p>
          <a:r>
            <a:rPr lang="pl-PL"/>
            <a:t>Prowadzenie dokumentacji</a:t>
          </a:r>
          <a:endParaRPr lang="en-US"/>
        </a:p>
      </dgm:t>
    </dgm:pt>
    <dgm:pt modelId="{493BEB57-5EAE-4A10-B987-0CC4E727A769}" type="parTrans" cxnId="{DF776C63-6985-4A65-8CC7-E3B96CFA3D4C}">
      <dgm:prSet/>
      <dgm:spPr/>
      <dgm:t>
        <a:bodyPr/>
        <a:lstStyle/>
        <a:p>
          <a:endParaRPr lang="en-US"/>
        </a:p>
      </dgm:t>
    </dgm:pt>
    <dgm:pt modelId="{622E5D44-537E-4807-9781-4C5B9A44CAEE}" type="sibTrans" cxnId="{DF776C63-6985-4A65-8CC7-E3B96CFA3D4C}">
      <dgm:prSet/>
      <dgm:spPr/>
      <dgm:t>
        <a:bodyPr/>
        <a:lstStyle/>
        <a:p>
          <a:endParaRPr lang="en-US"/>
        </a:p>
      </dgm:t>
    </dgm:pt>
    <dgm:pt modelId="{14ADCF65-1108-4FC5-83CC-AABEF31DB06E}">
      <dgm:prSet/>
      <dgm:spPr/>
      <dgm:t>
        <a:bodyPr/>
        <a:lstStyle/>
        <a:p>
          <a:r>
            <a:rPr lang="pl-PL"/>
            <a:t>Kod opisywany w języku angielskim</a:t>
          </a:r>
          <a:endParaRPr lang="en-US"/>
        </a:p>
      </dgm:t>
    </dgm:pt>
    <dgm:pt modelId="{1946D123-6DD0-47A4-A477-899D74CDAE83}" type="parTrans" cxnId="{82542C33-8FBE-488C-9BD1-5AE823B34D81}">
      <dgm:prSet/>
      <dgm:spPr/>
      <dgm:t>
        <a:bodyPr/>
        <a:lstStyle/>
        <a:p>
          <a:endParaRPr lang="en-US"/>
        </a:p>
      </dgm:t>
    </dgm:pt>
    <dgm:pt modelId="{A5CC717A-2A66-46BB-A275-311258A387F5}" type="sibTrans" cxnId="{82542C33-8FBE-488C-9BD1-5AE823B34D81}">
      <dgm:prSet/>
      <dgm:spPr/>
      <dgm:t>
        <a:bodyPr/>
        <a:lstStyle/>
        <a:p>
          <a:endParaRPr lang="en-US"/>
        </a:p>
      </dgm:t>
    </dgm:pt>
    <dgm:pt modelId="{FD656688-750F-4EE8-96DA-DDCF7E6A89EA}" type="pres">
      <dgm:prSet presAssocID="{FB31F7D5-D7B7-49AD-AE47-6F39800A6D63}" presName="diagram" presStyleCnt="0">
        <dgm:presLayoutVars>
          <dgm:dir/>
          <dgm:resizeHandles val="exact"/>
        </dgm:presLayoutVars>
      </dgm:prSet>
      <dgm:spPr/>
    </dgm:pt>
    <dgm:pt modelId="{8903D90D-4CB6-4CB4-B73C-6A1E672EB7FB}" type="pres">
      <dgm:prSet presAssocID="{3136E102-418D-40B8-BF98-3C9E06F162F3}" presName="node" presStyleLbl="node1" presStyleIdx="0" presStyleCnt="5">
        <dgm:presLayoutVars>
          <dgm:bulletEnabled val="1"/>
        </dgm:presLayoutVars>
      </dgm:prSet>
      <dgm:spPr/>
    </dgm:pt>
    <dgm:pt modelId="{D0683CB8-C9E9-4534-A4C0-9CE1976AECB3}" type="pres">
      <dgm:prSet presAssocID="{8B1FF866-8A91-4B03-9233-1DC39699CE1D}" presName="sibTrans" presStyleCnt="0"/>
      <dgm:spPr/>
    </dgm:pt>
    <dgm:pt modelId="{BE15281E-5A43-41A1-8AB8-E60B1EF9EF59}" type="pres">
      <dgm:prSet presAssocID="{6DCF6FC5-CD03-4D44-8469-BE65009E8189}" presName="node" presStyleLbl="node1" presStyleIdx="1" presStyleCnt="5">
        <dgm:presLayoutVars>
          <dgm:bulletEnabled val="1"/>
        </dgm:presLayoutVars>
      </dgm:prSet>
      <dgm:spPr/>
    </dgm:pt>
    <dgm:pt modelId="{0D7A9572-D908-45D9-A466-FC1C4BE82018}" type="pres">
      <dgm:prSet presAssocID="{B2E8BD60-5480-4234-AADA-FBE643E1233E}" presName="sibTrans" presStyleCnt="0"/>
      <dgm:spPr/>
    </dgm:pt>
    <dgm:pt modelId="{546126C5-D156-4BE4-81CE-AA723210BB75}" type="pres">
      <dgm:prSet presAssocID="{3635AFE9-4C95-41F6-B750-B409C2D9D184}" presName="node" presStyleLbl="node1" presStyleIdx="2" presStyleCnt="5">
        <dgm:presLayoutVars>
          <dgm:bulletEnabled val="1"/>
        </dgm:presLayoutVars>
      </dgm:prSet>
      <dgm:spPr/>
    </dgm:pt>
    <dgm:pt modelId="{B929EBF1-FE18-411C-9C70-638167F4D5C9}" type="pres">
      <dgm:prSet presAssocID="{ED30FD8B-F636-46E0-9E9F-781ACC3A5A23}" presName="sibTrans" presStyleCnt="0"/>
      <dgm:spPr/>
    </dgm:pt>
    <dgm:pt modelId="{E36A31FA-6729-44D3-B3E7-337F72F0182C}" type="pres">
      <dgm:prSet presAssocID="{01F90014-FDB6-47D0-AC6F-FF241316499A}" presName="node" presStyleLbl="node1" presStyleIdx="3" presStyleCnt="5">
        <dgm:presLayoutVars>
          <dgm:bulletEnabled val="1"/>
        </dgm:presLayoutVars>
      </dgm:prSet>
      <dgm:spPr/>
    </dgm:pt>
    <dgm:pt modelId="{9C7D3759-C89F-47A2-8E8B-161C77846518}" type="pres">
      <dgm:prSet presAssocID="{622E5D44-537E-4807-9781-4C5B9A44CAEE}" presName="sibTrans" presStyleCnt="0"/>
      <dgm:spPr/>
    </dgm:pt>
    <dgm:pt modelId="{2428FAEE-EB06-43DB-9D7C-09A7696B29AF}" type="pres">
      <dgm:prSet presAssocID="{14ADCF65-1108-4FC5-83CC-AABEF31DB06E}" presName="node" presStyleLbl="node1" presStyleIdx="4" presStyleCnt="5">
        <dgm:presLayoutVars>
          <dgm:bulletEnabled val="1"/>
        </dgm:presLayoutVars>
      </dgm:prSet>
      <dgm:spPr/>
    </dgm:pt>
  </dgm:ptLst>
  <dgm:cxnLst>
    <dgm:cxn modelId="{5B1EED06-0C99-4C79-8871-0EC99660DD05}" type="presOf" srcId="{14ADCF65-1108-4FC5-83CC-AABEF31DB06E}" destId="{2428FAEE-EB06-43DB-9D7C-09A7696B29AF}" srcOrd="0" destOrd="0" presId="urn:microsoft.com/office/officeart/2005/8/layout/default"/>
    <dgm:cxn modelId="{55C25515-D5B9-4466-B54E-407B70F9DF0F}" srcId="{FB31F7D5-D7B7-49AD-AE47-6F39800A6D63}" destId="{6DCF6FC5-CD03-4D44-8469-BE65009E8189}" srcOrd="1" destOrd="0" parTransId="{D1E45464-EC98-4070-AE1B-B1F4BACD51D3}" sibTransId="{B2E8BD60-5480-4234-AADA-FBE643E1233E}"/>
    <dgm:cxn modelId="{82542C33-8FBE-488C-9BD1-5AE823B34D81}" srcId="{FB31F7D5-D7B7-49AD-AE47-6F39800A6D63}" destId="{14ADCF65-1108-4FC5-83CC-AABEF31DB06E}" srcOrd="4" destOrd="0" parTransId="{1946D123-6DD0-47A4-A477-899D74CDAE83}" sibTransId="{A5CC717A-2A66-46BB-A275-311258A387F5}"/>
    <dgm:cxn modelId="{DF776C63-6985-4A65-8CC7-E3B96CFA3D4C}" srcId="{FB31F7D5-D7B7-49AD-AE47-6F39800A6D63}" destId="{01F90014-FDB6-47D0-AC6F-FF241316499A}" srcOrd="3" destOrd="0" parTransId="{493BEB57-5EAE-4A10-B987-0CC4E727A769}" sibTransId="{622E5D44-537E-4807-9781-4C5B9A44CAEE}"/>
    <dgm:cxn modelId="{2874444F-2458-4F1E-A328-EF1388E4E573}" srcId="{FB31F7D5-D7B7-49AD-AE47-6F39800A6D63}" destId="{3136E102-418D-40B8-BF98-3C9E06F162F3}" srcOrd="0" destOrd="0" parTransId="{0FACD097-BD32-4BCC-BBC1-CAFEC4FFE13C}" sibTransId="{8B1FF866-8A91-4B03-9233-1DC39699CE1D}"/>
    <dgm:cxn modelId="{B0602A50-02AC-49C0-B083-BCBFDD7DE143}" type="presOf" srcId="{01F90014-FDB6-47D0-AC6F-FF241316499A}" destId="{E36A31FA-6729-44D3-B3E7-337F72F0182C}" srcOrd="0" destOrd="0" presId="urn:microsoft.com/office/officeart/2005/8/layout/default"/>
    <dgm:cxn modelId="{62DB3E73-6A52-4CAD-8EF4-4CF56C3BBE07}" type="presOf" srcId="{3136E102-418D-40B8-BF98-3C9E06F162F3}" destId="{8903D90D-4CB6-4CB4-B73C-6A1E672EB7FB}" srcOrd="0" destOrd="0" presId="urn:microsoft.com/office/officeart/2005/8/layout/default"/>
    <dgm:cxn modelId="{E371E28B-82B6-4E18-BFCA-AD5A8BBB8902}" type="presOf" srcId="{3635AFE9-4C95-41F6-B750-B409C2D9D184}" destId="{546126C5-D156-4BE4-81CE-AA723210BB75}" srcOrd="0" destOrd="0" presId="urn:microsoft.com/office/officeart/2005/8/layout/default"/>
    <dgm:cxn modelId="{68528CBC-63A6-43C7-AF17-AEB24B046DCA}" type="presOf" srcId="{6DCF6FC5-CD03-4D44-8469-BE65009E8189}" destId="{BE15281E-5A43-41A1-8AB8-E60B1EF9EF59}" srcOrd="0" destOrd="0" presId="urn:microsoft.com/office/officeart/2005/8/layout/default"/>
    <dgm:cxn modelId="{2337BCE4-7479-4ED9-8DF9-27213F319F9F}" type="presOf" srcId="{FB31F7D5-D7B7-49AD-AE47-6F39800A6D63}" destId="{FD656688-750F-4EE8-96DA-DDCF7E6A89EA}" srcOrd="0" destOrd="0" presId="urn:microsoft.com/office/officeart/2005/8/layout/default"/>
    <dgm:cxn modelId="{CD6816E9-D10F-47BD-98D8-5AAE5F585F68}" srcId="{FB31F7D5-D7B7-49AD-AE47-6F39800A6D63}" destId="{3635AFE9-4C95-41F6-B750-B409C2D9D184}" srcOrd="2" destOrd="0" parTransId="{63E0B01C-DF3F-4BF4-B4DB-7BD94ADBF0EE}" sibTransId="{ED30FD8B-F636-46E0-9E9F-781ACC3A5A23}"/>
    <dgm:cxn modelId="{4FD84523-F8C9-4F97-93A3-1D10D30F96A5}" type="presParOf" srcId="{FD656688-750F-4EE8-96DA-DDCF7E6A89EA}" destId="{8903D90D-4CB6-4CB4-B73C-6A1E672EB7FB}" srcOrd="0" destOrd="0" presId="urn:microsoft.com/office/officeart/2005/8/layout/default"/>
    <dgm:cxn modelId="{EAD8D0A0-1AF4-407C-B9C6-9D0F513C06EA}" type="presParOf" srcId="{FD656688-750F-4EE8-96DA-DDCF7E6A89EA}" destId="{D0683CB8-C9E9-4534-A4C0-9CE1976AECB3}" srcOrd="1" destOrd="0" presId="urn:microsoft.com/office/officeart/2005/8/layout/default"/>
    <dgm:cxn modelId="{E0FC905B-3271-4978-B801-983BD592D592}" type="presParOf" srcId="{FD656688-750F-4EE8-96DA-DDCF7E6A89EA}" destId="{BE15281E-5A43-41A1-8AB8-E60B1EF9EF59}" srcOrd="2" destOrd="0" presId="urn:microsoft.com/office/officeart/2005/8/layout/default"/>
    <dgm:cxn modelId="{AAD54D89-D05D-4909-B5F5-FFF0BB719D80}" type="presParOf" srcId="{FD656688-750F-4EE8-96DA-DDCF7E6A89EA}" destId="{0D7A9572-D908-45D9-A466-FC1C4BE82018}" srcOrd="3" destOrd="0" presId="urn:microsoft.com/office/officeart/2005/8/layout/default"/>
    <dgm:cxn modelId="{0F09D5E9-A8E7-48FD-A2DC-DC4DF0DC4154}" type="presParOf" srcId="{FD656688-750F-4EE8-96DA-DDCF7E6A89EA}" destId="{546126C5-D156-4BE4-81CE-AA723210BB75}" srcOrd="4" destOrd="0" presId="urn:microsoft.com/office/officeart/2005/8/layout/default"/>
    <dgm:cxn modelId="{4B51DE6A-D87B-44B6-BE48-5F65E027C770}" type="presParOf" srcId="{FD656688-750F-4EE8-96DA-DDCF7E6A89EA}" destId="{B929EBF1-FE18-411C-9C70-638167F4D5C9}" srcOrd="5" destOrd="0" presId="urn:microsoft.com/office/officeart/2005/8/layout/default"/>
    <dgm:cxn modelId="{044274D5-2476-4E82-8A43-E821627911C2}" type="presParOf" srcId="{FD656688-750F-4EE8-96DA-DDCF7E6A89EA}" destId="{E36A31FA-6729-44D3-B3E7-337F72F0182C}" srcOrd="6" destOrd="0" presId="urn:microsoft.com/office/officeart/2005/8/layout/default"/>
    <dgm:cxn modelId="{8E071B7F-2162-4184-B0EF-D4A8A94D30AA}" type="presParOf" srcId="{FD656688-750F-4EE8-96DA-DDCF7E6A89EA}" destId="{9C7D3759-C89F-47A2-8E8B-161C77846518}" srcOrd="7" destOrd="0" presId="urn:microsoft.com/office/officeart/2005/8/layout/default"/>
    <dgm:cxn modelId="{B122D97B-9CF7-45F4-AAFC-F6D4794FC259}" type="presParOf" srcId="{FD656688-750F-4EE8-96DA-DDCF7E6A89EA}" destId="{2428FAEE-EB06-43DB-9D7C-09A7696B29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385AF-C155-476E-A19D-E20BABBFC4E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CDC24-E553-44AB-B148-16072D6B30B7}">
      <dgm:prSet/>
      <dgm:spPr/>
      <dgm:t>
        <a:bodyPr/>
        <a:lstStyle/>
        <a:p>
          <a:r>
            <a:rPr lang="pl-PL" dirty="0"/>
            <a:t>A – plansza (2-4) </a:t>
          </a:r>
          <a:endParaRPr lang="en-US" dirty="0"/>
        </a:p>
      </dgm:t>
    </dgm:pt>
    <dgm:pt modelId="{13120660-02F9-437C-BB69-4DDCB48EA551}" type="parTrans" cxnId="{8310CCFB-ED38-4096-B066-6B8F8F56A169}">
      <dgm:prSet/>
      <dgm:spPr/>
      <dgm:t>
        <a:bodyPr/>
        <a:lstStyle/>
        <a:p>
          <a:endParaRPr lang="en-US"/>
        </a:p>
      </dgm:t>
    </dgm:pt>
    <dgm:pt modelId="{544536E3-B933-4B26-8569-819E297AD09F}" type="sibTrans" cxnId="{8310CCFB-ED38-4096-B066-6B8F8F56A169}">
      <dgm:prSet/>
      <dgm:spPr/>
      <dgm:t>
        <a:bodyPr/>
        <a:lstStyle/>
        <a:p>
          <a:endParaRPr lang="en-US"/>
        </a:p>
      </dgm:t>
    </dgm:pt>
    <dgm:pt modelId="{C2200DA4-681E-44E8-9F80-4E4BC52ABE89}">
      <dgm:prSet/>
      <dgm:spPr/>
      <dgm:t>
        <a:bodyPr/>
        <a:lstStyle/>
        <a:p>
          <a:r>
            <a:rPr lang="pl-PL"/>
            <a:t>B – tabela punktów</a:t>
          </a:r>
          <a:endParaRPr lang="en-US"/>
        </a:p>
      </dgm:t>
    </dgm:pt>
    <dgm:pt modelId="{24C0F0A4-0ABB-43EF-86F7-4AFF10AAADB6}" type="parTrans" cxnId="{81DF05FC-7F44-46BC-8FB5-7FD5AE024665}">
      <dgm:prSet/>
      <dgm:spPr/>
      <dgm:t>
        <a:bodyPr/>
        <a:lstStyle/>
        <a:p>
          <a:endParaRPr lang="en-US"/>
        </a:p>
      </dgm:t>
    </dgm:pt>
    <dgm:pt modelId="{B8B88837-78ED-4E6B-A912-1C14358E5019}" type="sibTrans" cxnId="{81DF05FC-7F44-46BC-8FB5-7FD5AE024665}">
      <dgm:prSet/>
      <dgm:spPr/>
      <dgm:t>
        <a:bodyPr/>
        <a:lstStyle/>
        <a:p>
          <a:endParaRPr lang="en-US"/>
        </a:p>
      </dgm:t>
    </dgm:pt>
    <dgm:pt modelId="{56017DF7-6462-4387-8333-B94E36A4900A}">
      <dgm:prSet/>
      <dgm:spPr/>
      <dgm:t>
        <a:bodyPr/>
        <a:lstStyle/>
        <a:p>
          <a:r>
            <a:rPr lang="pl-PL" dirty="0"/>
            <a:t>C – warsztat (5,7,9) </a:t>
          </a:r>
          <a:endParaRPr lang="en-US" dirty="0"/>
        </a:p>
      </dgm:t>
    </dgm:pt>
    <dgm:pt modelId="{06BDCF50-BCFC-4F53-B1F7-A94E09F40A9F}" type="parTrans" cxnId="{ABAC194E-A9A8-4F29-B793-E6FFA0423413}">
      <dgm:prSet/>
      <dgm:spPr/>
      <dgm:t>
        <a:bodyPr/>
        <a:lstStyle/>
        <a:p>
          <a:endParaRPr lang="en-US"/>
        </a:p>
      </dgm:t>
    </dgm:pt>
    <dgm:pt modelId="{F50530E0-D316-47DD-A00F-7C24F8BFD095}" type="sibTrans" cxnId="{ABAC194E-A9A8-4F29-B793-E6FFA0423413}">
      <dgm:prSet/>
      <dgm:spPr/>
      <dgm:t>
        <a:bodyPr/>
        <a:lstStyle/>
        <a:p>
          <a:endParaRPr lang="en-US"/>
        </a:p>
      </dgm:t>
    </dgm:pt>
    <dgm:pt modelId="{A62B4350-C6DD-4CB0-B760-06AFE6D727C4}">
      <dgm:prSet/>
      <dgm:spPr/>
      <dgm:t>
        <a:bodyPr/>
        <a:lstStyle/>
        <a:p>
          <a:r>
            <a:rPr lang="pl-PL"/>
            <a:t>D – worek na kafelki</a:t>
          </a:r>
          <a:endParaRPr lang="en-US"/>
        </a:p>
      </dgm:t>
    </dgm:pt>
    <dgm:pt modelId="{F8C81FF4-0F47-4EA6-ABA4-95F974A75C5E}" type="parTrans" cxnId="{B1854F1C-2106-4B4E-B358-AC9C4C20D67A}">
      <dgm:prSet/>
      <dgm:spPr/>
      <dgm:t>
        <a:bodyPr/>
        <a:lstStyle/>
        <a:p>
          <a:endParaRPr lang="en-US"/>
        </a:p>
      </dgm:t>
    </dgm:pt>
    <dgm:pt modelId="{B4AFA7F7-72BF-4CB9-A485-A05809D0A7A8}" type="sibTrans" cxnId="{B1854F1C-2106-4B4E-B358-AC9C4C20D67A}">
      <dgm:prSet/>
      <dgm:spPr/>
      <dgm:t>
        <a:bodyPr/>
        <a:lstStyle/>
        <a:p>
          <a:endParaRPr lang="en-US"/>
        </a:p>
      </dgm:t>
    </dgm:pt>
    <dgm:pt modelId="{C49A2ACF-C493-41C1-A9FD-A2BF7082E9C5}">
      <dgm:prSet/>
      <dgm:spPr/>
      <dgm:t>
        <a:bodyPr/>
        <a:lstStyle/>
        <a:p>
          <a:r>
            <a:rPr lang="pl-PL" dirty="0"/>
            <a:t>E – kolorowe kafelki (100) </a:t>
          </a:r>
          <a:endParaRPr lang="en-US" dirty="0"/>
        </a:p>
      </dgm:t>
    </dgm:pt>
    <dgm:pt modelId="{47BE825E-B7C7-4540-A4AB-38B985927DAB}" type="parTrans" cxnId="{5EB8DCA2-5185-4282-BFA0-138D8ECC84EF}">
      <dgm:prSet/>
      <dgm:spPr/>
      <dgm:t>
        <a:bodyPr/>
        <a:lstStyle/>
        <a:p>
          <a:endParaRPr lang="en-US"/>
        </a:p>
      </dgm:t>
    </dgm:pt>
    <dgm:pt modelId="{179A2024-FFF9-492A-AB3E-6DCA9B95CE25}" type="sibTrans" cxnId="{5EB8DCA2-5185-4282-BFA0-138D8ECC84EF}">
      <dgm:prSet/>
      <dgm:spPr/>
      <dgm:t>
        <a:bodyPr/>
        <a:lstStyle/>
        <a:p>
          <a:endParaRPr lang="en-US"/>
        </a:p>
      </dgm:t>
    </dgm:pt>
    <dgm:pt modelId="{07B29752-F9AE-42D9-B3AE-4AD78CDE7C08}">
      <dgm:prSet/>
      <dgm:spPr/>
      <dgm:t>
        <a:bodyPr/>
        <a:lstStyle/>
        <a:p>
          <a:r>
            <a:rPr lang="pl-PL"/>
            <a:t>F – kafelek pierwszego gracza</a:t>
          </a:r>
          <a:endParaRPr lang="en-US"/>
        </a:p>
      </dgm:t>
    </dgm:pt>
    <dgm:pt modelId="{2147A0B4-BAA7-4AF0-9D18-24DA46C6525A}" type="parTrans" cxnId="{E137ED70-F535-4E58-9890-64B858D9989B}">
      <dgm:prSet/>
      <dgm:spPr/>
      <dgm:t>
        <a:bodyPr/>
        <a:lstStyle/>
        <a:p>
          <a:endParaRPr lang="en-US"/>
        </a:p>
      </dgm:t>
    </dgm:pt>
    <dgm:pt modelId="{4DE2A7F6-8DA1-4BDD-9ACE-B062EB5E91C0}" type="sibTrans" cxnId="{E137ED70-F535-4E58-9890-64B858D9989B}">
      <dgm:prSet/>
      <dgm:spPr/>
      <dgm:t>
        <a:bodyPr/>
        <a:lstStyle/>
        <a:p>
          <a:endParaRPr lang="en-US"/>
        </a:p>
      </dgm:t>
    </dgm:pt>
    <dgm:pt modelId="{ECAD3C20-4C87-43B2-B5EA-ABEAC7833516}" type="pres">
      <dgm:prSet presAssocID="{31B385AF-C155-476E-A19D-E20BABBFC4E5}" presName="vert0" presStyleCnt="0">
        <dgm:presLayoutVars>
          <dgm:dir/>
          <dgm:animOne val="branch"/>
          <dgm:animLvl val="lvl"/>
        </dgm:presLayoutVars>
      </dgm:prSet>
      <dgm:spPr/>
    </dgm:pt>
    <dgm:pt modelId="{151570CE-6202-4393-936C-2397FFCC280A}" type="pres">
      <dgm:prSet presAssocID="{D2ECDC24-E553-44AB-B148-16072D6B30B7}" presName="thickLine" presStyleLbl="alignNode1" presStyleIdx="0" presStyleCnt="6"/>
      <dgm:spPr/>
    </dgm:pt>
    <dgm:pt modelId="{06E215EC-5F44-425B-8934-C23495C0AF1A}" type="pres">
      <dgm:prSet presAssocID="{D2ECDC24-E553-44AB-B148-16072D6B30B7}" presName="horz1" presStyleCnt="0"/>
      <dgm:spPr/>
    </dgm:pt>
    <dgm:pt modelId="{21C57719-7C2E-4823-899D-8B6203AC85DF}" type="pres">
      <dgm:prSet presAssocID="{D2ECDC24-E553-44AB-B148-16072D6B30B7}" presName="tx1" presStyleLbl="revTx" presStyleIdx="0" presStyleCnt="6"/>
      <dgm:spPr/>
    </dgm:pt>
    <dgm:pt modelId="{80FCC6C9-4DA7-45D8-A5F1-7277064072FB}" type="pres">
      <dgm:prSet presAssocID="{D2ECDC24-E553-44AB-B148-16072D6B30B7}" presName="vert1" presStyleCnt="0"/>
      <dgm:spPr/>
    </dgm:pt>
    <dgm:pt modelId="{1359318A-9122-497C-945A-7C95EE17FA1E}" type="pres">
      <dgm:prSet presAssocID="{C2200DA4-681E-44E8-9F80-4E4BC52ABE89}" presName="thickLine" presStyleLbl="alignNode1" presStyleIdx="1" presStyleCnt="6"/>
      <dgm:spPr/>
    </dgm:pt>
    <dgm:pt modelId="{AC7C8043-986C-4E0E-9495-9C0F1C0F2F62}" type="pres">
      <dgm:prSet presAssocID="{C2200DA4-681E-44E8-9F80-4E4BC52ABE89}" presName="horz1" presStyleCnt="0"/>
      <dgm:spPr/>
    </dgm:pt>
    <dgm:pt modelId="{41FA3EDC-D178-453F-A8F7-BED279B101B7}" type="pres">
      <dgm:prSet presAssocID="{C2200DA4-681E-44E8-9F80-4E4BC52ABE89}" presName="tx1" presStyleLbl="revTx" presStyleIdx="1" presStyleCnt="6"/>
      <dgm:spPr/>
    </dgm:pt>
    <dgm:pt modelId="{3FC243FB-821D-4AA1-85BA-404F007D7185}" type="pres">
      <dgm:prSet presAssocID="{C2200DA4-681E-44E8-9F80-4E4BC52ABE89}" presName="vert1" presStyleCnt="0"/>
      <dgm:spPr/>
    </dgm:pt>
    <dgm:pt modelId="{051E6282-9CC1-4278-8834-E8AFD1EA92ED}" type="pres">
      <dgm:prSet presAssocID="{56017DF7-6462-4387-8333-B94E36A4900A}" presName="thickLine" presStyleLbl="alignNode1" presStyleIdx="2" presStyleCnt="6"/>
      <dgm:spPr/>
    </dgm:pt>
    <dgm:pt modelId="{D119FB1F-9436-44A2-9A0C-7365E3EA6B25}" type="pres">
      <dgm:prSet presAssocID="{56017DF7-6462-4387-8333-B94E36A4900A}" presName="horz1" presStyleCnt="0"/>
      <dgm:spPr/>
    </dgm:pt>
    <dgm:pt modelId="{4FF90533-DDD8-4DB2-BF6F-21098024274B}" type="pres">
      <dgm:prSet presAssocID="{56017DF7-6462-4387-8333-B94E36A4900A}" presName="tx1" presStyleLbl="revTx" presStyleIdx="2" presStyleCnt="6"/>
      <dgm:spPr/>
    </dgm:pt>
    <dgm:pt modelId="{5072D604-29E6-45D4-A92F-0B0E459EF42E}" type="pres">
      <dgm:prSet presAssocID="{56017DF7-6462-4387-8333-B94E36A4900A}" presName="vert1" presStyleCnt="0"/>
      <dgm:spPr/>
    </dgm:pt>
    <dgm:pt modelId="{7EE67470-FC7B-4C4B-9932-2433131A6E0E}" type="pres">
      <dgm:prSet presAssocID="{A62B4350-C6DD-4CB0-B760-06AFE6D727C4}" presName="thickLine" presStyleLbl="alignNode1" presStyleIdx="3" presStyleCnt="6"/>
      <dgm:spPr/>
    </dgm:pt>
    <dgm:pt modelId="{E4B7A1A3-93E7-43EF-BD92-36CE8EA8CE54}" type="pres">
      <dgm:prSet presAssocID="{A62B4350-C6DD-4CB0-B760-06AFE6D727C4}" presName="horz1" presStyleCnt="0"/>
      <dgm:spPr/>
    </dgm:pt>
    <dgm:pt modelId="{4ADEE622-695C-4337-9B71-259BF438A12B}" type="pres">
      <dgm:prSet presAssocID="{A62B4350-C6DD-4CB0-B760-06AFE6D727C4}" presName="tx1" presStyleLbl="revTx" presStyleIdx="3" presStyleCnt="6"/>
      <dgm:spPr/>
    </dgm:pt>
    <dgm:pt modelId="{B8E4EF28-EF9C-4566-BB0C-FC285AD9DEEE}" type="pres">
      <dgm:prSet presAssocID="{A62B4350-C6DD-4CB0-B760-06AFE6D727C4}" presName="vert1" presStyleCnt="0"/>
      <dgm:spPr/>
    </dgm:pt>
    <dgm:pt modelId="{98924D2C-5E48-4F55-8481-EB5667541D01}" type="pres">
      <dgm:prSet presAssocID="{C49A2ACF-C493-41C1-A9FD-A2BF7082E9C5}" presName="thickLine" presStyleLbl="alignNode1" presStyleIdx="4" presStyleCnt="6"/>
      <dgm:spPr/>
    </dgm:pt>
    <dgm:pt modelId="{B8C62160-7291-476D-B94B-135E0F42D1BC}" type="pres">
      <dgm:prSet presAssocID="{C49A2ACF-C493-41C1-A9FD-A2BF7082E9C5}" presName="horz1" presStyleCnt="0"/>
      <dgm:spPr/>
    </dgm:pt>
    <dgm:pt modelId="{A86234E9-5D56-45DC-A3F5-C7B30EA3CA19}" type="pres">
      <dgm:prSet presAssocID="{C49A2ACF-C493-41C1-A9FD-A2BF7082E9C5}" presName="tx1" presStyleLbl="revTx" presStyleIdx="4" presStyleCnt="6"/>
      <dgm:spPr/>
    </dgm:pt>
    <dgm:pt modelId="{0D3D631B-68EF-41E5-A479-2A14E036644A}" type="pres">
      <dgm:prSet presAssocID="{C49A2ACF-C493-41C1-A9FD-A2BF7082E9C5}" presName="vert1" presStyleCnt="0"/>
      <dgm:spPr/>
    </dgm:pt>
    <dgm:pt modelId="{480D2A03-8A25-4B35-9973-8BC432F35760}" type="pres">
      <dgm:prSet presAssocID="{07B29752-F9AE-42D9-B3AE-4AD78CDE7C08}" presName="thickLine" presStyleLbl="alignNode1" presStyleIdx="5" presStyleCnt="6"/>
      <dgm:spPr/>
    </dgm:pt>
    <dgm:pt modelId="{8D24D96E-B50F-4162-BCDB-740A04BEAF3A}" type="pres">
      <dgm:prSet presAssocID="{07B29752-F9AE-42D9-B3AE-4AD78CDE7C08}" presName="horz1" presStyleCnt="0"/>
      <dgm:spPr/>
    </dgm:pt>
    <dgm:pt modelId="{4182BDEB-62F9-4452-86E5-3DD32EAA230A}" type="pres">
      <dgm:prSet presAssocID="{07B29752-F9AE-42D9-B3AE-4AD78CDE7C08}" presName="tx1" presStyleLbl="revTx" presStyleIdx="5" presStyleCnt="6"/>
      <dgm:spPr/>
    </dgm:pt>
    <dgm:pt modelId="{AA871FA5-7BAC-4BDC-85B8-86D654DC0B73}" type="pres">
      <dgm:prSet presAssocID="{07B29752-F9AE-42D9-B3AE-4AD78CDE7C08}" presName="vert1" presStyleCnt="0"/>
      <dgm:spPr/>
    </dgm:pt>
  </dgm:ptLst>
  <dgm:cxnLst>
    <dgm:cxn modelId="{B1854F1C-2106-4B4E-B358-AC9C4C20D67A}" srcId="{31B385AF-C155-476E-A19D-E20BABBFC4E5}" destId="{A62B4350-C6DD-4CB0-B760-06AFE6D727C4}" srcOrd="3" destOrd="0" parTransId="{F8C81FF4-0F47-4EA6-ABA4-95F974A75C5E}" sibTransId="{B4AFA7F7-72BF-4CB9-A485-A05809D0A7A8}"/>
    <dgm:cxn modelId="{ABAC194E-A9A8-4F29-B793-E6FFA0423413}" srcId="{31B385AF-C155-476E-A19D-E20BABBFC4E5}" destId="{56017DF7-6462-4387-8333-B94E36A4900A}" srcOrd="2" destOrd="0" parTransId="{06BDCF50-BCFC-4F53-B1F7-A94E09F40A9F}" sibTransId="{F50530E0-D316-47DD-A00F-7C24F8BFD095}"/>
    <dgm:cxn modelId="{E137ED70-F535-4E58-9890-64B858D9989B}" srcId="{31B385AF-C155-476E-A19D-E20BABBFC4E5}" destId="{07B29752-F9AE-42D9-B3AE-4AD78CDE7C08}" srcOrd="5" destOrd="0" parTransId="{2147A0B4-BAA7-4AF0-9D18-24DA46C6525A}" sibTransId="{4DE2A7F6-8DA1-4BDD-9ACE-B062EB5E91C0}"/>
    <dgm:cxn modelId="{74DC5B72-24FE-4117-B0D3-0DEFE90040EA}" type="presOf" srcId="{31B385AF-C155-476E-A19D-E20BABBFC4E5}" destId="{ECAD3C20-4C87-43B2-B5EA-ABEAC7833516}" srcOrd="0" destOrd="0" presId="urn:microsoft.com/office/officeart/2008/layout/LinedList"/>
    <dgm:cxn modelId="{D9CB7B76-475C-48DE-8A8E-DAC21AD8A812}" type="presOf" srcId="{A62B4350-C6DD-4CB0-B760-06AFE6D727C4}" destId="{4ADEE622-695C-4337-9B71-259BF438A12B}" srcOrd="0" destOrd="0" presId="urn:microsoft.com/office/officeart/2008/layout/LinedList"/>
    <dgm:cxn modelId="{05AAED76-A14D-4F1D-84FF-B2CA7D4CF642}" type="presOf" srcId="{56017DF7-6462-4387-8333-B94E36A4900A}" destId="{4FF90533-DDD8-4DB2-BF6F-21098024274B}" srcOrd="0" destOrd="0" presId="urn:microsoft.com/office/officeart/2008/layout/LinedList"/>
    <dgm:cxn modelId="{C4536389-18D6-4B7A-81FB-F46751886227}" type="presOf" srcId="{C2200DA4-681E-44E8-9F80-4E4BC52ABE89}" destId="{41FA3EDC-D178-453F-A8F7-BED279B101B7}" srcOrd="0" destOrd="0" presId="urn:microsoft.com/office/officeart/2008/layout/LinedList"/>
    <dgm:cxn modelId="{7BBC4DA0-4A07-4F2B-AC21-DD3A40D1CB19}" type="presOf" srcId="{D2ECDC24-E553-44AB-B148-16072D6B30B7}" destId="{21C57719-7C2E-4823-899D-8B6203AC85DF}" srcOrd="0" destOrd="0" presId="urn:microsoft.com/office/officeart/2008/layout/LinedList"/>
    <dgm:cxn modelId="{5EB8DCA2-5185-4282-BFA0-138D8ECC84EF}" srcId="{31B385AF-C155-476E-A19D-E20BABBFC4E5}" destId="{C49A2ACF-C493-41C1-A9FD-A2BF7082E9C5}" srcOrd="4" destOrd="0" parTransId="{47BE825E-B7C7-4540-A4AB-38B985927DAB}" sibTransId="{179A2024-FFF9-492A-AB3E-6DCA9B95CE25}"/>
    <dgm:cxn modelId="{AE020CBD-C0C4-4CD5-8A6E-651E516DF631}" type="presOf" srcId="{C49A2ACF-C493-41C1-A9FD-A2BF7082E9C5}" destId="{A86234E9-5D56-45DC-A3F5-C7B30EA3CA19}" srcOrd="0" destOrd="0" presId="urn:microsoft.com/office/officeart/2008/layout/LinedList"/>
    <dgm:cxn modelId="{0927BFF3-A7D3-475B-BB86-2242E246F6A2}" type="presOf" srcId="{07B29752-F9AE-42D9-B3AE-4AD78CDE7C08}" destId="{4182BDEB-62F9-4452-86E5-3DD32EAA230A}" srcOrd="0" destOrd="0" presId="urn:microsoft.com/office/officeart/2008/layout/LinedList"/>
    <dgm:cxn modelId="{8310CCFB-ED38-4096-B066-6B8F8F56A169}" srcId="{31B385AF-C155-476E-A19D-E20BABBFC4E5}" destId="{D2ECDC24-E553-44AB-B148-16072D6B30B7}" srcOrd="0" destOrd="0" parTransId="{13120660-02F9-437C-BB69-4DDCB48EA551}" sibTransId="{544536E3-B933-4B26-8569-819E297AD09F}"/>
    <dgm:cxn modelId="{81DF05FC-7F44-46BC-8FB5-7FD5AE024665}" srcId="{31B385AF-C155-476E-A19D-E20BABBFC4E5}" destId="{C2200DA4-681E-44E8-9F80-4E4BC52ABE89}" srcOrd="1" destOrd="0" parTransId="{24C0F0A4-0ABB-43EF-86F7-4AFF10AAADB6}" sibTransId="{B8B88837-78ED-4E6B-A912-1C14358E5019}"/>
    <dgm:cxn modelId="{D8170F4B-C71E-42B4-B78E-9B286D78D9AA}" type="presParOf" srcId="{ECAD3C20-4C87-43B2-B5EA-ABEAC7833516}" destId="{151570CE-6202-4393-936C-2397FFCC280A}" srcOrd="0" destOrd="0" presId="urn:microsoft.com/office/officeart/2008/layout/LinedList"/>
    <dgm:cxn modelId="{F9B3AC4B-E0FF-4927-907E-FAA078894C2D}" type="presParOf" srcId="{ECAD3C20-4C87-43B2-B5EA-ABEAC7833516}" destId="{06E215EC-5F44-425B-8934-C23495C0AF1A}" srcOrd="1" destOrd="0" presId="urn:microsoft.com/office/officeart/2008/layout/LinedList"/>
    <dgm:cxn modelId="{199D7377-B6F3-4EAB-8DB5-FDD520FD27BE}" type="presParOf" srcId="{06E215EC-5F44-425B-8934-C23495C0AF1A}" destId="{21C57719-7C2E-4823-899D-8B6203AC85DF}" srcOrd="0" destOrd="0" presId="urn:microsoft.com/office/officeart/2008/layout/LinedList"/>
    <dgm:cxn modelId="{0D054B27-EF86-497D-93EE-356DE5222E36}" type="presParOf" srcId="{06E215EC-5F44-425B-8934-C23495C0AF1A}" destId="{80FCC6C9-4DA7-45D8-A5F1-7277064072FB}" srcOrd="1" destOrd="0" presId="urn:microsoft.com/office/officeart/2008/layout/LinedList"/>
    <dgm:cxn modelId="{E2771981-FA1B-483D-8FE1-DF18E14CE309}" type="presParOf" srcId="{ECAD3C20-4C87-43B2-B5EA-ABEAC7833516}" destId="{1359318A-9122-497C-945A-7C95EE17FA1E}" srcOrd="2" destOrd="0" presId="urn:microsoft.com/office/officeart/2008/layout/LinedList"/>
    <dgm:cxn modelId="{8455D6EC-AEF0-4269-86B1-E7FE58519F49}" type="presParOf" srcId="{ECAD3C20-4C87-43B2-B5EA-ABEAC7833516}" destId="{AC7C8043-986C-4E0E-9495-9C0F1C0F2F62}" srcOrd="3" destOrd="0" presId="urn:microsoft.com/office/officeart/2008/layout/LinedList"/>
    <dgm:cxn modelId="{5116C331-1745-4E3F-A9D3-86BCF9B09B4B}" type="presParOf" srcId="{AC7C8043-986C-4E0E-9495-9C0F1C0F2F62}" destId="{41FA3EDC-D178-453F-A8F7-BED279B101B7}" srcOrd="0" destOrd="0" presId="urn:microsoft.com/office/officeart/2008/layout/LinedList"/>
    <dgm:cxn modelId="{76276615-A6E9-4A36-A5DF-E3A7F34E272B}" type="presParOf" srcId="{AC7C8043-986C-4E0E-9495-9C0F1C0F2F62}" destId="{3FC243FB-821D-4AA1-85BA-404F007D7185}" srcOrd="1" destOrd="0" presId="urn:microsoft.com/office/officeart/2008/layout/LinedList"/>
    <dgm:cxn modelId="{8606A4CF-9C8A-45DA-A6AD-C1B7ECDE5243}" type="presParOf" srcId="{ECAD3C20-4C87-43B2-B5EA-ABEAC7833516}" destId="{051E6282-9CC1-4278-8834-E8AFD1EA92ED}" srcOrd="4" destOrd="0" presId="urn:microsoft.com/office/officeart/2008/layout/LinedList"/>
    <dgm:cxn modelId="{1709991F-9E8B-4964-9CBF-B5EB8D93CB6C}" type="presParOf" srcId="{ECAD3C20-4C87-43B2-B5EA-ABEAC7833516}" destId="{D119FB1F-9436-44A2-9A0C-7365E3EA6B25}" srcOrd="5" destOrd="0" presId="urn:microsoft.com/office/officeart/2008/layout/LinedList"/>
    <dgm:cxn modelId="{0372EE01-B2E9-4436-AB46-FD2309233861}" type="presParOf" srcId="{D119FB1F-9436-44A2-9A0C-7365E3EA6B25}" destId="{4FF90533-DDD8-4DB2-BF6F-21098024274B}" srcOrd="0" destOrd="0" presId="urn:microsoft.com/office/officeart/2008/layout/LinedList"/>
    <dgm:cxn modelId="{38F2375F-2C42-4E79-83AA-7185EA74EA01}" type="presParOf" srcId="{D119FB1F-9436-44A2-9A0C-7365E3EA6B25}" destId="{5072D604-29E6-45D4-A92F-0B0E459EF42E}" srcOrd="1" destOrd="0" presId="urn:microsoft.com/office/officeart/2008/layout/LinedList"/>
    <dgm:cxn modelId="{AB122A23-B1D6-4A00-8C3C-5158E25FD31E}" type="presParOf" srcId="{ECAD3C20-4C87-43B2-B5EA-ABEAC7833516}" destId="{7EE67470-FC7B-4C4B-9932-2433131A6E0E}" srcOrd="6" destOrd="0" presId="urn:microsoft.com/office/officeart/2008/layout/LinedList"/>
    <dgm:cxn modelId="{CE8A1C79-8A56-4D93-A2DE-67B10DE12086}" type="presParOf" srcId="{ECAD3C20-4C87-43B2-B5EA-ABEAC7833516}" destId="{E4B7A1A3-93E7-43EF-BD92-36CE8EA8CE54}" srcOrd="7" destOrd="0" presId="urn:microsoft.com/office/officeart/2008/layout/LinedList"/>
    <dgm:cxn modelId="{0B6E8432-058E-48F3-A2AE-C52D20594CD2}" type="presParOf" srcId="{E4B7A1A3-93E7-43EF-BD92-36CE8EA8CE54}" destId="{4ADEE622-695C-4337-9B71-259BF438A12B}" srcOrd="0" destOrd="0" presId="urn:microsoft.com/office/officeart/2008/layout/LinedList"/>
    <dgm:cxn modelId="{CEF5E04E-6ABA-4235-A8FE-13389988A542}" type="presParOf" srcId="{E4B7A1A3-93E7-43EF-BD92-36CE8EA8CE54}" destId="{B8E4EF28-EF9C-4566-BB0C-FC285AD9DEEE}" srcOrd="1" destOrd="0" presId="urn:microsoft.com/office/officeart/2008/layout/LinedList"/>
    <dgm:cxn modelId="{47AE2B47-A575-4F83-B43A-C830764F804A}" type="presParOf" srcId="{ECAD3C20-4C87-43B2-B5EA-ABEAC7833516}" destId="{98924D2C-5E48-4F55-8481-EB5667541D01}" srcOrd="8" destOrd="0" presId="urn:microsoft.com/office/officeart/2008/layout/LinedList"/>
    <dgm:cxn modelId="{8145EFD3-9BB1-46A5-BAC8-FA01E477ED3F}" type="presParOf" srcId="{ECAD3C20-4C87-43B2-B5EA-ABEAC7833516}" destId="{B8C62160-7291-476D-B94B-135E0F42D1BC}" srcOrd="9" destOrd="0" presId="urn:microsoft.com/office/officeart/2008/layout/LinedList"/>
    <dgm:cxn modelId="{C02E777B-4657-42D0-92E0-FE8127D8AC79}" type="presParOf" srcId="{B8C62160-7291-476D-B94B-135E0F42D1BC}" destId="{A86234E9-5D56-45DC-A3F5-C7B30EA3CA19}" srcOrd="0" destOrd="0" presId="urn:microsoft.com/office/officeart/2008/layout/LinedList"/>
    <dgm:cxn modelId="{38ECB74E-098E-4289-8F76-B596C9694C59}" type="presParOf" srcId="{B8C62160-7291-476D-B94B-135E0F42D1BC}" destId="{0D3D631B-68EF-41E5-A479-2A14E036644A}" srcOrd="1" destOrd="0" presId="urn:microsoft.com/office/officeart/2008/layout/LinedList"/>
    <dgm:cxn modelId="{3DA6CB42-4F62-431A-A07B-B810CD947E6B}" type="presParOf" srcId="{ECAD3C20-4C87-43B2-B5EA-ABEAC7833516}" destId="{480D2A03-8A25-4B35-9973-8BC432F35760}" srcOrd="10" destOrd="0" presId="urn:microsoft.com/office/officeart/2008/layout/LinedList"/>
    <dgm:cxn modelId="{ECE5CD2A-0AC6-46DF-BD4A-0CC65619F84E}" type="presParOf" srcId="{ECAD3C20-4C87-43B2-B5EA-ABEAC7833516}" destId="{8D24D96E-B50F-4162-BCDB-740A04BEAF3A}" srcOrd="11" destOrd="0" presId="urn:microsoft.com/office/officeart/2008/layout/LinedList"/>
    <dgm:cxn modelId="{B83D4440-BA6C-41FA-ABF8-A22E0F0F08E3}" type="presParOf" srcId="{8D24D96E-B50F-4162-BCDB-740A04BEAF3A}" destId="{4182BDEB-62F9-4452-86E5-3DD32EAA230A}" srcOrd="0" destOrd="0" presId="urn:microsoft.com/office/officeart/2008/layout/LinedList"/>
    <dgm:cxn modelId="{E0287E64-3248-49C2-862F-E87377BE7224}" type="presParOf" srcId="{8D24D96E-B50F-4162-BCDB-740A04BEAF3A}" destId="{AA871FA5-7BAC-4BDC-85B8-86D654DC0B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DE811-8BDE-4ED3-8145-D4EF6FA7A7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73F59D-63D2-4390-9D86-5B3D193FC170}">
      <dgm:prSet/>
      <dgm:spPr/>
      <dgm:t>
        <a:bodyPr/>
        <a:lstStyle/>
        <a:p>
          <a:r>
            <a:rPr lang="pl-PL"/>
            <a:t>Gra składa się z rund</a:t>
          </a:r>
          <a:endParaRPr lang="en-US"/>
        </a:p>
      </dgm:t>
    </dgm:pt>
    <dgm:pt modelId="{DC8D2285-0458-4B28-83D0-9EEE85FD38C9}" type="parTrans" cxnId="{3696E2FF-4C13-4A64-B295-03B33CB02796}">
      <dgm:prSet/>
      <dgm:spPr/>
      <dgm:t>
        <a:bodyPr/>
        <a:lstStyle/>
        <a:p>
          <a:endParaRPr lang="en-US"/>
        </a:p>
      </dgm:t>
    </dgm:pt>
    <dgm:pt modelId="{564C97B5-807E-4F8D-9DD6-6E3FE05B3878}" type="sibTrans" cxnId="{3696E2FF-4C13-4A64-B295-03B33CB02796}">
      <dgm:prSet/>
      <dgm:spPr/>
      <dgm:t>
        <a:bodyPr/>
        <a:lstStyle/>
        <a:p>
          <a:endParaRPr lang="en-US"/>
        </a:p>
      </dgm:t>
    </dgm:pt>
    <dgm:pt modelId="{E5F83FB8-5E01-4189-8222-FE0087BF32A7}">
      <dgm:prSet/>
      <dgm:spPr/>
      <dgm:t>
        <a:bodyPr/>
        <a:lstStyle/>
        <a:p>
          <a:r>
            <a:rPr lang="pl-PL"/>
            <a:t>Dobieranie kafelków: stół lub warsztaty</a:t>
          </a:r>
          <a:endParaRPr lang="en-US"/>
        </a:p>
      </dgm:t>
    </dgm:pt>
    <dgm:pt modelId="{24770347-36A5-40A9-9373-942B5A101791}" type="parTrans" cxnId="{D2ADD1BA-7D09-4F14-9660-2653D604F5CD}">
      <dgm:prSet/>
      <dgm:spPr/>
      <dgm:t>
        <a:bodyPr/>
        <a:lstStyle/>
        <a:p>
          <a:endParaRPr lang="en-US"/>
        </a:p>
      </dgm:t>
    </dgm:pt>
    <dgm:pt modelId="{9AC04334-EDC2-4DA1-9041-73C7A6CC7F1C}" type="sibTrans" cxnId="{D2ADD1BA-7D09-4F14-9660-2653D604F5CD}">
      <dgm:prSet/>
      <dgm:spPr/>
      <dgm:t>
        <a:bodyPr/>
        <a:lstStyle/>
        <a:p>
          <a:endParaRPr lang="en-US"/>
        </a:p>
      </dgm:t>
    </dgm:pt>
    <dgm:pt modelId="{F13C8DBE-F808-435E-9D21-8225FFDCEE8D}">
      <dgm:prSet/>
      <dgm:spPr/>
      <dgm:t>
        <a:bodyPr/>
        <a:lstStyle/>
        <a:p>
          <a:r>
            <a:rPr lang="pl-PL"/>
            <a:t>Układanie kafelków na liniach wzorów</a:t>
          </a:r>
          <a:endParaRPr lang="en-US"/>
        </a:p>
      </dgm:t>
    </dgm:pt>
    <dgm:pt modelId="{624D82DE-CEDF-4EC6-A22E-8586031C107C}" type="parTrans" cxnId="{14FA390D-9C74-4586-9A18-6D67608ADF97}">
      <dgm:prSet/>
      <dgm:spPr/>
      <dgm:t>
        <a:bodyPr/>
        <a:lstStyle/>
        <a:p>
          <a:endParaRPr lang="en-US"/>
        </a:p>
      </dgm:t>
    </dgm:pt>
    <dgm:pt modelId="{49816898-117D-4760-9A4D-BAD7482669EA}" type="sibTrans" cxnId="{14FA390D-9C74-4586-9A18-6D67608ADF97}">
      <dgm:prSet/>
      <dgm:spPr/>
      <dgm:t>
        <a:bodyPr/>
        <a:lstStyle/>
        <a:p>
          <a:endParaRPr lang="en-US"/>
        </a:p>
      </dgm:t>
    </dgm:pt>
    <dgm:pt modelId="{739A2FF5-FFC0-4D7E-A1CD-B106A052E7D1}">
      <dgm:prSet/>
      <dgm:spPr/>
      <dgm:t>
        <a:bodyPr/>
        <a:lstStyle/>
        <a:p>
          <a:r>
            <a:rPr lang="pl-PL"/>
            <a:t>Podliczanie punktów</a:t>
          </a:r>
          <a:endParaRPr lang="en-US"/>
        </a:p>
      </dgm:t>
    </dgm:pt>
    <dgm:pt modelId="{DBC72A18-763C-46E4-B544-FB9D5C86F989}" type="parTrans" cxnId="{28C31BE0-FCAC-4D1D-AD3F-0B1E9B37D210}">
      <dgm:prSet/>
      <dgm:spPr/>
      <dgm:t>
        <a:bodyPr/>
        <a:lstStyle/>
        <a:p>
          <a:endParaRPr lang="en-US"/>
        </a:p>
      </dgm:t>
    </dgm:pt>
    <dgm:pt modelId="{5C2141FD-6762-4640-9128-AC693D189200}" type="sibTrans" cxnId="{28C31BE0-FCAC-4D1D-AD3F-0B1E9B37D210}">
      <dgm:prSet/>
      <dgm:spPr/>
      <dgm:t>
        <a:bodyPr/>
        <a:lstStyle/>
        <a:p>
          <a:endParaRPr lang="en-US"/>
        </a:p>
      </dgm:t>
    </dgm:pt>
    <dgm:pt modelId="{501253C2-9D85-441B-A3F8-0B14C3C08F55}">
      <dgm:prSet/>
      <dgm:spPr/>
      <dgm:t>
        <a:bodyPr/>
        <a:lstStyle/>
        <a:p>
          <a:r>
            <a:rPr lang="pl-PL"/>
            <a:t>Punkty ujemne – floor</a:t>
          </a:r>
          <a:endParaRPr lang="en-US"/>
        </a:p>
      </dgm:t>
    </dgm:pt>
    <dgm:pt modelId="{59E69053-4B5A-4A90-9B02-CE6F6B4D85A3}" type="parTrans" cxnId="{FC46308D-98DF-4FA2-8B6D-41B3754E119E}">
      <dgm:prSet/>
      <dgm:spPr/>
      <dgm:t>
        <a:bodyPr/>
        <a:lstStyle/>
        <a:p>
          <a:endParaRPr lang="en-US"/>
        </a:p>
      </dgm:t>
    </dgm:pt>
    <dgm:pt modelId="{492005CD-0D08-4C4F-A12F-01516B37CA00}" type="sibTrans" cxnId="{FC46308D-98DF-4FA2-8B6D-41B3754E119E}">
      <dgm:prSet/>
      <dgm:spPr/>
      <dgm:t>
        <a:bodyPr/>
        <a:lstStyle/>
        <a:p>
          <a:endParaRPr lang="en-US"/>
        </a:p>
      </dgm:t>
    </dgm:pt>
    <dgm:pt modelId="{AF9690DD-ED32-4746-BEDA-52C9A3661EBF}">
      <dgm:prSet/>
      <dgm:spPr/>
      <dgm:t>
        <a:bodyPr/>
        <a:lstStyle/>
        <a:p>
          <a:r>
            <a:rPr lang="pl-PL"/>
            <a:t>Celem każdego gracza jest jak najszybsze ułożenie pełnego wiersza na swojej ścianie</a:t>
          </a:r>
          <a:endParaRPr lang="en-US"/>
        </a:p>
      </dgm:t>
    </dgm:pt>
    <dgm:pt modelId="{F0AB6E34-2E08-4666-8545-8C1487508250}" type="parTrans" cxnId="{45B7E8F0-91D2-4C15-9C5F-3F74F1AA4175}">
      <dgm:prSet/>
      <dgm:spPr/>
      <dgm:t>
        <a:bodyPr/>
        <a:lstStyle/>
        <a:p>
          <a:endParaRPr lang="en-US"/>
        </a:p>
      </dgm:t>
    </dgm:pt>
    <dgm:pt modelId="{82C524A7-C9E2-4F08-B357-011FF3BAA7D5}" type="sibTrans" cxnId="{45B7E8F0-91D2-4C15-9C5F-3F74F1AA4175}">
      <dgm:prSet/>
      <dgm:spPr/>
      <dgm:t>
        <a:bodyPr/>
        <a:lstStyle/>
        <a:p>
          <a:endParaRPr lang="en-US"/>
        </a:p>
      </dgm:t>
    </dgm:pt>
    <dgm:pt modelId="{CF4D7D13-D239-4025-827E-9D7B0E0B1DAA}" type="pres">
      <dgm:prSet presAssocID="{499DE811-8BDE-4ED3-8145-D4EF6FA7A7D5}" presName="Name0" presStyleCnt="0">
        <dgm:presLayoutVars>
          <dgm:dir/>
          <dgm:resizeHandles val="exact"/>
        </dgm:presLayoutVars>
      </dgm:prSet>
      <dgm:spPr/>
    </dgm:pt>
    <dgm:pt modelId="{98E21A41-020F-4CDF-838C-BC74EE6BA6F2}" type="pres">
      <dgm:prSet presAssocID="{6473F59D-63D2-4390-9D86-5B3D193FC170}" presName="node" presStyleLbl="node1" presStyleIdx="0" presStyleCnt="6">
        <dgm:presLayoutVars>
          <dgm:bulletEnabled val="1"/>
        </dgm:presLayoutVars>
      </dgm:prSet>
      <dgm:spPr/>
    </dgm:pt>
    <dgm:pt modelId="{6E5D81B0-56A3-4429-8875-FAB1ACD94674}" type="pres">
      <dgm:prSet presAssocID="{564C97B5-807E-4F8D-9DD6-6E3FE05B3878}" presName="sibTrans" presStyleLbl="sibTrans1D1" presStyleIdx="0" presStyleCnt="5"/>
      <dgm:spPr/>
    </dgm:pt>
    <dgm:pt modelId="{28910C69-D6AF-47B3-89FC-00FD6E98C069}" type="pres">
      <dgm:prSet presAssocID="{564C97B5-807E-4F8D-9DD6-6E3FE05B3878}" presName="connectorText" presStyleLbl="sibTrans1D1" presStyleIdx="0" presStyleCnt="5"/>
      <dgm:spPr/>
    </dgm:pt>
    <dgm:pt modelId="{2D5452BD-E6DA-4C7C-94F4-9B3772EF10D5}" type="pres">
      <dgm:prSet presAssocID="{E5F83FB8-5E01-4189-8222-FE0087BF32A7}" presName="node" presStyleLbl="node1" presStyleIdx="1" presStyleCnt="6">
        <dgm:presLayoutVars>
          <dgm:bulletEnabled val="1"/>
        </dgm:presLayoutVars>
      </dgm:prSet>
      <dgm:spPr/>
    </dgm:pt>
    <dgm:pt modelId="{A4E1B786-74DF-46D8-A3E3-0A08B2822FF1}" type="pres">
      <dgm:prSet presAssocID="{9AC04334-EDC2-4DA1-9041-73C7A6CC7F1C}" presName="sibTrans" presStyleLbl="sibTrans1D1" presStyleIdx="1" presStyleCnt="5"/>
      <dgm:spPr/>
    </dgm:pt>
    <dgm:pt modelId="{6CE4B589-2D77-4A89-8282-A5EFA4975D83}" type="pres">
      <dgm:prSet presAssocID="{9AC04334-EDC2-4DA1-9041-73C7A6CC7F1C}" presName="connectorText" presStyleLbl="sibTrans1D1" presStyleIdx="1" presStyleCnt="5"/>
      <dgm:spPr/>
    </dgm:pt>
    <dgm:pt modelId="{9F18C8D2-6349-4C71-9A80-218D1D0B7DC1}" type="pres">
      <dgm:prSet presAssocID="{F13C8DBE-F808-435E-9D21-8225FFDCEE8D}" presName="node" presStyleLbl="node1" presStyleIdx="2" presStyleCnt="6">
        <dgm:presLayoutVars>
          <dgm:bulletEnabled val="1"/>
        </dgm:presLayoutVars>
      </dgm:prSet>
      <dgm:spPr/>
    </dgm:pt>
    <dgm:pt modelId="{2E725AF5-E5A9-4EB5-AB9A-4175ACD864E8}" type="pres">
      <dgm:prSet presAssocID="{49816898-117D-4760-9A4D-BAD7482669EA}" presName="sibTrans" presStyleLbl="sibTrans1D1" presStyleIdx="2" presStyleCnt="5"/>
      <dgm:spPr/>
    </dgm:pt>
    <dgm:pt modelId="{1460F910-4E1A-4BEE-A297-FCCD3613FD52}" type="pres">
      <dgm:prSet presAssocID="{49816898-117D-4760-9A4D-BAD7482669EA}" presName="connectorText" presStyleLbl="sibTrans1D1" presStyleIdx="2" presStyleCnt="5"/>
      <dgm:spPr/>
    </dgm:pt>
    <dgm:pt modelId="{7C66F24D-62D0-4359-8F39-AB0C17DE09E5}" type="pres">
      <dgm:prSet presAssocID="{739A2FF5-FFC0-4D7E-A1CD-B106A052E7D1}" presName="node" presStyleLbl="node1" presStyleIdx="3" presStyleCnt="6">
        <dgm:presLayoutVars>
          <dgm:bulletEnabled val="1"/>
        </dgm:presLayoutVars>
      </dgm:prSet>
      <dgm:spPr/>
    </dgm:pt>
    <dgm:pt modelId="{D3DC57BA-0AC1-4F85-9E13-A5386253057A}" type="pres">
      <dgm:prSet presAssocID="{5C2141FD-6762-4640-9128-AC693D189200}" presName="sibTrans" presStyleLbl="sibTrans1D1" presStyleIdx="3" presStyleCnt="5"/>
      <dgm:spPr/>
    </dgm:pt>
    <dgm:pt modelId="{5B00D8FE-C5A3-4792-AEC8-547AFF31CA0B}" type="pres">
      <dgm:prSet presAssocID="{5C2141FD-6762-4640-9128-AC693D189200}" presName="connectorText" presStyleLbl="sibTrans1D1" presStyleIdx="3" presStyleCnt="5"/>
      <dgm:spPr/>
    </dgm:pt>
    <dgm:pt modelId="{24D4A030-DDEA-442C-9766-F243D4CD1609}" type="pres">
      <dgm:prSet presAssocID="{501253C2-9D85-441B-A3F8-0B14C3C08F55}" presName="node" presStyleLbl="node1" presStyleIdx="4" presStyleCnt="6">
        <dgm:presLayoutVars>
          <dgm:bulletEnabled val="1"/>
        </dgm:presLayoutVars>
      </dgm:prSet>
      <dgm:spPr/>
    </dgm:pt>
    <dgm:pt modelId="{67249190-1833-48E2-BAAD-E598FD0DE992}" type="pres">
      <dgm:prSet presAssocID="{492005CD-0D08-4C4F-A12F-01516B37CA00}" presName="sibTrans" presStyleLbl="sibTrans1D1" presStyleIdx="4" presStyleCnt="5"/>
      <dgm:spPr/>
    </dgm:pt>
    <dgm:pt modelId="{70102527-EA31-4853-B7CB-512EF633ED43}" type="pres">
      <dgm:prSet presAssocID="{492005CD-0D08-4C4F-A12F-01516B37CA00}" presName="connectorText" presStyleLbl="sibTrans1D1" presStyleIdx="4" presStyleCnt="5"/>
      <dgm:spPr/>
    </dgm:pt>
    <dgm:pt modelId="{982AD092-6982-409E-A41E-1D267901B15C}" type="pres">
      <dgm:prSet presAssocID="{AF9690DD-ED32-4746-BEDA-52C9A3661EBF}" presName="node" presStyleLbl="node1" presStyleIdx="5" presStyleCnt="6">
        <dgm:presLayoutVars>
          <dgm:bulletEnabled val="1"/>
        </dgm:presLayoutVars>
      </dgm:prSet>
      <dgm:spPr/>
    </dgm:pt>
  </dgm:ptLst>
  <dgm:cxnLst>
    <dgm:cxn modelId="{14FA390D-9C74-4586-9A18-6D67608ADF97}" srcId="{499DE811-8BDE-4ED3-8145-D4EF6FA7A7D5}" destId="{F13C8DBE-F808-435E-9D21-8225FFDCEE8D}" srcOrd="2" destOrd="0" parTransId="{624D82DE-CEDF-4EC6-A22E-8586031C107C}" sibTransId="{49816898-117D-4760-9A4D-BAD7482669EA}"/>
    <dgm:cxn modelId="{0DF7760D-BC49-4B05-B13D-D6752152E6B8}" type="presOf" srcId="{492005CD-0D08-4C4F-A12F-01516B37CA00}" destId="{70102527-EA31-4853-B7CB-512EF633ED43}" srcOrd="1" destOrd="0" presId="urn:microsoft.com/office/officeart/2016/7/layout/RepeatingBendingProcessNew"/>
    <dgm:cxn modelId="{B849D422-F897-4429-8D54-13D17EAFF03D}" type="presOf" srcId="{49816898-117D-4760-9A4D-BAD7482669EA}" destId="{1460F910-4E1A-4BEE-A297-FCCD3613FD52}" srcOrd="1" destOrd="0" presId="urn:microsoft.com/office/officeart/2016/7/layout/RepeatingBendingProcessNew"/>
    <dgm:cxn modelId="{F190F329-7817-43C3-BA05-95CB2EA08D39}" type="presOf" srcId="{564C97B5-807E-4F8D-9DD6-6E3FE05B3878}" destId="{28910C69-D6AF-47B3-89FC-00FD6E98C069}" srcOrd="1" destOrd="0" presId="urn:microsoft.com/office/officeart/2016/7/layout/RepeatingBendingProcessNew"/>
    <dgm:cxn modelId="{64E5695E-628C-4F45-AB8F-13C8D3E6D627}" type="presOf" srcId="{499DE811-8BDE-4ED3-8145-D4EF6FA7A7D5}" destId="{CF4D7D13-D239-4025-827E-9D7B0E0B1DAA}" srcOrd="0" destOrd="0" presId="urn:microsoft.com/office/officeart/2016/7/layout/RepeatingBendingProcessNew"/>
    <dgm:cxn modelId="{14599A42-D1A1-44CE-A964-53A6081500F8}" type="presOf" srcId="{F13C8DBE-F808-435E-9D21-8225FFDCEE8D}" destId="{9F18C8D2-6349-4C71-9A80-218D1D0B7DC1}" srcOrd="0" destOrd="0" presId="urn:microsoft.com/office/officeart/2016/7/layout/RepeatingBendingProcessNew"/>
    <dgm:cxn modelId="{EFF89547-DB52-4A9C-A0AB-47457A8D5E11}" type="presOf" srcId="{49816898-117D-4760-9A4D-BAD7482669EA}" destId="{2E725AF5-E5A9-4EB5-AB9A-4175ACD864E8}" srcOrd="0" destOrd="0" presId="urn:microsoft.com/office/officeart/2016/7/layout/RepeatingBendingProcessNew"/>
    <dgm:cxn modelId="{2B494276-82B5-4B1D-975A-ACBD88F1C7EC}" type="presOf" srcId="{5C2141FD-6762-4640-9128-AC693D189200}" destId="{D3DC57BA-0AC1-4F85-9E13-A5386253057A}" srcOrd="0" destOrd="0" presId="urn:microsoft.com/office/officeart/2016/7/layout/RepeatingBendingProcessNew"/>
    <dgm:cxn modelId="{3BFEEE89-8DAC-4E34-9E12-FDCAC8C74572}" type="presOf" srcId="{5C2141FD-6762-4640-9128-AC693D189200}" destId="{5B00D8FE-C5A3-4792-AEC8-547AFF31CA0B}" srcOrd="1" destOrd="0" presId="urn:microsoft.com/office/officeart/2016/7/layout/RepeatingBendingProcessNew"/>
    <dgm:cxn modelId="{FC46308D-98DF-4FA2-8B6D-41B3754E119E}" srcId="{499DE811-8BDE-4ED3-8145-D4EF6FA7A7D5}" destId="{501253C2-9D85-441B-A3F8-0B14C3C08F55}" srcOrd="4" destOrd="0" parTransId="{59E69053-4B5A-4A90-9B02-CE6F6B4D85A3}" sibTransId="{492005CD-0D08-4C4F-A12F-01516B37CA00}"/>
    <dgm:cxn modelId="{1FFB5FB6-50B5-4632-ABFD-076706D50D66}" type="presOf" srcId="{9AC04334-EDC2-4DA1-9041-73C7A6CC7F1C}" destId="{6CE4B589-2D77-4A89-8282-A5EFA4975D83}" srcOrd="1" destOrd="0" presId="urn:microsoft.com/office/officeart/2016/7/layout/RepeatingBendingProcessNew"/>
    <dgm:cxn modelId="{D2ADD1BA-7D09-4F14-9660-2653D604F5CD}" srcId="{499DE811-8BDE-4ED3-8145-D4EF6FA7A7D5}" destId="{E5F83FB8-5E01-4189-8222-FE0087BF32A7}" srcOrd="1" destOrd="0" parTransId="{24770347-36A5-40A9-9373-942B5A101791}" sibTransId="{9AC04334-EDC2-4DA1-9041-73C7A6CC7F1C}"/>
    <dgm:cxn modelId="{6EEF0EC9-B928-41F7-B5E4-FE9431321D9F}" type="presOf" srcId="{564C97B5-807E-4F8D-9DD6-6E3FE05B3878}" destId="{6E5D81B0-56A3-4429-8875-FAB1ACD94674}" srcOrd="0" destOrd="0" presId="urn:microsoft.com/office/officeart/2016/7/layout/RepeatingBendingProcessNew"/>
    <dgm:cxn modelId="{D05D91C9-2D04-4949-849A-D7278C6FD048}" type="presOf" srcId="{501253C2-9D85-441B-A3F8-0B14C3C08F55}" destId="{24D4A030-DDEA-442C-9766-F243D4CD1609}" srcOrd="0" destOrd="0" presId="urn:microsoft.com/office/officeart/2016/7/layout/RepeatingBendingProcessNew"/>
    <dgm:cxn modelId="{CDD2C7D1-D279-4005-AD8E-AA9B566BD5EB}" type="presOf" srcId="{E5F83FB8-5E01-4189-8222-FE0087BF32A7}" destId="{2D5452BD-E6DA-4C7C-94F4-9B3772EF10D5}" srcOrd="0" destOrd="0" presId="urn:microsoft.com/office/officeart/2016/7/layout/RepeatingBendingProcessNew"/>
    <dgm:cxn modelId="{70D86BD9-1ACD-4C62-AE4A-D0D69B77E7F9}" type="presOf" srcId="{9AC04334-EDC2-4DA1-9041-73C7A6CC7F1C}" destId="{A4E1B786-74DF-46D8-A3E3-0A08B2822FF1}" srcOrd="0" destOrd="0" presId="urn:microsoft.com/office/officeart/2016/7/layout/RepeatingBendingProcessNew"/>
    <dgm:cxn modelId="{28C31BE0-FCAC-4D1D-AD3F-0B1E9B37D210}" srcId="{499DE811-8BDE-4ED3-8145-D4EF6FA7A7D5}" destId="{739A2FF5-FFC0-4D7E-A1CD-B106A052E7D1}" srcOrd="3" destOrd="0" parTransId="{DBC72A18-763C-46E4-B544-FB9D5C86F989}" sibTransId="{5C2141FD-6762-4640-9128-AC693D189200}"/>
    <dgm:cxn modelId="{B301E1E5-1C40-4AFF-87E6-9F565462A6D6}" type="presOf" srcId="{6473F59D-63D2-4390-9D86-5B3D193FC170}" destId="{98E21A41-020F-4CDF-838C-BC74EE6BA6F2}" srcOrd="0" destOrd="0" presId="urn:microsoft.com/office/officeart/2016/7/layout/RepeatingBendingProcessNew"/>
    <dgm:cxn modelId="{A070F7ED-44E7-4023-8278-808F4F805551}" type="presOf" srcId="{739A2FF5-FFC0-4D7E-A1CD-B106A052E7D1}" destId="{7C66F24D-62D0-4359-8F39-AB0C17DE09E5}" srcOrd="0" destOrd="0" presId="urn:microsoft.com/office/officeart/2016/7/layout/RepeatingBendingProcessNew"/>
    <dgm:cxn modelId="{45B7E8F0-91D2-4C15-9C5F-3F74F1AA4175}" srcId="{499DE811-8BDE-4ED3-8145-D4EF6FA7A7D5}" destId="{AF9690DD-ED32-4746-BEDA-52C9A3661EBF}" srcOrd="5" destOrd="0" parTransId="{F0AB6E34-2E08-4666-8545-8C1487508250}" sibTransId="{82C524A7-C9E2-4F08-B357-011FF3BAA7D5}"/>
    <dgm:cxn modelId="{4513B1F8-3109-46B2-A884-7C2FC88A29C9}" type="presOf" srcId="{AF9690DD-ED32-4746-BEDA-52C9A3661EBF}" destId="{982AD092-6982-409E-A41E-1D267901B15C}" srcOrd="0" destOrd="0" presId="urn:microsoft.com/office/officeart/2016/7/layout/RepeatingBendingProcessNew"/>
    <dgm:cxn modelId="{329B27FB-7B43-47BD-BF7D-14C499F982F7}" type="presOf" srcId="{492005CD-0D08-4C4F-A12F-01516B37CA00}" destId="{67249190-1833-48E2-BAAD-E598FD0DE992}" srcOrd="0" destOrd="0" presId="urn:microsoft.com/office/officeart/2016/7/layout/RepeatingBendingProcessNew"/>
    <dgm:cxn modelId="{3696E2FF-4C13-4A64-B295-03B33CB02796}" srcId="{499DE811-8BDE-4ED3-8145-D4EF6FA7A7D5}" destId="{6473F59D-63D2-4390-9D86-5B3D193FC170}" srcOrd="0" destOrd="0" parTransId="{DC8D2285-0458-4B28-83D0-9EEE85FD38C9}" sibTransId="{564C97B5-807E-4F8D-9DD6-6E3FE05B3878}"/>
    <dgm:cxn modelId="{2E401E04-A4B0-493D-AB31-792811AD47DB}" type="presParOf" srcId="{CF4D7D13-D239-4025-827E-9D7B0E0B1DAA}" destId="{98E21A41-020F-4CDF-838C-BC74EE6BA6F2}" srcOrd="0" destOrd="0" presId="urn:microsoft.com/office/officeart/2016/7/layout/RepeatingBendingProcessNew"/>
    <dgm:cxn modelId="{570B6C2C-FED9-4A01-8A0E-AB1A4E7C8F4A}" type="presParOf" srcId="{CF4D7D13-D239-4025-827E-9D7B0E0B1DAA}" destId="{6E5D81B0-56A3-4429-8875-FAB1ACD94674}" srcOrd="1" destOrd="0" presId="urn:microsoft.com/office/officeart/2016/7/layout/RepeatingBendingProcessNew"/>
    <dgm:cxn modelId="{75BEAF8C-A728-4EEC-B15B-8FE566891F8F}" type="presParOf" srcId="{6E5D81B0-56A3-4429-8875-FAB1ACD94674}" destId="{28910C69-D6AF-47B3-89FC-00FD6E98C069}" srcOrd="0" destOrd="0" presId="urn:microsoft.com/office/officeart/2016/7/layout/RepeatingBendingProcessNew"/>
    <dgm:cxn modelId="{06DDE4C0-C5C0-4D99-B403-95CD61F18774}" type="presParOf" srcId="{CF4D7D13-D239-4025-827E-9D7B0E0B1DAA}" destId="{2D5452BD-E6DA-4C7C-94F4-9B3772EF10D5}" srcOrd="2" destOrd="0" presId="urn:microsoft.com/office/officeart/2016/7/layout/RepeatingBendingProcessNew"/>
    <dgm:cxn modelId="{0D8671BB-1449-4EE9-B22C-3940EF9E98F8}" type="presParOf" srcId="{CF4D7D13-D239-4025-827E-9D7B0E0B1DAA}" destId="{A4E1B786-74DF-46D8-A3E3-0A08B2822FF1}" srcOrd="3" destOrd="0" presId="urn:microsoft.com/office/officeart/2016/7/layout/RepeatingBendingProcessNew"/>
    <dgm:cxn modelId="{17E36E53-3429-49E8-8E41-D00A80BCA11D}" type="presParOf" srcId="{A4E1B786-74DF-46D8-A3E3-0A08B2822FF1}" destId="{6CE4B589-2D77-4A89-8282-A5EFA4975D83}" srcOrd="0" destOrd="0" presId="urn:microsoft.com/office/officeart/2016/7/layout/RepeatingBendingProcessNew"/>
    <dgm:cxn modelId="{45A5C134-B26C-4DCA-87C8-7089A35A847B}" type="presParOf" srcId="{CF4D7D13-D239-4025-827E-9D7B0E0B1DAA}" destId="{9F18C8D2-6349-4C71-9A80-218D1D0B7DC1}" srcOrd="4" destOrd="0" presId="urn:microsoft.com/office/officeart/2016/7/layout/RepeatingBendingProcessNew"/>
    <dgm:cxn modelId="{4D47983D-BECB-4047-A2F9-3B27B6F2ABF4}" type="presParOf" srcId="{CF4D7D13-D239-4025-827E-9D7B0E0B1DAA}" destId="{2E725AF5-E5A9-4EB5-AB9A-4175ACD864E8}" srcOrd="5" destOrd="0" presId="urn:microsoft.com/office/officeart/2016/7/layout/RepeatingBendingProcessNew"/>
    <dgm:cxn modelId="{C957B078-A5CC-4890-9157-D99A298CA8B7}" type="presParOf" srcId="{2E725AF5-E5A9-4EB5-AB9A-4175ACD864E8}" destId="{1460F910-4E1A-4BEE-A297-FCCD3613FD52}" srcOrd="0" destOrd="0" presId="urn:microsoft.com/office/officeart/2016/7/layout/RepeatingBendingProcessNew"/>
    <dgm:cxn modelId="{C127B901-80A9-427C-8A54-6B07C22FD311}" type="presParOf" srcId="{CF4D7D13-D239-4025-827E-9D7B0E0B1DAA}" destId="{7C66F24D-62D0-4359-8F39-AB0C17DE09E5}" srcOrd="6" destOrd="0" presId="urn:microsoft.com/office/officeart/2016/7/layout/RepeatingBendingProcessNew"/>
    <dgm:cxn modelId="{2EE34D70-B267-4C94-880B-AD12BF694F4B}" type="presParOf" srcId="{CF4D7D13-D239-4025-827E-9D7B0E0B1DAA}" destId="{D3DC57BA-0AC1-4F85-9E13-A5386253057A}" srcOrd="7" destOrd="0" presId="urn:microsoft.com/office/officeart/2016/7/layout/RepeatingBendingProcessNew"/>
    <dgm:cxn modelId="{85543145-6FFD-4D63-8C7E-D1F889638A24}" type="presParOf" srcId="{D3DC57BA-0AC1-4F85-9E13-A5386253057A}" destId="{5B00D8FE-C5A3-4792-AEC8-547AFF31CA0B}" srcOrd="0" destOrd="0" presId="urn:microsoft.com/office/officeart/2016/7/layout/RepeatingBendingProcessNew"/>
    <dgm:cxn modelId="{85F6CE33-69DE-45ED-B385-91199BF8AEA5}" type="presParOf" srcId="{CF4D7D13-D239-4025-827E-9D7B0E0B1DAA}" destId="{24D4A030-DDEA-442C-9766-F243D4CD1609}" srcOrd="8" destOrd="0" presId="urn:microsoft.com/office/officeart/2016/7/layout/RepeatingBendingProcessNew"/>
    <dgm:cxn modelId="{87AABC5B-483F-4B89-8D71-8B1F084C3C30}" type="presParOf" srcId="{CF4D7D13-D239-4025-827E-9D7B0E0B1DAA}" destId="{67249190-1833-48E2-BAAD-E598FD0DE992}" srcOrd="9" destOrd="0" presId="urn:microsoft.com/office/officeart/2016/7/layout/RepeatingBendingProcessNew"/>
    <dgm:cxn modelId="{0788F04A-9848-4535-8F35-03E32D87931B}" type="presParOf" srcId="{67249190-1833-48E2-BAAD-E598FD0DE992}" destId="{70102527-EA31-4853-B7CB-512EF633ED43}" srcOrd="0" destOrd="0" presId="urn:microsoft.com/office/officeart/2016/7/layout/RepeatingBendingProcessNew"/>
    <dgm:cxn modelId="{354E95D9-FE22-4BA4-BC00-BD4461EC9605}" type="presParOf" srcId="{CF4D7D13-D239-4025-827E-9D7B0E0B1DAA}" destId="{982AD092-6982-409E-A41E-1D267901B15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C9696D-FEB6-4638-9F6F-E5285EC7E60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3CF90-DAC6-4823-AD21-A795BCC51D55}">
      <dgm:prSet/>
      <dgm:spPr/>
      <dgm:t>
        <a:bodyPr/>
        <a:lstStyle/>
        <a:p>
          <a:r>
            <a:rPr lang="pl-PL"/>
            <a:t>Możliwość gry online</a:t>
          </a:r>
          <a:endParaRPr lang="en-US"/>
        </a:p>
      </dgm:t>
    </dgm:pt>
    <dgm:pt modelId="{72DDBD90-061E-4306-A4E1-8AD1EBD2B5A4}" type="parTrans" cxnId="{6142988E-B4FB-4108-9C20-64EDBB3A0FA6}">
      <dgm:prSet/>
      <dgm:spPr/>
      <dgm:t>
        <a:bodyPr/>
        <a:lstStyle/>
        <a:p>
          <a:endParaRPr lang="en-US"/>
        </a:p>
      </dgm:t>
    </dgm:pt>
    <dgm:pt modelId="{B3CDD3E7-D6CF-4ADF-A137-B45E545CB3EF}" type="sibTrans" cxnId="{6142988E-B4FB-4108-9C20-64EDBB3A0FA6}">
      <dgm:prSet/>
      <dgm:spPr/>
      <dgm:t>
        <a:bodyPr/>
        <a:lstStyle/>
        <a:p>
          <a:endParaRPr lang="en-US"/>
        </a:p>
      </dgm:t>
    </dgm:pt>
    <dgm:pt modelId="{EA88B1B6-D1C3-4AB0-9476-FD3E8BDDBB28}">
      <dgm:prSet/>
      <dgm:spPr/>
      <dgm:t>
        <a:bodyPr/>
        <a:lstStyle/>
        <a:p>
          <a:r>
            <a:rPr lang="pl-PL"/>
            <a:t>Możliwość gry stacjonarnej</a:t>
          </a:r>
          <a:endParaRPr lang="en-US"/>
        </a:p>
      </dgm:t>
    </dgm:pt>
    <dgm:pt modelId="{827DDC85-C998-441B-AF6B-188B5D7E3DD0}" type="parTrans" cxnId="{0E6D5AED-5E98-4CE7-8944-296DB912B300}">
      <dgm:prSet/>
      <dgm:spPr/>
      <dgm:t>
        <a:bodyPr/>
        <a:lstStyle/>
        <a:p>
          <a:endParaRPr lang="en-US"/>
        </a:p>
      </dgm:t>
    </dgm:pt>
    <dgm:pt modelId="{C3625678-935E-4929-834A-F5055CDA274C}" type="sibTrans" cxnId="{0E6D5AED-5E98-4CE7-8944-296DB912B300}">
      <dgm:prSet/>
      <dgm:spPr/>
      <dgm:t>
        <a:bodyPr/>
        <a:lstStyle/>
        <a:p>
          <a:endParaRPr lang="en-US"/>
        </a:p>
      </dgm:t>
    </dgm:pt>
    <dgm:pt modelId="{51B34434-1198-44FC-B9F2-C1C77137B0EF}">
      <dgm:prSet/>
      <dgm:spPr/>
      <dgm:t>
        <a:bodyPr/>
        <a:lstStyle/>
        <a:p>
          <a:r>
            <a:rPr lang="pl-PL" dirty="0"/>
            <a:t>Możliwość zapisania stanu gry</a:t>
          </a:r>
          <a:endParaRPr lang="en-US" dirty="0"/>
        </a:p>
      </dgm:t>
    </dgm:pt>
    <dgm:pt modelId="{E2E1F7A6-9A8A-4655-8FFA-D3AF5345A3E2}" type="parTrans" cxnId="{11E27EB8-5851-465C-8DBA-D8863DE94AF8}">
      <dgm:prSet/>
      <dgm:spPr/>
      <dgm:t>
        <a:bodyPr/>
        <a:lstStyle/>
        <a:p>
          <a:endParaRPr lang="en-US"/>
        </a:p>
      </dgm:t>
    </dgm:pt>
    <dgm:pt modelId="{EFCAF3BD-88D6-4FC6-B84D-3DDD388D199B}" type="sibTrans" cxnId="{11E27EB8-5851-465C-8DBA-D8863DE94AF8}">
      <dgm:prSet/>
      <dgm:spPr/>
      <dgm:t>
        <a:bodyPr/>
        <a:lstStyle/>
        <a:p>
          <a:endParaRPr lang="en-US"/>
        </a:p>
      </dgm:t>
    </dgm:pt>
    <dgm:pt modelId="{D37E462C-C1EC-4A90-AA7F-65A461904E85}">
      <dgm:prSet/>
      <dgm:spPr/>
      <dgm:t>
        <a:bodyPr/>
        <a:lstStyle/>
        <a:p>
          <a:r>
            <a:rPr lang="pl-PL" dirty="0"/>
            <a:t>Możliwość wczytania zapisu stanu gry</a:t>
          </a:r>
          <a:endParaRPr lang="en-US" dirty="0"/>
        </a:p>
      </dgm:t>
    </dgm:pt>
    <dgm:pt modelId="{22028DEC-4F23-4C91-971E-51ACCBAC4055}" type="parTrans" cxnId="{17B316C2-556C-4CA5-8D3D-B40755979ADC}">
      <dgm:prSet/>
      <dgm:spPr/>
      <dgm:t>
        <a:bodyPr/>
        <a:lstStyle/>
        <a:p>
          <a:endParaRPr lang="en-US"/>
        </a:p>
      </dgm:t>
    </dgm:pt>
    <dgm:pt modelId="{811E0800-3CC8-40DB-BDDC-21DC7AEE40D2}" type="sibTrans" cxnId="{17B316C2-556C-4CA5-8D3D-B40755979ADC}">
      <dgm:prSet/>
      <dgm:spPr/>
      <dgm:t>
        <a:bodyPr/>
        <a:lstStyle/>
        <a:p>
          <a:endParaRPr lang="en-US"/>
        </a:p>
      </dgm:t>
    </dgm:pt>
    <dgm:pt modelId="{D4E865EF-AE44-450A-A9B6-2A88864BC5EA}">
      <dgm:prSet/>
      <dgm:spPr/>
      <dgm:t>
        <a:bodyPr/>
        <a:lstStyle/>
        <a:p>
          <a:r>
            <a:rPr lang="pl-PL" dirty="0"/>
            <a:t>Interfejs graficzny gry</a:t>
          </a:r>
          <a:endParaRPr lang="en-US" dirty="0"/>
        </a:p>
      </dgm:t>
    </dgm:pt>
    <dgm:pt modelId="{12B36BAA-BAE9-417A-A8F3-883E2AF4FB7C}" type="parTrans" cxnId="{056534BA-E75E-4BE9-A564-9FC761F3D33D}">
      <dgm:prSet/>
      <dgm:spPr/>
      <dgm:t>
        <a:bodyPr/>
        <a:lstStyle/>
        <a:p>
          <a:endParaRPr lang="en-US"/>
        </a:p>
      </dgm:t>
    </dgm:pt>
    <dgm:pt modelId="{E688F645-2B6C-4CAC-95B0-3F0F5177CD17}" type="sibTrans" cxnId="{056534BA-E75E-4BE9-A564-9FC761F3D33D}">
      <dgm:prSet/>
      <dgm:spPr/>
      <dgm:t>
        <a:bodyPr/>
        <a:lstStyle/>
        <a:p>
          <a:endParaRPr lang="en-US"/>
        </a:p>
      </dgm:t>
    </dgm:pt>
    <dgm:pt modelId="{79C40064-D953-409D-917C-883DA686EA0E}" type="pres">
      <dgm:prSet presAssocID="{2BC9696D-FEB6-4638-9F6F-E5285EC7E601}" presName="vert0" presStyleCnt="0">
        <dgm:presLayoutVars>
          <dgm:dir/>
          <dgm:animOne val="branch"/>
          <dgm:animLvl val="lvl"/>
        </dgm:presLayoutVars>
      </dgm:prSet>
      <dgm:spPr/>
    </dgm:pt>
    <dgm:pt modelId="{2C589705-F70A-45D3-8B2C-868CA3BCA5F6}" type="pres">
      <dgm:prSet presAssocID="{25A3CF90-DAC6-4823-AD21-A795BCC51D55}" presName="thickLine" presStyleLbl="alignNode1" presStyleIdx="0" presStyleCnt="5"/>
      <dgm:spPr/>
    </dgm:pt>
    <dgm:pt modelId="{8BA9C7D6-604F-4D03-89D1-C0377CD72207}" type="pres">
      <dgm:prSet presAssocID="{25A3CF90-DAC6-4823-AD21-A795BCC51D55}" presName="horz1" presStyleCnt="0"/>
      <dgm:spPr/>
    </dgm:pt>
    <dgm:pt modelId="{D54489A4-59B6-4501-9109-D8E07B5C5264}" type="pres">
      <dgm:prSet presAssocID="{25A3CF90-DAC6-4823-AD21-A795BCC51D55}" presName="tx1" presStyleLbl="revTx" presStyleIdx="0" presStyleCnt="5"/>
      <dgm:spPr/>
    </dgm:pt>
    <dgm:pt modelId="{9CE09883-26AC-40A2-B4F0-8E879C70F8CD}" type="pres">
      <dgm:prSet presAssocID="{25A3CF90-DAC6-4823-AD21-A795BCC51D55}" presName="vert1" presStyleCnt="0"/>
      <dgm:spPr/>
    </dgm:pt>
    <dgm:pt modelId="{AE16D1F8-137A-4556-A029-47765F1E5D5C}" type="pres">
      <dgm:prSet presAssocID="{EA88B1B6-D1C3-4AB0-9476-FD3E8BDDBB28}" presName="thickLine" presStyleLbl="alignNode1" presStyleIdx="1" presStyleCnt="5"/>
      <dgm:spPr/>
    </dgm:pt>
    <dgm:pt modelId="{89FDE22B-706B-4493-939C-DD6EB80BD24B}" type="pres">
      <dgm:prSet presAssocID="{EA88B1B6-D1C3-4AB0-9476-FD3E8BDDBB28}" presName="horz1" presStyleCnt="0"/>
      <dgm:spPr/>
    </dgm:pt>
    <dgm:pt modelId="{C2C1A479-CE0A-4FCA-B18B-9D4BFE5B2E76}" type="pres">
      <dgm:prSet presAssocID="{EA88B1B6-D1C3-4AB0-9476-FD3E8BDDBB28}" presName="tx1" presStyleLbl="revTx" presStyleIdx="1" presStyleCnt="5"/>
      <dgm:spPr/>
    </dgm:pt>
    <dgm:pt modelId="{85CD092A-1525-43CD-B3EC-0A215B2FF486}" type="pres">
      <dgm:prSet presAssocID="{EA88B1B6-D1C3-4AB0-9476-FD3E8BDDBB28}" presName="vert1" presStyleCnt="0"/>
      <dgm:spPr/>
    </dgm:pt>
    <dgm:pt modelId="{059EA2EC-84BD-46BC-9809-F27283B9401C}" type="pres">
      <dgm:prSet presAssocID="{51B34434-1198-44FC-B9F2-C1C77137B0EF}" presName="thickLine" presStyleLbl="alignNode1" presStyleIdx="2" presStyleCnt="5"/>
      <dgm:spPr/>
    </dgm:pt>
    <dgm:pt modelId="{52A05D76-B5A7-41D8-B9E3-3DE52534E53E}" type="pres">
      <dgm:prSet presAssocID="{51B34434-1198-44FC-B9F2-C1C77137B0EF}" presName="horz1" presStyleCnt="0"/>
      <dgm:spPr/>
    </dgm:pt>
    <dgm:pt modelId="{E0BC8D8E-F36E-4E1A-939C-04D4AC4A4E26}" type="pres">
      <dgm:prSet presAssocID="{51B34434-1198-44FC-B9F2-C1C77137B0EF}" presName="tx1" presStyleLbl="revTx" presStyleIdx="2" presStyleCnt="5"/>
      <dgm:spPr/>
    </dgm:pt>
    <dgm:pt modelId="{367FAC1E-B4E8-4745-8198-71B011595C5A}" type="pres">
      <dgm:prSet presAssocID="{51B34434-1198-44FC-B9F2-C1C77137B0EF}" presName="vert1" presStyleCnt="0"/>
      <dgm:spPr/>
    </dgm:pt>
    <dgm:pt modelId="{DDBFD050-EADE-4C2D-B943-56A609427CBF}" type="pres">
      <dgm:prSet presAssocID="{D37E462C-C1EC-4A90-AA7F-65A461904E85}" presName="thickLine" presStyleLbl="alignNode1" presStyleIdx="3" presStyleCnt="5"/>
      <dgm:spPr/>
    </dgm:pt>
    <dgm:pt modelId="{1144A75F-C761-4338-98D6-579795BCFEC9}" type="pres">
      <dgm:prSet presAssocID="{D37E462C-C1EC-4A90-AA7F-65A461904E85}" presName="horz1" presStyleCnt="0"/>
      <dgm:spPr/>
    </dgm:pt>
    <dgm:pt modelId="{2A3D8C84-51CF-4B98-84D2-E3611413BB2D}" type="pres">
      <dgm:prSet presAssocID="{D37E462C-C1EC-4A90-AA7F-65A461904E85}" presName="tx1" presStyleLbl="revTx" presStyleIdx="3" presStyleCnt="5"/>
      <dgm:spPr/>
    </dgm:pt>
    <dgm:pt modelId="{BF24A589-CB39-4984-BAE6-447F1A47AAC6}" type="pres">
      <dgm:prSet presAssocID="{D37E462C-C1EC-4A90-AA7F-65A461904E85}" presName="vert1" presStyleCnt="0"/>
      <dgm:spPr/>
    </dgm:pt>
    <dgm:pt modelId="{6D66D6FF-5234-4A82-926C-54F52982CD81}" type="pres">
      <dgm:prSet presAssocID="{D4E865EF-AE44-450A-A9B6-2A88864BC5EA}" presName="thickLine" presStyleLbl="alignNode1" presStyleIdx="4" presStyleCnt="5"/>
      <dgm:spPr/>
    </dgm:pt>
    <dgm:pt modelId="{D33CA395-D54F-4282-B6D5-B420724B37C8}" type="pres">
      <dgm:prSet presAssocID="{D4E865EF-AE44-450A-A9B6-2A88864BC5EA}" presName="horz1" presStyleCnt="0"/>
      <dgm:spPr/>
    </dgm:pt>
    <dgm:pt modelId="{ED41E55C-C33E-4387-B9A7-7A95C8AA89E6}" type="pres">
      <dgm:prSet presAssocID="{D4E865EF-AE44-450A-A9B6-2A88864BC5EA}" presName="tx1" presStyleLbl="revTx" presStyleIdx="4" presStyleCnt="5"/>
      <dgm:spPr/>
    </dgm:pt>
    <dgm:pt modelId="{E3E990DB-746D-4E51-A434-6FA3BC284497}" type="pres">
      <dgm:prSet presAssocID="{D4E865EF-AE44-450A-A9B6-2A88864BC5EA}" presName="vert1" presStyleCnt="0"/>
      <dgm:spPr/>
    </dgm:pt>
  </dgm:ptLst>
  <dgm:cxnLst>
    <dgm:cxn modelId="{22EB5924-0D77-4F65-A16F-CE51C6BA52C2}" type="presOf" srcId="{D4E865EF-AE44-450A-A9B6-2A88864BC5EA}" destId="{ED41E55C-C33E-4387-B9A7-7A95C8AA89E6}" srcOrd="0" destOrd="0" presId="urn:microsoft.com/office/officeart/2008/layout/LinedList"/>
    <dgm:cxn modelId="{A17EE62F-018C-4C83-8AB5-47C4AB84E5E7}" type="presOf" srcId="{51B34434-1198-44FC-B9F2-C1C77137B0EF}" destId="{E0BC8D8E-F36E-4E1A-939C-04D4AC4A4E26}" srcOrd="0" destOrd="0" presId="urn:microsoft.com/office/officeart/2008/layout/LinedList"/>
    <dgm:cxn modelId="{6142988E-B4FB-4108-9C20-64EDBB3A0FA6}" srcId="{2BC9696D-FEB6-4638-9F6F-E5285EC7E601}" destId="{25A3CF90-DAC6-4823-AD21-A795BCC51D55}" srcOrd="0" destOrd="0" parTransId="{72DDBD90-061E-4306-A4E1-8AD1EBD2B5A4}" sibTransId="{B3CDD3E7-D6CF-4ADF-A137-B45E545CB3EF}"/>
    <dgm:cxn modelId="{70D4FC95-225E-463A-9009-E69722916FE3}" type="presOf" srcId="{25A3CF90-DAC6-4823-AD21-A795BCC51D55}" destId="{D54489A4-59B6-4501-9109-D8E07B5C5264}" srcOrd="0" destOrd="0" presId="urn:microsoft.com/office/officeart/2008/layout/LinedList"/>
    <dgm:cxn modelId="{11E27EB8-5851-465C-8DBA-D8863DE94AF8}" srcId="{2BC9696D-FEB6-4638-9F6F-E5285EC7E601}" destId="{51B34434-1198-44FC-B9F2-C1C77137B0EF}" srcOrd="2" destOrd="0" parTransId="{E2E1F7A6-9A8A-4655-8FFA-D3AF5345A3E2}" sibTransId="{EFCAF3BD-88D6-4FC6-B84D-3DDD388D199B}"/>
    <dgm:cxn modelId="{056534BA-E75E-4BE9-A564-9FC761F3D33D}" srcId="{2BC9696D-FEB6-4638-9F6F-E5285EC7E601}" destId="{D4E865EF-AE44-450A-A9B6-2A88864BC5EA}" srcOrd="4" destOrd="0" parTransId="{12B36BAA-BAE9-417A-A8F3-883E2AF4FB7C}" sibTransId="{E688F645-2B6C-4CAC-95B0-3F0F5177CD17}"/>
    <dgm:cxn modelId="{17B316C2-556C-4CA5-8D3D-B40755979ADC}" srcId="{2BC9696D-FEB6-4638-9F6F-E5285EC7E601}" destId="{D37E462C-C1EC-4A90-AA7F-65A461904E85}" srcOrd="3" destOrd="0" parTransId="{22028DEC-4F23-4C91-971E-51ACCBAC4055}" sibTransId="{811E0800-3CC8-40DB-BDDC-21DC7AEE40D2}"/>
    <dgm:cxn modelId="{645F6CDE-D9B3-413D-B1A4-70217067CDBB}" type="presOf" srcId="{2BC9696D-FEB6-4638-9F6F-E5285EC7E601}" destId="{79C40064-D953-409D-917C-883DA686EA0E}" srcOrd="0" destOrd="0" presId="urn:microsoft.com/office/officeart/2008/layout/LinedList"/>
    <dgm:cxn modelId="{3505CDE7-E0B7-4CFA-BE7F-2842F93A241F}" type="presOf" srcId="{EA88B1B6-D1C3-4AB0-9476-FD3E8BDDBB28}" destId="{C2C1A479-CE0A-4FCA-B18B-9D4BFE5B2E76}" srcOrd="0" destOrd="0" presId="urn:microsoft.com/office/officeart/2008/layout/LinedList"/>
    <dgm:cxn modelId="{0E6D5AED-5E98-4CE7-8944-296DB912B300}" srcId="{2BC9696D-FEB6-4638-9F6F-E5285EC7E601}" destId="{EA88B1B6-D1C3-4AB0-9476-FD3E8BDDBB28}" srcOrd="1" destOrd="0" parTransId="{827DDC85-C998-441B-AF6B-188B5D7E3DD0}" sibTransId="{C3625678-935E-4929-834A-F5055CDA274C}"/>
    <dgm:cxn modelId="{D500A6FE-1063-4F6C-B924-CC2F763EF5DB}" type="presOf" srcId="{D37E462C-C1EC-4A90-AA7F-65A461904E85}" destId="{2A3D8C84-51CF-4B98-84D2-E3611413BB2D}" srcOrd="0" destOrd="0" presId="urn:microsoft.com/office/officeart/2008/layout/LinedList"/>
    <dgm:cxn modelId="{FC232708-99FD-4AF3-B907-A45C5F517222}" type="presParOf" srcId="{79C40064-D953-409D-917C-883DA686EA0E}" destId="{2C589705-F70A-45D3-8B2C-868CA3BCA5F6}" srcOrd="0" destOrd="0" presId="urn:microsoft.com/office/officeart/2008/layout/LinedList"/>
    <dgm:cxn modelId="{07D088DD-F248-4284-A95B-206AAB6985B0}" type="presParOf" srcId="{79C40064-D953-409D-917C-883DA686EA0E}" destId="{8BA9C7D6-604F-4D03-89D1-C0377CD72207}" srcOrd="1" destOrd="0" presId="urn:microsoft.com/office/officeart/2008/layout/LinedList"/>
    <dgm:cxn modelId="{B04B561C-015B-46BA-B66F-90C17660F2B2}" type="presParOf" srcId="{8BA9C7D6-604F-4D03-89D1-C0377CD72207}" destId="{D54489A4-59B6-4501-9109-D8E07B5C5264}" srcOrd="0" destOrd="0" presId="urn:microsoft.com/office/officeart/2008/layout/LinedList"/>
    <dgm:cxn modelId="{F7D110FF-A216-4FC9-BD2C-2AA63DF38448}" type="presParOf" srcId="{8BA9C7D6-604F-4D03-89D1-C0377CD72207}" destId="{9CE09883-26AC-40A2-B4F0-8E879C70F8CD}" srcOrd="1" destOrd="0" presId="urn:microsoft.com/office/officeart/2008/layout/LinedList"/>
    <dgm:cxn modelId="{40DA6B94-7788-487E-A0D6-1CA5A135D441}" type="presParOf" srcId="{79C40064-D953-409D-917C-883DA686EA0E}" destId="{AE16D1F8-137A-4556-A029-47765F1E5D5C}" srcOrd="2" destOrd="0" presId="urn:microsoft.com/office/officeart/2008/layout/LinedList"/>
    <dgm:cxn modelId="{CE5EC1D3-28E6-452B-8101-9DBAFD016EF3}" type="presParOf" srcId="{79C40064-D953-409D-917C-883DA686EA0E}" destId="{89FDE22B-706B-4493-939C-DD6EB80BD24B}" srcOrd="3" destOrd="0" presId="urn:microsoft.com/office/officeart/2008/layout/LinedList"/>
    <dgm:cxn modelId="{3C057C85-392A-4468-8FB5-38E9174BC741}" type="presParOf" srcId="{89FDE22B-706B-4493-939C-DD6EB80BD24B}" destId="{C2C1A479-CE0A-4FCA-B18B-9D4BFE5B2E76}" srcOrd="0" destOrd="0" presId="urn:microsoft.com/office/officeart/2008/layout/LinedList"/>
    <dgm:cxn modelId="{8357D8E7-CDCC-4A76-9512-78636963E6A9}" type="presParOf" srcId="{89FDE22B-706B-4493-939C-DD6EB80BD24B}" destId="{85CD092A-1525-43CD-B3EC-0A215B2FF486}" srcOrd="1" destOrd="0" presId="urn:microsoft.com/office/officeart/2008/layout/LinedList"/>
    <dgm:cxn modelId="{56CE9EAA-7E46-485A-B724-384161F6B178}" type="presParOf" srcId="{79C40064-D953-409D-917C-883DA686EA0E}" destId="{059EA2EC-84BD-46BC-9809-F27283B9401C}" srcOrd="4" destOrd="0" presId="urn:microsoft.com/office/officeart/2008/layout/LinedList"/>
    <dgm:cxn modelId="{0C8E67F1-BDFA-40E9-AAF7-F5C9114AB2FD}" type="presParOf" srcId="{79C40064-D953-409D-917C-883DA686EA0E}" destId="{52A05D76-B5A7-41D8-B9E3-3DE52534E53E}" srcOrd="5" destOrd="0" presId="urn:microsoft.com/office/officeart/2008/layout/LinedList"/>
    <dgm:cxn modelId="{F7894807-2D89-4C54-97DF-63433C412FB4}" type="presParOf" srcId="{52A05D76-B5A7-41D8-B9E3-3DE52534E53E}" destId="{E0BC8D8E-F36E-4E1A-939C-04D4AC4A4E26}" srcOrd="0" destOrd="0" presId="urn:microsoft.com/office/officeart/2008/layout/LinedList"/>
    <dgm:cxn modelId="{ADDD7FC9-D41A-487D-B923-F52987381D18}" type="presParOf" srcId="{52A05D76-B5A7-41D8-B9E3-3DE52534E53E}" destId="{367FAC1E-B4E8-4745-8198-71B011595C5A}" srcOrd="1" destOrd="0" presId="urn:microsoft.com/office/officeart/2008/layout/LinedList"/>
    <dgm:cxn modelId="{BA394ECE-7865-498A-AEA8-939EFCF5851D}" type="presParOf" srcId="{79C40064-D953-409D-917C-883DA686EA0E}" destId="{DDBFD050-EADE-4C2D-B943-56A609427CBF}" srcOrd="6" destOrd="0" presId="urn:microsoft.com/office/officeart/2008/layout/LinedList"/>
    <dgm:cxn modelId="{109259D5-59D0-419C-956E-8D8D77A061FB}" type="presParOf" srcId="{79C40064-D953-409D-917C-883DA686EA0E}" destId="{1144A75F-C761-4338-98D6-579795BCFEC9}" srcOrd="7" destOrd="0" presId="urn:microsoft.com/office/officeart/2008/layout/LinedList"/>
    <dgm:cxn modelId="{4C970645-44F8-41E0-A697-DCF3E2996277}" type="presParOf" srcId="{1144A75F-C761-4338-98D6-579795BCFEC9}" destId="{2A3D8C84-51CF-4B98-84D2-E3611413BB2D}" srcOrd="0" destOrd="0" presId="urn:microsoft.com/office/officeart/2008/layout/LinedList"/>
    <dgm:cxn modelId="{A3AF7BCF-46DC-4DB1-8999-2170DA440E01}" type="presParOf" srcId="{1144A75F-C761-4338-98D6-579795BCFEC9}" destId="{BF24A589-CB39-4984-BAE6-447F1A47AAC6}" srcOrd="1" destOrd="0" presId="urn:microsoft.com/office/officeart/2008/layout/LinedList"/>
    <dgm:cxn modelId="{2F5CED9E-96DC-443D-9D09-0071144EF347}" type="presParOf" srcId="{79C40064-D953-409D-917C-883DA686EA0E}" destId="{6D66D6FF-5234-4A82-926C-54F52982CD81}" srcOrd="8" destOrd="0" presId="urn:microsoft.com/office/officeart/2008/layout/LinedList"/>
    <dgm:cxn modelId="{58F9D249-778A-4739-BE8E-93BBF6D58480}" type="presParOf" srcId="{79C40064-D953-409D-917C-883DA686EA0E}" destId="{D33CA395-D54F-4282-B6D5-B420724B37C8}" srcOrd="9" destOrd="0" presId="urn:microsoft.com/office/officeart/2008/layout/LinedList"/>
    <dgm:cxn modelId="{C663FA44-5197-4BFC-AE15-7207ECD2A1BA}" type="presParOf" srcId="{D33CA395-D54F-4282-B6D5-B420724B37C8}" destId="{ED41E55C-C33E-4387-B9A7-7A95C8AA89E6}" srcOrd="0" destOrd="0" presId="urn:microsoft.com/office/officeart/2008/layout/LinedList"/>
    <dgm:cxn modelId="{F6B468E0-316E-4C81-9082-C9E10000F07E}" type="presParOf" srcId="{D33CA395-D54F-4282-B6D5-B420724B37C8}" destId="{E3E990DB-746D-4E51-A434-6FA3BC2844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DB7566-8FCE-4764-95F1-F89C5615BE9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35D729-2371-4FDB-A288-DC5AE39A6692}">
      <dgm:prSet/>
      <dgm:spPr/>
      <dgm:t>
        <a:bodyPr/>
        <a:lstStyle/>
        <a:p>
          <a:r>
            <a:rPr lang="pl-PL"/>
            <a:t>Klasa obsługująca gracza</a:t>
          </a:r>
          <a:endParaRPr lang="en-US"/>
        </a:p>
      </dgm:t>
    </dgm:pt>
    <dgm:pt modelId="{6B680CA1-6277-4D2C-AECA-C948D594645F}" type="parTrans" cxnId="{F764BBEB-AAA9-4137-99CB-456B16984E69}">
      <dgm:prSet/>
      <dgm:spPr/>
      <dgm:t>
        <a:bodyPr/>
        <a:lstStyle/>
        <a:p>
          <a:endParaRPr lang="en-US"/>
        </a:p>
      </dgm:t>
    </dgm:pt>
    <dgm:pt modelId="{B4C3F827-0925-4B2A-B161-D6CF26AAE159}" type="sibTrans" cxnId="{F764BBEB-AAA9-4137-99CB-456B16984E69}">
      <dgm:prSet/>
      <dgm:spPr/>
      <dgm:t>
        <a:bodyPr/>
        <a:lstStyle/>
        <a:p>
          <a:endParaRPr lang="en-US"/>
        </a:p>
      </dgm:t>
    </dgm:pt>
    <dgm:pt modelId="{86F44669-5EDE-4D0B-BC9F-260C1824859E}">
      <dgm:prSet/>
      <dgm:spPr/>
      <dgm:t>
        <a:bodyPr/>
        <a:lstStyle/>
        <a:p>
          <a:r>
            <a:rPr lang="pl-PL"/>
            <a:t>Klasa posiada pola informujące o zasobach gracza</a:t>
          </a:r>
          <a:endParaRPr lang="en-US"/>
        </a:p>
      </dgm:t>
    </dgm:pt>
    <dgm:pt modelId="{ED698F94-049F-432A-A287-941310EE0CAF}" type="parTrans" cxnId="{31B643E2-29BB-43F9-87EE-7F2EEDBFEF7C}">
      <dgm:prSet/>
      <dgm:spPr/>
      <dgm:t>
        <a:bodyPr/>
        <a:lstStyle/>
        <a:p>
          <a:endParaRPr lang="en-US"/>
        </a:p>
      </dgm:t>
    </dgm:pt>
    <dgm:pt modelId="{EF9DB7AF-773E-40BE-A775-E1296C82E4F6}" type="sibTrans" cxnId="{31B643E2-29BB-43F9-87EE-7F2EEDBFEF7C}">
      <dgm:prSet/>
      <dgm:spPr/>
      <dgm:t>
        <a:bodyPr/>
        <a:lstStyle/>
        <a:p>
          <a:endParaRPr lang="en-US"/>
        </a:p>
      </dgm:t>
    </dgm:pt>
    <dgm:pt modelId="{8FA54587-7E94-4F40-B3F4-AF0104583E5F}">
      <dgm:prSet/>
      <dgm:spPr/>
      <dgm:t>
        <a:bodyPr/>
        <a:lstStyle/>
        <a:p>
          <a:r>
            <a:rPr lang="pl-PL"/>
            <a:t>Posiada metody zliczające ilość punktów zdobytych podczas rundy</a:t>
          </a:r>
          <a:endParaRPr lang="en-US"/>
        </a:p>
      </dgm:t>
    </dgm:pt>
    <dgm:pt modelId="{50835E24-E98E-41B6-938A-AEDE6CD36A7D}" type="parTrans" cxnId="{4BC5965F-6BD1-4E92-A287-1EBDE6005B47}">
      <dgm:prSet/>
      <dgm:spPr/>
      <dgm:t>
        <a:bodyPr/>
        <a:lstStyle/>
        <a:p>
          <a:endParaRPr lang="en-US"/>
        </a:p>
      </dgm:t>
    </dgm:pt>
    <dgm:pt modelId="{479C2A8D-1C19-4091-9F35-738F822552D5}" type="sibTrans" cxnId="{4BC5965F-6BD1-4E92-A287-1EBDE6005B47}">
      <dgm:prSet/>
      <dgm:spPr/>
      <dgm:t>
        <a:bodyPr/>
        <a:lstStyle/>
        <a:p>
          <a:endParaRPr lang="en-US"/>
        </a:p>
      </dgm:t>
    </dgm:pt>
    <dgm:pt modelId="{384BCC8E-4919-47A1-A988-9DCEE6F58C7A}">
      <dgm:prSet/>
      <dgm:spPr/>
      <dgm:t>
        <a:bodyPr/>
        <a:lstStyle/>
        <a:p>
          <a:r>
            <a:rPr lang="pl-PL"/>
            <a:t>Posiada metody sterujące zasobami gracza</a:t>
          </a:r>
          <a:endParaRPr lang="en-US"/>
        </a:p>
      </dgm:t>
    </dgm:pt>
    <dgm:pt modelId="{E8A93830-BADF-4D5E-85EB-1301016003A4}" type="parTrans" cxnId="{13198FBF-B95E-4BB9-9FBB-541ADE548BA6}">
      <dgm:prSet/>
      <dgm:spPr/>
      <dgm:t>
        <a:bodyPr/>
        <a:lstStyle/>
        <a:p>
          <a:endParaRPr lang="en-US"/>
        </a:p>
      </dgm:t>
    </dgm:pt>
    <dgm:pt modelId="{9093E730-2D81-47E5-9A52-D82EA252933D}" type="sibTrans" cxnId="{13198FBF-B95E-4BB9-9FBB-541ADE548BA6}">
      <dgm:prSet/>
      <dgm:spPr/>
      <dgm:t>
        <a:bodyPr/>
        <a:lstStyle/>
        <a:p>
          <a:endParaRPr lang="en-US"/>
        </a:p>
      </dgm:t>
    </dgm:pt>
    <dgm:pt modelId="{21BF8107-6BFC-4D08-82C7-F984DBE638FB}" type="pres">
      <dgm:prSet presAssocID="{A8DB7566-8FCE-4764-95F1-F89C5615BE91}" presName="vert0" presStyleCnt="0">
        <dgm:presLayoutVars>
          <dgm:dir/>
          <dgm:animOne val="branch"/>
          <dgm:animLvl val="lvl"/>
        </dgm:presLayoutVars>
      </dgm:prSet>
      <dgm:spPr/>
    </dgm:pt>
    <dgm:pt modelId="{A7CFB81D-323A-49FD-9BA0-D06226F48F22}" type="pres">
      <dgm:prSet presAssocID="{8435D729-2371-4FDB-A288-DC5AE39A6692}" presName="thickLine" presStyleLbl="alignNode1" presStyleIdx="0" presStyleCnt="4"/>
      <dgm:spPr/>
    </dgm:pt>
    <dgm:pt modelId="{9BB80496-9407-4D8F-8D43-52EE263D06E5}" type="pres">
      <dgm:prSet presAssocID="{8435D729-2371-4FDB-A288-DC5AE39A6692}" presName="horz1" presStyleCnt="0"/>
      <dgm:spPr/>
    </dgm:pt>
    <dgm:pt modelId="{F04B7836-03C6-4553-8B08-73D7E0DFC0BF}" type="pres">
      <dgm:prSet presAssocID="{8435D729-2371-4FDB-A288-DC5AE39A6692}" presName="tx1" presStyleLbl="revTx" presStyleIdx="0" presStyleCnt="4"/>
      <dgm:spPr/>
    </dgm:pt>
    <dgm:pt modelId="{05276AC7-115C-45F4-9202-9D36ADE22F30}" type="pres">
      <dgm:prSet presAssocID="{8435D729-2371-4FDB-A288-DC5AE39A6692}" presName="vert1" presStyleCnt="0"/>
      <dgm:spPr/>
    </dgm:pt>
    <dgm:pt modelId="{7C74C31F-1B6B-453B-9116-EFF32BB67F23}" type="pres">
      <dgm:prSet presAssocID="{86F44669-5EDE-4D0B-BC9F-260C1824859E}" presName="thickLine" presStyleLbl="alignNode1" presStyleIdx="1" presStyleCnt="4"/>
      <dgm:spPr/>
    </dgm:pt>
    <dgm:pt modelId="{484211DE-4CA5-4FBB-AE9F-936F254005D6}" type="pres">
      <dgm:prSet presAssocID="{86F44669-5EDE-4D0B-BC9F-260C1824859E}" presName="horz1" presStyleCnt="0"/>
      <dgm:spPr/>
    </dgm:pt>
    <dgm:pt modelId="{E880763E-182B-495F-B685-8751A8BC4B98}" type="pres">
      <dgm:prSet presAssocID="{86F44669-5EDE-4D0B-BC9F-260C1824859E}" presName="tx1" presStyleLbl="revTx" presStyleIdx="1" presStyleCnt="4"/>
      <dgm:spPr/>
    </dgm:pt>
    <dgm:pt modelId="{FCE7DD36-BA27-47CB-BE1F-EF2E45A113CB}" type="pres">
      <dgm:prSet presAssocID="{86F44669-5EDE-4D0B-BC9F-260C1824859E}" presName="vert1" presStyleCnt="0"/>
      <dgm:spPr/>
    </dgm:pt>
    <dgm:pt modelId="{515F3CD9-8E88-4EA8-A948-CD5A943D1CF7}" type="pres">
      <dgm:prSet presAssocID="{8FA54587-7E94-4F40-B3F4-AF0104583E5F}" presName="thickLine" presStyleLbl="alignNode1" presStyleIdx="2" presStyleCnt="4"/>
      <dgm:spPr/>
    </dgm:pt>
    <dgm:pt modelId="{E75F91FA-1E66-457C-800A-CD9E2A871D4F}" type="pres">
      <dgm:prSet presAssocID="{8FA54587-7E94-4F40-B3F4-AF0104583E5F}" presName="horz1" presStyleCnt="0"/>
      <dgm:spPr/>
    </dgm:pt>
    <dgm:pt modelId="{9E10BB08-6FD6-4F1A-A7F8-2F18613151FD}" type="pres">
      <dgm:prSet presAssocID="{8FA54587-7E94-4F40-B3F4-AF0104583E5F}" presName="tx1" presStyleLbl="revTx" presStyleIdx="2" presStyleCnt="4"/>
      <dgm:spPr/>
    </dgm:pt>
    <dgm:pt modelId="{8197D6C2-5609-490C-91D7-E6A8DE156B67}" type="pres">
      <dgm:prSet presAssocID="{8FA54587-7E94-4F40-B3F4-AF0104583E5F}" presName="vert1" presStyleCnt="0"/>
      <dgm:spPr/>
    </dgm:pt>
    <dgm:pt modelId="{0456596D-4C63-40A3-92E7-C08457D19B08}" type="pres">
      <dgm:prSet presAssocID="{384BCC8E-4919-47A1-A988-9DCEE6F58C7A}" presName="thickLine" presStyleLbl="alignNode1" presStyleIdx="3" presStyleCnt="4"/>
      <dgm:spPr/>
    </dgm:pt>
    <dgm:pt modelId="{13054C1B-C3BC-4453-8945-661FC2C75155}" type="pres">
      <dgm:prSet presAssocID="{384BCC8E-4919-47A1-A988-9DCEE6F58C7A}" presName="horz1" presStyleCnt="0"/>
      <dgm:spPr/>
    </dgm:pt>
    <dgm:pt modelId="{10C46D53-7E88-41C1-B0AA-553D5CA8B829}" type="pres">
      <dgm:prSet presAssocID="{384BCC8E-4919-47A1-A988-9DCEE6F58C7A}" presName="tx1" presStyleLbl="revTx" presStyleIdx="3" presStyleCnt="4"/>
      <dgm:spPr/>
    </dgm:pt>
    <dgm:pt modelId="{E162B877-FECE-42D5-A77A-6C14D4352903}" type="pres">
      <dgm:prSet presAssocID="{384BCC8E-4919-47A1-A988-9DCEE6F58C7A}" presName="vert1" presStyleCnt="0"/>
      <dgm:spPr/>
    </dgm:pt>
  </dgm:ptLst>
  <dgm:cxnLst>
    <dgm:cxn modelId="{61FB2C05-D390-47D6-937F-292FE6EF102A}" type="presOf" srcId="{8FA54587-7E94-4F40-B3F4-AF0104583E5F}" destId="{9E10BB08-6FD6-4F1A-A7F8-2F18613151FD}" srcOrd="0" destOrd="0" presId="urn:microsoft.com/office/officeart/2008/layout/LinedList"/>
    <dgm:cxn modelId="{A2244B27-B957-44BA-B65B-CFE0E94F4610}" type="presOf" srcId="{8435D729-2371-4FDB-A288-DC5AE39A6692}" destId="{F04B7836-03C6-4553-8B08-73D7E0DFC0BF}" srcOrd="0" destOrd="0" presId="urn:microsoft.com/office/officeart/2008/layout/LinedList"/>
    <dgm:cxn modelId="{4BC5965F-6BD1-4E92-A287-1EBDE6005B47}" srcId="{A8DB7566-8FCE-4764-95F1-F89C5615BE91}" destId="{8FA54587-7E94-4F40-B3F4-AF0104583E5F}" srcOrd="2" destOrd="0" parTransId="{50835E24-E98E-41B6-938A-AEDE6CD36A7D}" sibTransId="{479C2A8D-1C19-4091-9F35-738F822552D5}"/>
    <dgm:cxn modelId="{13198FBF-B95E-4BB9-9FBB-541ADE548BA6}" srcId="{A8DB7566-8FCE-4764-95F1-F89C5615BE91}" destId="{384BCC8E-4919-47A1-A988-9DCEE6F58C7A}" srcOrd="3" destOrd="0" parTransId="{E8A93830-BADF-4D5E-85EB-1301016003A4}" sibTransId="{9093E730-2D81-47E5-9A52-D82EA252933D}"/>
    <dgm:cxn modelId="{31B643E2-29BB-43F9-87EE-7F2EEDBFEF7C}" srcId="{A8DB7566-8FCE-4764-95F1-F89C5615BE91}" destId="{86F44669-5EDE-4D0B-BC9F-260C1824859E}" srcOrd="1" destOrd="0" parTransId="{ED698F94-049F-432A-A287-941310EE0CAF}" sibTransId="{EF9DB7AF-773E-40BE-A775-E1296C82E4F6}"/>
    <dgm:cxn modelId="{E646A4E8-F264-4E9A-B3A8-64288015FDD2}" type="presOf" srcId="{A8DB7566-8FCE-4764-95F1-F89C5615BE91}" destId="{21BF8107-6BFC-4D08-82C7-F984DBE638FB}" srcOrd="0" destOrd="0" presId="urn:microsoft.com/office/officeart/2008/layout/LinedList"/>
    <dgm:cxn modelId="{F764BBEB-AAA9-4137-99CB-456B16984E69}" srcId="{A8DB7566-8FCE-4764-95F1-F89C5615BE91}" destId="{8435D729-2371-4FDB-A288-DC5AE39A6692}" srcOrd="0" destOrd="0" parTransId="{6B680CA1-6277-4D2C-AECA-C948D594645F}" sibTransId="{B4C3F827-0925-4B2A-B161-D6CF26AAE159}"/>
    <dgm:cxn modelId="{123306F3-53A6-4FE5-9487-48F7F79694A9}" type="presOf" srcId="{86F44669-5EDE-4D0B-BC9F-260C1824859E}" destId="{E880763E-182B-495F-B685-8751A8BC4B98}" srcOrd="0" destOrd="0" presId="urn:microsoft.com/office/officeart/2008/layout/LinedList"/>
    <dgm:cxn modelId="{9EAF1FF5-0105-42AE-BE61-A6D032160DEA}" type="presOf" srcId="{384BCC8E-4919-47A1-A988-9DCEE6F58C7A}" destId="{10C46D53-7E88-41C1-B0AA-553D5CA8B829}" srcOrd="0" destOrd="0" presId="urn:microsoft.com/office/officeart/2008/layout/LinedList"/>
    <dgm:cxn modelId="{EE2ED3B5-D352-42F8-B2FB-BFED55B6A079}" type="presParOf" srcId="{21BF8107-6BFC-4D08-82C7-F984DBE638FB}" destId="{A7CFB81D-323A-49FD-9BA0-D06226F48F22}" srcOrd="0" destOrd="0" presId="urn:microsoft.com/office/officeart/2008/layout/LinedList"/>
    <dgm:cxn modelId="{BA8FD4F1-B443-49A3-BDAF-16B1F662C60B}" type="presParOf" srcId="{21BF8107-6BFC-4D08-82C7-F984DBE638FB}" destId="{9BB80496-9407-4D8F-8D43-52EE263D06E5}" srcOrd="1" destOrd="0" presId="urn:microsoft.com/office/officeart/2008/layout/LinedList"/>
    <dgm:cxn modelId="{66ECB385-0B8F-4EFA-A767-76B92D1E9E22}" type="presParOf" srcId="{9BB80496-9407-4D8F-8D43-52EE263D06E5}" destId="{F04B7836-03C6-4553-8B08-73D7E0DFC0BF}" srcOrd="0" destOrd="0" presId="urn:microsoft.com/office/officeart/2008/layout/LinedList"/>
    <dgm:cxn modelId="{CB9A7205-F5F7-443A-A0BC-1D2E518BB97C}" type="presParOf" srcId="{9BB80496-9407-4D8F-8D43-52EE263D06E5}" destId="{05276AC7-115C-45F4-9202-9D36ADE22F30}" srcOrd="1" destOrd="0" presId="urn:microsoft.com/office/officeart/2008/layout/LinedList"/>
    <dgm:cxn modelId="{5B2AFE8D-543D-416F-8A60-502BFC030216}" type="presParOf" srcId="{21BF8107-6BFC-4D08-82C7-F984DBE638FB}" destId="{7C74C31F-1B6B-453B-9116-EFF32BB67F23}" srcOrd="2" destOrd="0" presId="urn:microsoft.com/office/officeart/2008/layout/LinedList"/>
    <dgm:cxn modelId="{5A15CEA4-2E7E-4997-9ACA-D05350C83030}" type="presParOf" srcId="{21BF8107-6BFC-4D08-82C7-F984DBE638FB}" destId="{484211DE-4CA5-4FBB-AE9F-936F254005D6}" srcOrd="3" destOrd="0" presId="urn:microsoft.com/office/officeart/2008/layout/LinedList"/>
    <dgm:cxn modelId="{8C70AB96-42C4-4536-B8AF-4968FF8EC9C5}" type="presParOf" srcId="{484211DE-4CA5-4FBB-AE9F-936F254005D6}" destId="{E880763E-182B-495F-B685-8751A8BC4B98}" srcOrd="0" destOrd="0" presId="urn:microsoft.com/office/officeart/2008/layout/LinedList"/>
    <dgm:cxn modelId="{83F88089-4CEF-42BC-BF17-2FA627A6BE1B}" type="presParOf" srcId="{484211DE-4CA5-4FBB-AE9F-936F254005D6}" destId="{FCE7DD36-BA27-47CB-BE1F-EF2E45A113CB}" srcOrd="1" destOrd="0" presId="urn:microsoft.com/office/officeart/2008/layout/LinedList"/>
    <dgm:cxn modelId="{78AA920A-9459-4A59-9DB3-58426CBA5E6B}" type="presParOf" srcId="{21BF8107-6BFC-4D08-82C7-F984DBE638FB}" destId="{515F3CD9-8E88-4EA8-A948-CD5A943D1CF7}" srcOrd="4" destOrd="0" presId="urn:microsoft.com/office/officeart/2008/layout/LinedList"/>
    <dgm:cxn modelId="{28BC28D7-BA3E-46B8-804C-E351E800D19C}" type="presParOf" srcId="{21BF8107-6BFC-4D08-82C7-F984DBE638FB}" destId="{E75F91FA-1E66-457C-800A-CD9E2A871D4F}" srcOrd="5" destOrd="0" presId="urn:microsoft.com/office/officeart/2008/layout/LinedList"/>
    <dgm:cxn modelId="{9EBD374E-818D-45C3-8B85-224603919DDA}" type="presParOf" srcId="{E75F91FA-1E66-457C-800A-CD9E2A871D4F}" destId="{9E10BB08-6FD6-4F1A-A7F8-2F18613151FD}" srcOrd="0" destOrd="0" presId="urn:microsoft.com/office/officeart/2008/layout/LinedList"/>
    <dgm:cxn modelId="{3A846A86-E40B-4355-A768-698A5E9FBE3A}" type="presParOf" srcId="{E75F91FA-1E66-457C-800A-CD9E2A871D4F}" destId="{8197D6C2-5609-490C-91D7-E6A8DE156B67}" srcOrd="1" destOrd="0" presId="urn:microsoft.com/office/officeart/2008/layout/LinedList"/>
    <dgm:cxn modelId="{82D8C19E-08A2-4586-95D5-43C401DDFC56}" type="presParOf" srcId="{21BF8107-6BFC-4D08-82C7-F984DBE638FB}" destId="{0456596D-4C63-40A3-92E7-C08457D19B08}" srcOrd="6" destOrd="0" presId="urn:microsoft.com/office/officeart/2008/layout/LinedList"/>
    <dgm:cxn modelId="{AF3DEF3C-1592-4F85-B4F6-72065EA1F9E3}" type="presParOf" srcId="{21BF8107-6BFC-4D08-82C7-F984DBE638FB}" destId="{13054C1B-C3BC-4453-8945-661FC2C75155}" srcOrd="7" destOrd="0" presId="urn:microsoft.com/office/officeart/2008/layout/LinedList"/>
    <dgm:cxn modelId="{BF6F0BC3-5C34-4151-B71D-833FFEB243E0}" type="presParOf" srcId="{13054C1B-C3BC-4453-8945-661FC2C75155}" destId="{10C46D53-7E88-41C1-B0AA-553D5CA8B829}" srcOrd="0" destOrd="0" presId="urn:microsoft.com/office/officeart/2008/layout/LinedList"/>
    <dgm:cxn modelId="{FAE11325-88B7-4C3E-813F-E792AABBBBD7}" type="presParOf" srcId="{13054C1B-C3BC-4453-8945-661FC2C75155}" destId="{E162B877-FECE-42D5-A77A-6C14D43529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3D90D-4CB6-4CB4-B73C-6A1E672EB7FB}">
      <dsp:nvSpPr>
        <dsp:cNvPr id="0" name=""/>
        <dsp:cNvSpPr/>
      </dsp:nvSpPr>
      <dsp:spPr>
        <a:xfrm>
          <a:off x="0" y="222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Podział na 3 etapy</a:t>
          </a:r>
          <a:endParaRPr lang="en-US" sz="3000" kern="1200"/>
        </a:p>
      </dsp:txBody>
      <dsp:txXfrm>
        <a:off x="0" y="22225"/>
        <a:ext cx="3047999" cy="1828800"/>
      </dsp:txXfrm>
    </dsp:sp>
    <dsp:sp modelId="{BE15281E-5A43-41A1-8AB8-E60B1EF9EF59}">
      <dsp:nvSpPr>
        <dsp:cNvPr id="0" name=""/>
        <dsp:cNvSpPr/>
      </dsp:nvSpPr>
      <dsp:spPr>
        <a:xfrm>
          <a:off x="3352800" y="222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Wymiana projektów między zespołami po każdym etapie</a:t>
          </a:r>
          <a:endParaRPr lang="en-US" sz="3000" kern="1200"/>
        </a:p>
      </dsp:txBody>
      <dsp:txXfrm>
        <a:off x="3352800" y="22225"/>
        <a:ext cx="3047999" cy="1828800"/>
      </dsp:txXfrm>
    </dsp:sp>
    <dsp:sp modelId="{546126C5-D156-4BE4-81CE-AA723210BB75}">
      <dsp:nvSpPr>
        <dsp:cNvPr id="0" name=""/>
        <dsp:cNvSpPr/>
      </dsp:nvSpPr>
      <dsp:spPr>
        <a:xfrm>
          <a:off x="6705599" y="222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Interfejs graficzny</a:t>
          </a:r>
          <a:endParaRPr lang="en-US" sz="3000" kern="1200"/>
        </a:p>
      </dsp:txBody>
      <dsp:txXfrm>
        <a:off x="6705599" y="22225"/>
        <a:ext cx="3047999" cy="1828800"/>
      </dsp:txXfrm>
    </dsp:sp>
    <dsp:sp modelId="{E36A31FA-6729-44D3-B3E7-337F72F0182C}">
      <dsp:nvSpPr>
        <dsp:cNvPr id="0" name=""/>
        <dsp:cNvSpPr/>
      </dsp:nvSpPr>
      <dsp:spPr>
        <a:xfrm>
          <a:off x="1676400" y="21558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Prowadzenie dokumentacji</a:t>
          </a:r>
          <a:endParaRPr lang="en-US" sz="3000" kern="1200"/>
        </a:p>
      </dsp:txBody>
      <dsp:txXfrm>
        <a:off x="1676400" y="2155825"/>
        <a:ext cx="3047999" cy="1828800"/>
      </dsp:txXfrm>
    </dsp:sp>
    <dsp:sp modelId="{2428FAEE-EB06-43DB-9D7C-09A7696B29AF}">
      <dsp:nvSpPr>
        <dsp:cNvPr id="0" name=""/>
        <dsp:cNvSpPr/>
      </dsp:nvSpPr>
      <dsp:spPr>
        <a:xfrm>
          <a:off x="5029199" y="2155825"/>
          <a:ext cx="3047999" cy="1828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Kod opisywany w języku angielskim</a:t>
          </a:r>
          <a:endParaRPr lang="en-US" sz="3000" kern="1200"/>
        </a:p>
      </dsp:txBody>
      <dsp:txXfrm>
        <a:off x="5029199" y="2155825"/>
        <a:ext cx="3047999" cy="182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570CE-6202-4393-936C-2397FFCC280A}">
      <dsp:nvSpPr>
        <dsp:cNvPr id="0" name=""/>
        <dsp:cNvSpPr/>
      </dsp:nvSpPr>
      <dsp:spPr>
        <a:xfrm>
          <a:off x="0" y="1956"/>
          <a:ext cx="9753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7719-7C2E-4823-899D-8B6203AC85DF}">
      <dsp:nvSpPr>
        <dsp:cNvPr id="0" name=""/>
        <dsp:cNvSpPr/>
      </dsp:nvSpPr>
      <dsp:spPr>
        <a:xfrm>
          <a:off x="0" y="1956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A – plansza (2-4) </a:t>
          </a:r>
          <a:endParaRPr lang="en-US" sz="3100" kern="1200" dirty="0"/>
        </a:p>
      </dsp:txBody>
      <dsp:txXfrm>
        <a:off x="0" y="1956"/>
        <a:ext cx="9753600" cy="667156"/>
      </dsp:txXfrm>
    </dsp:sp>
    <dsp:sp modelId="{1359318A-9122-497C-945A-7C95EE17FA1E}">
      <dsp:nvSpPr>
        <dsp:cNvPr id="0" name=""/>
        <dsp:cNvSpPr/>
      </dsp:nvSpPr>
      <dsp:spPr>
        <a:xfrm>
          <a:off x="0" y="669112"/>
          <a:ext cx="9753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A3EDC-D178-453F-A8F7-BED279B101B7}">
      <dsp:nvSpPr>
        <dsp:cNvPr id="0" name=""/>
        <dsp:cNvSpPr/>
      </dsp:nvSpPr>
      <dsp:spPr>
        <a:xfrm>
          <a:off x="0" y="669112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B – tabela punktów</a:t>
          </a:r>
          <a:endParaRPr lang="en-US" sz="3100" kern="1200"/>
        </a:p>
      </dsp:txBody>
      <dsp:txXfrm>
        <a:off x="0" y="669112"/>
        <a:ext cx="9753600" cy="667156"/>
      </dsp:txXfrm>
    </dsp:sp>
    <dsp:sp modelId="{051E6282-9CC1-4278-8834-E8AFD1EA92ED}">
      <dsp:nvSpPr>
        <dsp:cNvPr id="0" name=""/>
        <dsp:cNvSpPr/>
      </dsp:nvSpPr>
      <dsp:spPr>
        <a:xfrm>
          <a:off x="0" y="1336268"/>
          <a:ext cx="9753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0533-DDD8-4DB2-BF6F-21098024274B}">
      <dsp:nvSpPr>
        <dsp:cNvPr id="0" name=""/>
        <dsp:cNvSpPr/>
      </dsp:nvSpPr>
      <dsp:spPr>
        <a:xfrm>
          <a:off x="0" y="1336268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C – warsztat (5,7,9) </a:t>
          </a:r>
          <a:endParaRPr lang="en-US" sz="3100" kern="1200" dirty="0"/>
        </a:p>
      </dsp:txBody>
      <dsp:txXfrm>
        <a:off x="0" y="1336268"/>
        <a:ext cx="9753600" cy="667156"/>
      </dsp:txXfrm>
    </dsp:sp>
    <dsp:sp modelId="{7EE67470-FC7B-4C4B-9932-2433131A6E0E}">
      <dsp:nvSpPr>
        <dsp:cNvPr id="0" name=""/>
        <dsp:cNvSpPr/>
      </dsp:nvSpPr>
      <dsp:spPr>
        <a:xfrm>
          <a:off x="0" y="2003424"/>
          <a:ext cx="9753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EE622-695C-4337-9B71-259BF438A12B}">
      <dsp:nvSpPr>
        <dsp:cNvPr id="0" name=""/>
        <dsp:cNvSpPr/>
      </dsp:nvSpPr>
      <dsp:spPr>
        <a:xfrm>
          <a:off x="0" y="2003425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D – worek na kafelki</a:t>
          </a:r>
          <a:endParaRPr lang="en-US" sz="3100" kern="1200"/>
        </a:p>
      </dsp:txBody>
      <dsp:txXfrm>
        <a:off x="0" y="2003425"/>
        <a:ext cx="9753600" cy="667156"/>
      </dsp:txXfrm>
    </dsp:sp>
    <dsp:sp modelId="{98924D2C-5E48-4F55-8481-EB5667541D01}">
      <dsp:nvSpPr>
        <dsp:cNvPr id="0" name=""/>
        <dsp:cNvSpPr/>
      </dsp:nvSpPr>
      <dsp:spPr>
        <a:xfrm>
          <a:off x="0" y="2670581"/>
          <a:ext cx="9753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234E9-5D56-45DC-A3F5-C7B30EA3CA19}">
      <dsp:nvSpPr>
        <dsp:cNvPr id="0" name=""/>
        <dsp:cNvSpPr/>
      </dsp:nvSpPr>
      <dsp:spPr>
        <a:xfrm>
          <a:off x="0" y="2670581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E – kolorowe kafelki (100) </a:t>
          </a:r>
          <a:endParaRPr lang="en-US" sz="3100" kern="1200" dirty="0"/>
        </a:p>
      </dsp:txBody>
      <dsp:txXfrm>
        <a:off x="0" y="2670581"/>
        <a:ext cx="9753600" cy="667156"/>
      </dsp:txXfrm>
    </dsp:sp>
    <dsp:sp modelId="{480D2A03-8A25-4B35-9973-8BC432F35760}">
      <dsp:nvSpPr>
        <dsp:cNvPr id="0" name=""/>
        <dsp:cNvSpPr/>
      </dsp:nvSpPr>
      <dsp:spPr>
        <a:xfrm>
          <a:off x="0" y="3337737"/>
          <a:ext cx="9753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2BDEB-62F9-4452-86E5-3DD32EAA230A}">
      <dsp:nvSpPr>
        <dsp:cNvPr id="0" name=""/>
        <dsp:cNvSpPr/>
      </dsp:nvSpPr>
      <dsp:spPr>
        <a:xfrm>
          <a:off x="0" y="3337737"/>
          <a:ext cx="9753600" cy="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F – kafelek pierwszego gracza</a:t>
          </a:r>
          <a:endParaRPr lang="en-US" sz="3100" kern="1200"/>
        </a:p>
      </dsp:txBody>
      <dsp:txXfrm>
        <a:off x="0" y="3337737"/>
        <a:ext cx="9753600" cy="667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D81B0-56A3-4429-8875-FAB1ACD94674}">
      <dsp:nvSpPr>
        <dsp:cNvPr id="0" name=""/>
        <dsp:cNvSpPr/>
      </dsp:nvSpPr>
      <dsp:spPr>
        <a:xfrm>
          <a:off x="2830744" y="795559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382" y="838059"/>
        <a:ext cx="32204" cy="6440"/>
      </dsp:txXfrm>
    </dsp:sp>
    <dsp:sp modelId="{98E21A41-020F-4CDF-838C-BC74EE6BA6F2}">
      <dsp:nvSpPr>
        <dsp:cNvPr id="0" name=""/>
        <dsp:cNvSpPr/>
      </dsp:nvSpPr>
      <dsp:spPr>
        <a:xfrm>
          <a:off x="32194" y="1174"/>
          <a:ext cx="2800349" cy="1680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Gra składa się z rund</a:t>
          </a:r>
          <a:endParaRPr lang="en-US" sz="2100" kern="1200"/>
        </a:p>
      </dsp:txBody>
      <dsp:txXfrm>
        <a:off x="32194" y="1174"/>
        <a:ext cx="2800349" cy="1680209"/>
      </dsp:txXfrm>
    </dsp:sp>
    <dsp:sp modelId="{A4E1B786-74DF-46D8-A3E3-0A08B2822FF1}">
      <dsp:nvSpPr>
        <dsp:cNvPr id="0" name=""/>
        <dsp:cNvSpPr/>
      </dsp:nvSpPr>
      <dsp:spPr>
        <a:xfrm>
          <a:off x="6275174" y="795559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5813" y="838059"/>
        <a:ext cx="32204" cy="6440"/>
      </dsp:txXfrm>
    </dsp:sp>
    <dsp:sp modelId="{2D5452BD-E6DA-4C7C-94F4-9B3772EF10D5}">
      <dsp:nvSpPr>
        <dsp:cNvPr id="0" name=""/>
        <dsp:cNvSpPr/>
      </dsp:nvSpPr>
      <dsp:spPr>
        <a:xfrm>
          <a:off x="3476625" y="1174"/>
          <a:ext cx="2800349" cy="1680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Dobieranie kafelków: stół lub warsztaty</a:t>
          </a:r>
          <a:endParaRPr lang="en-US" sz="2100" kern="1200"/>
        </a:p>
      </dsp:txBody>
      <dsp:txXfrm>
        <a:off x="3476625" y="1174"/>
        <a:ext cx="2800349" cy="1680209"/>
      </dsp:txXfrm>
    </dsp:sp>
    <dsp:sp modelId="{2E725AF5-E5A9-4EB5-AB9A-4175ACD864E8}">
      <dsp:nvSpPr>
        <dsp:cNvPr id="0" name=""/>
        <dsp:cNvSpPr/>
      </dsp:nvSpPr>
      <dsp:spPr>
        <a:xfrm>
          <a:off x="1432369" y="1679584"/>
          <a:ext cx="6888860" cy="613480"/>
        </a:xfrm>
        <a:custGeom>
          <a:avLst/>
          <a:gdLst/>
          <a:ahLst/>
          <a:cxnLst/>
          <a:rect l="0" t="0" r="0" b="0"/>
          <a:pathLst>
            <a:path>
              <a:moveTo>
                <a:pt x="6888860" y="0"/>
              </a:moveTo>
              <a:lnTo>
                <a:pt x="6888860" y="323840"/>
              </a:lnTo>
              <a:lnTo>
                <a:pt x="0" y="323840"/>
              </a:lnTo>
              <a:lnTo>
                <a:pt x="0" y="613480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03827" y="1983104"/>
        <a:ext cx="345945" cy="6440"/>
      </dsp:txXfrm>
    </dsp:sp>
    <dsp:sp modelId="{9F18C8D2-6349-4C71-9A80-218D1D0B7DC1}">
      <dsp:nvSpPr>
        <dsp:cNvPr id="0" name=""/>
        <dsp:cNvSpPr/>
      </dsp:nvSpPr>
      <dsp:spPr>
        <a:xfrm>
          <a:off x="6921055" y="1174"/>
          <a:ext cx="2800349" cy="16802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Układanie kafelków na liniach wzorów</a:t>
          </a:r>
          <a:endParaRPr lang="en-US" sz="2100" kern="1200"/>
        </a:p>
      </dsp:txBody>
      <dsp:txXfrm>
        <a:off x="6921055" y="1174"/>
        <a:ext cx="2800349" cy="1680209"/>
      </dsp:txXfrm>
    </dsp:sp>
    <dsp:sp modelId="{D3DC57BA-0AC1-4F85-9E13-A5386253057A}">
      <dsp:nvSpPr>
        <dsp:cNvPr id="0" name=""/>
        <dsp:cNvSpPr/>
      </dsp:nvSpPr>
      <dsp:spPr>
        <a:xfrm>
          <a:off x="2830744" y="3119850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382" y="3162349"/>
        <a:ext cx="32204" cy="6440"/>
      </dsp:txXfrm>
    </dsp:sp>
    <dsp:sp modelId="{7C66F24D-62D0-4359-8F39-AB0C17DE09E5}">
      <dsp:nvSpPr>
        <dsp:cNvPr id="0" name=""/>
        <dsp:cNvSpPr/>
      </dsp:nvSpPr>
      <dsp:spPr>
        <a:xfrm>
          <a:off x="32194" y="2325465"/>
          <a:ext cx="2800349" cy="16802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Podliczanie punktów</a:t>
          </a:r>
          <a:endParaRPr lang="en-US" sz="2100" kern="1200"/>
        </a:p>
      </dsp:txBody>
      <dsp:txXfrm>
        <a:off x="32194" y="2325465"/>
        <a:ext cx="2800349" cy="1680209"/>
      </dsp:txXfrm>
    </dsp:sp>
    <dsp:sp modelId="{67249190-1833-48E2-BAAD-E598FD0DE992}">
      <dsp:nvSpPr>
        <dsp:cNvPr id="0" name=""/>
        <dsp:cNvSpPr/>
      </dsp:nvSpPr>
      <dsp:spPr>
        <a:xfrm>
          <a:off x="6275174" y="3119850"/>
          <a:ext cx="6134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3480" y="4572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5813" y="3162349"/>
        <a:ext cx="32204" cy="6440"/>
      </dsp:txXfrm>
    </dsp:sp>
    <dsp:sp modelId="{24D4A030-DDEA-442C-9766-F243D4CD1609}">
      <dsp:nvSpPr>
        <dsp:cNvPr id="0" name=""/>
        <dsp:cNvSpPr/>
      </dsp:nvSpPr>
      <dsp:spPr>
        <a:xfrm>
          <a:off x="3476625" y="2325465"/>
          <a:ext cx="2800349" cy="16802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Punkty ujemne – floor</a:t>
          </a:r>
          <a:endParaRPr lang="en-US" sz="2100" kern="1200"/>
        </a:p>
      </dsp:txBody>
      <dsp:txXfrm>
        <a:off x="3476625" y="2325465"/>
        <a:ext cx="2800349" cy="1680209"/>
      </dsp:txXfrm>
    </dsp:sp>
    <dsp:sp modelId="{982AD092-6982-409E-A41E-1D267901B15C}">
      <dsp:nvSpPr>
        <dsp:cNvPr id="0" name=""/>
        <dsp:cNvSpPr/>
      </dsp:nvSpPr>
      <dsp:spPr>
        <a:xfrm>
          <a:off x="6921055" y="2325465"/>
          <a:ext cx="2800349" cy="1680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19" tIns="144036" rIns="137219" bIns="14403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Celem każdego gracza jest jak najszybsze ułożenie pełnego wiersza na swojej ścianie</a:t>
          </a:r>
          <a:endParaRPr lang="en-US" sz="2100" kern="1200"/>
        </a:p>
      </dsp:txBody>
      <dsp:txXfrm>
        <a:off x="6921055" y="2325465"/>
        <a:ext cx="2800349" cy="1680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89705-F70A-45D3-8B2C-868CA3BCA5F6}">
      <dsp:nvSpPr>
        <dsp:cNvPr id="0" name=""/>
        <dsp:cNvSpPr/>
      </dsp:nvSpPr>
      <dsp:spPr>
        <a:xfrm>
          <a:off x="0" y="660"/>
          <a:ext cx="443804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89A4-59B6-4501-9109-D8E07B5C5264}">
      <dsp:nvSpPr>
        <dsp:cNvPr id="0" name=""/>
        <dsp:cNvSpPr/>
      </dsp:nvSpPr>
      <dsp:spPr>
        <a:xfrm>
          <a:off x="0" y="660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Możliwość gry online</a:t>
          </a:r>
          <a:endParaRPr lang="en-US" sz="3100" kern="1200"/>
        </a:p>
      </dsp:txBody>
      <dsp:txXfrm>
        <a:off x="0" y="660"/>
        <a:ext cx="4438042" cy="1081581"/>
      </dsp:txXfrm>
    </dsp:sp>
    <dsp:sp modelId="{AE16D1F8-137A-4556-A029-47765F1E5D5C}">
      <dsp:nvSpPr>
        <dsp:cNvPr id="0" name=""/>
        <dsp:cNvSpPr/>
      </dsp:nvSpPr>
      <dsp:spPr>
        <a:xfrm>
          <a:off x="0" y="1082241"/>
          <a:ext cx="4438042" cy="0"/>
        </a:xfrm>
        <a:prstGeom prst="line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accent5">
              <a:hueOff val="4778670"/>
              <a:satOff val="-10209"/>
              <a:lumOff val="-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1A479-CE0A-4FCA-B18B-9D4BFE5B2E76}">
      <dsp:nvSpPr>
        <dsp:cNvPr id="0" name=""/>
        <dsp:cNvSpPr/>
      </dsp:nvSpPr>
      <dsp:spPr>
        <a:xfrm>
          <a:off x="0" y="1082241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Możliwość gry stacjonarnej</a:t>
          </a:r>
          <a:endParaRPr lang="en-US" sz="3100" kern="1200"/>
        </a:p>
      </dsp:txBody>
      <dsp:txXfrm>
        <a:off x="0" y="1082241"/>
        <a:ext cx="4438042" cy="1081581"/>
      </dsp:txXfrm>
    </dsp:sp>
    <dsp:sp modelId="{059EA2EC-84BD-46BC-9809-F27283B9401C}">
      <dsp:nvSpPr>
        <dsp:cNvPr id="0" name=""/>
        <dsp:cNvSpPr/>
      </dsp:nvSpPr>
      <dsp:spPr>
        <a:xfrm>
          <a:off x="0" y="2163823"/>
          <a:ext cx="4438042" cy="0"/>
        </a:xfrm>
        <a:prstGeom prst="line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C8D8E-F36E-4E1A-939C-04D4AC4A4E26}">
      <dsp:nvSpPr>
        <dsp:cNvPr id="0" name=""/>
        <dsp:cNvSpPr/>
      </dsp:nvSpPr>
      <dsp:spPr>
        <a:xfrm>
          <a:off x="0" y="2163823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Możliwość zapisania stanu gry</a:t>
          </a:r>
          <a:endParaRPr lang="en-US" sz="3100" kern="1200" dirty="0"/>
        </a:p>
      </dsp:txBody>
      <dsp:txXfrm>
        <a:off x="0" y="2163823"/>
        <a:ext cx="4438042" cy="1081581"/>
      </dsp:txXfrm>
    </dsp:sp>
    <dsp:sp modelId="{DDBFD050-EADE-4C2D-B943-56A609427CBF}">
      <dsp:nvSpPr>
        <dsp:cNvPr id="0" name=""/>
        <dsp:cNvSpPr/>
      </dsp:nvSpPr>
      <dsp:spPr>
        <a:xfrm>
          <a:off x="0" y="3245405"/>
          <a:ext cx="4438042" cy="0"/>
        </a:xfrm>
        <a:prstGeom prst="line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accent5">
              <a:hueOff val="14336010"/>
              <a:satOff val="-30628"/>
              <a:lumOff val="-1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D8C84-51CF-4B98-84D2-E3611413BB2D}">
      <dsp:nvSpPr>
        <dsp:cNvPr id="0" name=""/>
        <dsp:cNvSpPr/>
      </dsp:nvSpPr>
      <dsp:spPr>
        <a:xfrm>
          <a:off x="0" y="3245405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Możliwość wczytania zapisu stanu gry</a:t>
          </a:r>
          <a:endParaRPr lang="en-US" sz="3100" kern="1200" dirty="0"/>
        </a:p>
      </dsp:txBody>
      <dsp:txXfrm>
        <a:off x="0" y="3245405"/>
        <a:ext cx="4438042" cy="1081581"/>
      </dsp:txXfrm>
    </dsp:sp>
    <dsp:sp modelId="{6D66D6FF-5234-4A82-926C-54F52982CD81}">
      <dsp:nvSpPr>
        <dsp:cNvPr id="0" name=""/>
        <dsp:cNvSpPr/>
      </dsp:nvSpPr>
      <dsp:spPr>
        <a:xfrm>
          <a:off x="0" y="4326987"/>
          <a:ext cx="4438042" cy="0"/>
        </a:xfrm>
        <a:prstGeom prst="line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E55C-C33E-4387-B9A7-7A95C8AA89E6}">
      <dsp:nvSpPr>
        <dsp:cNvPr id="0" name=""/>
        <dsp:cNvSpPr/>
      </dsp:nvSpPr>
      <dsp:spPr>
        <a:xfrm>
          <a:off x="0" y="4326987"/>
          <a:ext cx="4438042" cy="10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Interfejs graficzny gry</a:t>
          </a:r>
          <a:endParaRPr lang="en-US" sz="3100" kern="1200" dirty="0"/>
        </a:p>
      </dsp:txBody>
      <dsp:txXfrm>
        <a:off x="0" y="4326987"/>
        <a:ext cx="4438042" cy="1081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FB81D-323A-49FD-9BA0-D06226F48F22}">
      <dsp:nvSpPr>
        <dsp:cNvPr id="0" name=""/>
        <dsp:cNvSpPr/>
      </dsp:nvSpPr>
      <dsp:spPr>
        <a:xfrm>
          <a:off x="0" y="0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B7836-03C6-4553-8B08-73D7E0DFC0BF}">
      <dsp:nvSpPr>
        <dsp:cNvPr id="0" name=""/>
        <dsp:cNvSpPr/>
      </dsp:nvSpPr>
      <dsp:spPr>
        <a:xfrm>
          <a:off x="0" y="0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Klasa obsługująca gracza</a:t>
          </a:r>
          <a:endParaRPr lang="en-US" sz="2500" kern="1200"/>
        </a:p>
      </dsp:txBody>
      <dsp:txXfrm>
        <a:off x="0" y="0"/>
        <a:ext cx="5295899" cy="876675"/>
      </dsp:txXfrm>
    </dsp:sp>
    <dsp:sp modelId="{7C74C31F-1B6B-453B-9116-EFF32BB67F23}">
      <dsp:nvSpPr>
        <dsp:cNvPr id="0" name=""/>
        <dsp:cNvSpPr/>
      </dsp:nvSpPr>
      <dsp:spPr>
        <a:xfrm>
          <a:off x="0" y="876675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0763E-182B-495F-B685-8751A8BC4B98}">
      <dsp:nvSpPr>
        <dsp:cNvPr id="0" name=""/>
        <dsp:cNvSpPr/>
      </dsp:nvSpPr>
      <dsp:spPr>
        <a:xfrm>
          <a:off x="0" y="876675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Klasa posiada pola informujące o zasobach gracza</a:t>
          </a:r>
          <a:endParaRPr lang="en-US" sz="2500" kern="1200"/>
        </a:p>
      </dsp:txBody>
      <dsp:txXfrm>
        <a:off x="0" y="876675"/>
        <a:ext cx="5295899" cy="876675"/>
      </dsp:txXfrm>
    </dsp:sp>
    <dsp:sp modelId="{515F3CD9-8E88-4EA8-A948-CD5A943D1CF7}">
      <dsp:nvSpPr>
        <dsp:cNvPr id="0" name=""/>
        <dsp:cNvSpPr/>
      </dsp:nvSpPr>
      <dsp:spPr>
        <a:xfrm>
          <a:off x="0" y="1753351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0BB08-6FD6-4F1A-A7F8-2F18613151FD}">
      <dsp:nvSpPr>
        <dsp:cNvPr id="0" name=""/>
        <dsp:cNvSpPr/>
      </dsp:nvSpPr>
      <dsp:spPr>
        <a:xfrm>
          <a:off x="0" y="1753351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Posiada metody zliczające ilość punktów zdobytych podczas rundy</a:t>
          </a:r>
          <a:endParaRPr lang="en-US" sz="2500" kern="1200"/>
        </a:p>
      </dsp:txBody>
      <dsp:txXfrm>
        <a:off x="0" y="1753351"/>
        <a:ext cx="5295899" cy="876675"/>
      </dsp:txXfrm>
    </dsp:sp>
    <dsp:sp modelId="{0456596D-4C63-40A3-92E7-C08457D19B08}">
      <dsp:nvSpPr>
        <dsp:cNvPr id="0" name=""/>
        <dsp:cNvSpPr/>
      </dsp:nvSpPr>
      <dsp:spPr>
        <a:xfrm>
          <a:off x="0" y="2630027"/>
          <a:ext cx="52958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46D53-7E88-41C1-B0AA-553D5CA8B829}">
      <dsp:nvSpPr>
        <dsp:cNvPr id="0" name=""/>
        <dsp:cNvSpPr/>
      </dsp:nvSpPr>
      <dsp:spPr>
        <a:xfrm>
          <a:off x="0" y="2630027"/>
          <a:ext cx="5295899" cy="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Posiada metody sterujące zasobami gracza</a:t>
          </a:r>
          <a:endParaRPr lang="en-US" sz="2500" kern="1200"/>
        </a:p>
      </dsp:txBody>
      <dsp:txXfrm>
        <a:off x="0" y="2630027"/>
        <a:ext cx="5295899" cy="87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7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1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676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2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8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652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77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zul | Board Game | BoardGameGeek">
            <a:extLst>
              <a:ext uri="{FF2B5EF4-FFF2-40B4-BE49-F238E27FC236}">
                <a16:creationId xmlns:a16="http://schemas.microsoft.com/office/drawing/2014/main" id="{A5CBC060-A204-5E7E-29AD-C84BB493B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r="3567" b="3"/>
          <a:stretch/>
        </p:blipFill>
        <p:spPr bwMode="auto"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F395C54D-AF5A-7CA6-580C-4DE77430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00" y="293460"/>
            <a:ext cx="9407236" cy="10019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400" dirty="0">
                <a:solidFill>
                  <a:srgbClr val="FFFFFF"/>
                </a:solidFill>
              </a:rPr>
              <a:t>Aleksander </a:t>
            </a:r>
            <a:r>
              <a:rPr lang="pl-PL" sz="1400" dirty="0" err="1">
                <a:solidFill>
                  <a:srgbClr val="FFFFFF"/>
                </a:solidFill>
              </a:rPr>
              <a:t>Belazerski</a:t>
            </a:r>
            <a:r>
              <a:rPr lang="pl-PL" sz="1400" dirty="0">
                <a:solidFill>
                  <a:srgbClr val="FFFFFF"/>
                </a:solidFill>
              </a:rPr>
              <a:t> Stanisław Ciszkiewicz Stanisław Doliński, </a:t>
            </a:r>
          </a:p>
          <a:p>
            <a:pPr>
              <a:lnSpc>
                <a:spcPct val="110000"/>
              </a:lnSpc>
            </a:pPr>
            <a:r>
              <a:rPr lang="pl-PL" sz="1400" dirty="0">
                <a:solidFill>
                  <a:srgbClr val="FFFFFF"/>
                </a:solidFill>
              </a:rPr>
              <a:t>Michał Kozłowski, Jan Sakowski</a:t>
            </a:r>
          </a:p>
        </p:txBody>
      </p:sp>
    </p:spTree>
    <p:extLst>
      <p:ext uri="{BB962C8B-B14F-4D97-AF65-F5344CB8AC3E}">
        <p14:creationId xmlns:p14="http://schemas.microsoft.com/office/powerpoint/2010/main" val="35908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09D667DE-8D85-7609-CB6B-2A91CEA155C2}"/>
              </a:ext>
            </a:extLst>
          </p:cNvPr>
          <p:cNvSpPr/>
          <p:nvPr/>
        </p:nvSpPr>
        <p:spPr>
          <a:xfrm>
            <a:off x="3994031" y="2381631"/>
            <a:ext cx="1621766" cy="162176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96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1AE41-89B2-D639-BF7D-E0410D81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pl-PL" dirty="0"/>
              <a:t>Klasa Game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8085FA-A87E-A954-6F76-1FEB7E56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pl-PL" dirty="0"/>
              <a:t>Główna klasa odpowiedzialna za całą grę</a:t>
            </a:r>
          </a:p>
          <a:p>
            <a:r>
              <a:rPr lang="pl-PL" dirty="0"/>
              <a:t>Posiada informację o ilości graczy i trybie gry</a:t>
            </a:r>
          </a:p>
          <a:p>
            <a:r>
              <a:rPr lang="pl-PL" dirty="0"/>
              <a:t>Posiada metodę zwracającą zwycięzcę</a:t>
            </a:r>
          </a:p>
          <a:p>
            <a:r>
              <a:rPr lang="pl-PL" dirty="0"/>
              <a:t>Zapisuje rozgrywkę</a:t>
            </a:r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446D75-D1C8-C462-E55D-8E16F6D1A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" t="1190"/>
          <a:stretch/>
        </p:blipFill>
        <p:spPr>
          <a:xfrm>
            <a:off x="5930899" y="886691"/>
            <a:ext cx="5575302" cy="51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5" name="Owal 4">
            <a:extLst>
              <a:ext uri="{FF2B5EF4-FFF2-40B4-BE49-F238E27FC236}">
                <a16:creationId xmlns:a16="http://schemas.microsoft.com/office/drawing/2014/main" id="{CDB6EC61-8C16-5B7C-4B08-5D9178D7D391}"/>
              </a:ext>
            </a:extLst>
          </p:cNvPr>
          <p:cNvSpPr/>
          <p:nvPr/>
        </p:nvSpPr>
        <p:spPr>
          <a:xfrm>
            <a:off x="4942936" y="832836"/>
            <a:ext cx="1253358" cy="12029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417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8620B-FDB2-55C4-9762-6BBF01D6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pl-PL" dirty="0"/>
              <a:t>Klasa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886F0-BDAD-81B0-C230-B1A7BEF6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pl-PL" dirty="0"/>
              <a:t>Przechowuje informacje o całej zawartości stołu (środek, warsztaty, worek, pudełko)</a:t>
            </a:r>
          </a:p>
          <a:p>
            <a:r>
              <a:rPr lang="pl-PL" dirty="0"/>
              <a:t>Posiada metody uzupełniające warsztaty i worek</a:t>
            </a:r>
          </a:p>
          <a:p>
            <a:r>
              <a:rPr lang="pl-PL" dirty="0"/>
              <a:t>Posiada metodę dodającą kafelki z warsztatów na środek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684566-7936-90B6-CB08-3EE79AC2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" b="1"/>
          <a:stretch/>
        </p:blipFill>
        <p:spPr>
          <a:xfrm>
            <a:off x="5930899" y="1268083"/>
            <a:ext cx="5575302" cy="44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7C947D5C-9222-05E2-8317-1A534BB5621D}"/>
              </a:ext>
            </a:extLst>
          </p:cNvPr>
          <p:cNvSpPr/>
          <p:nvPr/>
        </p:nvSpPr>
        <p:spPr>
          <a:xfrm>
            <a:off x="8247337" y="2392614"/>
            <a:ext cx="2082065" cy="199840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441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7858AF-242D-1587-A1F6-C829C8DD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pl-PL"/>
              <a:t>Klasy Server i Client</a:t>
            </a:r>
            <a:endParaRPr lang="pl-P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F331E8-91BF-B7F3-849A-5097E461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pl-PL" dirty="0"/>
              <a:t>Klasa Server umożliwia grę online</a:t>
            </a:r>
          </a:p>
          <a:p>
            <a:r>
              <a:rPr lang="pl-PL" dirty="0"/>
              <a:t>Klasa klient obsługuje gracza w przypadku gry online</a:t>
            </a:r>
          </a:p>
          <a:p>
            <a:r>
              <a:rPr lang="pl-PL" dirty="0"/>
              <a:t>W przypadku gry offline klasa Server nie jest używana (wtedy Client przejmuje jej zadania)</a:t>
            </a:r>
          </a:p>
        </p:txBody>
      </p:sp>
      <p:pic>
        <p:nvPicPr>
          <p:cNvPr id="5" name="Symbol zastępczy zawartości 4" descr="Obraz zawierający diagram, stół&#10;&#10;Opis wygenerowany automatycznie">
            <a:extLst>
              <a:ext uri="{FF2B5EF4-FFF2-40B4-BE49-F238E27FC236}">
                <a16:creationId xmlns:a16="http://schemas.microsoft.com/office/drawing/2014/main" id="{AAA5678E-D06B-DA00-E2E4-3441E72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15" y="706271"/>
            <a:ext cx="454047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71118E95-99E3-AC45-04B2-9521CB51374E}"/>
              </a:ext>
            </a:extLst>
          </p:cNvPr>
          <p:cNvSpPr/>
          <p:nvPr/>
        </p:nvSpPr>
        <p:spPr>
          <a:xfrm>
            <a:off x="7016137" y="908926"/>
            <a:ext cx="1028204" cy="105081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802C8084-D6CE-84F3-847E-1DCF1DD22231}"/>
              </a:ext>
            </a:extLst>
          </p:cNvPr>
          <p:cNvSpPr/>
          <p:nvPr/>
        </p:nvSpPr>
        <p:spPr>
          <a:xfrm>
            <a:off x="3475724" y="989377"/>
            <a:ext cx="812970" cy="78030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868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DWN Gra planszowa Azul Tiles dla dzieci lub dzieci, gra karciana dla  dorosłych i nastolatków Strategy Card Game i Party Game : Amazon.pl: Zabawki">
            <a:extLst>
              <a:ext uri="{FF2B5EF4-FFF2-40B4-BE49-F238E27FC236}">
                <a16:creationId xmlns:a16="http://schemas.microsoft.com/office/drawing/2014/main" id="{1EFAE4CA-477A-EF30-BE20-A8750EA7C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0" r="-3" b="906"/>
          <a:stretch/>
        </p:blipFill>
        <p:spPr bwMode="auto">
          <a:xfrm>
            <a:off x="7338646" y="10"/>
            <a:ext cx="4853354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50FA604A-F6EA-1A3C-CF0A-4A986A2A5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39" r="-2" b="3389"/>
          <a:stretch/>
        </p:blipFill>
        <p:spPr>
          <a:xfrm rot="21600000">
            <a:off x="7338646" y="3429000"/>
            <a:ext cx="4853354" cy="3429000"/>
          </a:xfrm>
          <a:prstGeom prst="rect">
            <a:avLst/>
          </a:prstGeom>
        </p:spPr>
      </p:pic>
      <p:sp>
        <p:nvSpPr>
          <p:cNvPr id="1056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E81667-FBFA-05E0-2A6B-EF413D12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pl-PL"/>
              <a:t>Klasa Tile</a:t>
            </a:r>
            <a:endParaRPr lang="pl-PL" dirty="0"/>
          </a:p>
        </p:txBody>
      </p:sp>
      <p:sp>
        <p:nvSpPr>
          <p:cNvPr id="1057" name="Rectangle 103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E70BC82-D712-F2B1-5732-7A95C393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pl-PL"/>
              <a:t>Podstawowa klasa programu</a:t>
            </a:r>
          </a:p>
          <a:p>
            <a:r>
              <a:rPr lang="pl-PL"/>
              <a:t>Zawiera informacje o kolorze lub typie kafelka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09D667DE-8D85-7609-CB6B-2A91CEA155C2}"/>
              </a:ext>
            </a:extLst>
          </p:cNvPr>
          <p:cNvSpPr/>
          <p:nvPr/>
        </p:nvSpPr>
        <p:spPr>
          <a:xfrm>
            <a:off x="1723007" y="4319864"/>
            <a:ext cx="1486019" cy="148601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93FDF6F7-4FCE-3588-6282-7E29B5A12173}"/>
              </a:ext>
            </a:extLst>
          </p:cNvPr>
          <p:cNvSpPr/>
          <p:nvPr/>
        </p:nvSpPr>
        <p:spPr>
          <a:xfrm>
            <a:off x="4734421" y="4884608"/>
            <a:ext cx="694569" cy="69456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838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C71418-6A69-4065-F696-4D6DFA34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82" y="4125764"/>
            <a:ext cx="6005198" cy="273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Use-case diagram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7667F50-C8F9-5745-0C60-9F4DB18A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9" r="-1" b="5377"/>
          <a:stretch/>
        </p:blipFill>
        <p:spPr>
          <a:xfrm>
            <a:off x="20" y="-101590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55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D1A3D7-B243-A031-C067-318AB82B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pl-PL" dirty="0"/>
              <a:t>Założenia projektowe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31D4FC9-53C5-18BC-79D9-1A0C0EF0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8847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10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F83DD-3718-82A3-35E2-0A4E7B1E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620891-0F7B-BEC1-4D08-BC7DA563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3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5C54-25EF-A5A3-FD19-BECFA4D5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31306"/>
            <a:ext cx="9753600" cy="1064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Przedstawienie gry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09B2474C-2FA4-0050-FCE3-4ED27D0B6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0"/>
          <a:stretch/>
        </p:blipFill>
        <p:spPr>
          <a:xfrm>
            <a:off x="2054220" y="254287"/>
            <a:ext cx="8556467" cy="48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305D8-D667-7BA6-B679-755195FF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Elementy gry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46ADAC8-9CAF-B9A9-1112-33F7E9600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856348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76A6F3-ADE2-207A-FD0D-0BCA42B2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pl-PL"/>
              <a:t>Zasady rozgrywki - skrót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D53250E-06D3-6E86-851E-67A21851B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002908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5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7F360-01E6-FAD6-654F-F0999BC8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295400"/>
            <a:ext cx="4876799" cy="4569574"/>
          </a:xfrm>
        </p:spPr>
        <p:txBody>
          <a:bodyPr anchor="b">
            <a:normAutofit/>
          </a:bodyPr>
          <a:lstStyle/>
          <a:p>
            <a:r>
              <a:rPr lang="pl-PL" dirty="0"/>
              <a:t>Założenia aplikacji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9B8BFD7-21EF-8CFE-1BBF-E2CAE0159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482753"/>
              </p:ext>
            </p:extLst>
          </p:nvPr>
        </p:nvGraphicFramePr>
        <p:xfrm>
          <a:off x="6534757" y="762970"/>
          <a:ext cx="4438042" cy="540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40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AADC8-0C21-C1BB-38C5-89E8613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8" y="5328205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Diagram UML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C915A99-6814-DDCD-D80F-CC2EF581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" b="10835"/>
          <a:stretch/>
        </p:blipFill>
        <p:spPr>
          <a:xfrm>
            <a:off x="1645370" y="651681"/>
            <a:ext cx="8901260" cy="50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0DBCA-6190-0828-4785-C99359F9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31306"/>
            <a:ext cx="9753600" cy="1064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Najważniejsze klasy</a:t>
            </a:r>
            <a:endParaRPr lang="en-US" dirty="0"/>
          </a:p>
        </p:txBody>
      </p:sp>
      <p:pic>
        <p:nvPicPr>
          <p:cNvPr id="7" name="Graphic 6" descr="Nauczyciel">
            <a:extLst>
              <a:ext uri="{FF2B5EF4-FFF2-40B4-BE49-F238E27FC236}">
                <a16:creationId xmlns:a16="http://schemas.microsoft.com/office/drawing/2014/main" id="{E6757241-2BF7-69B3-97AE-F218013F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233" y="578137"/>
            <a:ext cx="4225533" cy="4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C76C9-1C79-E11E-AEF2-378687B5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Klasa Player</a:t>
            </a:r>
          </a:p>
        </p:txBody>
      </p:sp>
      <p:graphicFrame>
        <p:nvGraphicFramePr>
          <p:cNvPr id="62" name="Symbol zastępczy zawartości 2">
            <a:extLst>
              <a:ext uri="{FF2B5EF4-FFF2-40B4-BE49-F238E27FC236}">
                <a16:creationId xmlns:a16="http://schemas.microsoft.com/office/drawing/2014/main" id="{8CBB63D7-93A1-A699-D0FE-DBA7C3CEE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50909"/>
              </p:ext>
            </p:extLst>
          </p:nvPr>
        </p:nvGraphicFramePr>
        <p:xfrm>
          <a:off x="6096000" y="2810014"/>
          <a:ext cx="5295899" cy="350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0B17EAB8-9336-0DE1-0AF9-3CF2FF103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878063"/>
            <a:ext cx="4931229" cy="50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656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120</TotalTime>
  <Words>269</Words>
  <Application>Microsoft Office PowerPoint</Application>
  <PresentationFormat>Panoramiczny</PresentationFormat>
  <Paragraphs>59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Znaczek</vt:lpstr>
      <vt:lpstr>Prezentacja programu PowerPoint</vt:lpstr>
      <vt:lpstr>Założenia projektowe</vt:lpstr>
      <vt:lpstr>Przedstawienie gry</vt:lpstr>
      <vt:lpstr>Elementy gry</vt:lpstr>
      <vt:lpstr>Zasady rozgrywki - skrót</vt:lpstr>
      <vt:lpstr>Założenia aplikacji</vt:lpstr>
      <vt:lpstr>Diagram UML</vt:lpstr>
      <vt:lpstr>Najważniejsze klasy</vt:lpstr>
      <vt:lpstr>Klasa Player</vt:lpstr>
      <vt:lpstr>Diagram UML</vt:lpstr>
      <vt:lpstr>Klasa Game</vt:lpstr>
      <vt:lpstr>Diagram UML</vt:lpstr>
      <vt:lpstr>Klasa Table</vt:lpstr>
      <vt:lpstr>Diagram UML</vt:lpstr>
      <vt:lpstr>Klasy Server i Client</vt:lpstr>
      <vt:lpstr>Diagram UML</vt:lpstr>
      <vt:lpstr>Klasa Tile</vt:lpstr>
      <vt:lpstr>Diagram UML</vt:lpstr>
      <vt:lpstr>Use-case diagram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Ciszkiewicz Stanisław (STUD)</dc:creator>
  <cp:lastModifiedBy>Ciszkiewicz Stanisław (STUD)</cp:lastModifiedBy>
  <cp:revision>2</cp:revision>
  <dcterms:created xsi:type="dcterms:W3CDTF">2023-04-13T08:55:32Z</dcterms:created>
  <dcterms:modified xsi:type="dcterms:W3CDTF">2023-04-13T20:06:06Z</dcterms:modified>
</cp:coreProperties>
</file>