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3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8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9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8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36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8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1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6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003F-9043-48BE-9EBC-FD8D71F9BBB9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FC86-D1E4-4E4C-9858-3F331820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5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08689"/>
            <a:ext cx="9144000" cy="1124115"/>
          </a:xfrm>
        </p:spPr>
        <p:txBody>
          <a:bodyPr/>
          <a:lstStyle/>
          <a:p>
            <a:r>
              <a:rPr lang="en-US" altLang="zh-CN" dirty="0" err="1" smtClean="0"/>
              <a:t>WebApp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4662" y="2593045"/>
            <a:ext cx="9322676" cy="27357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概要介绍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怎么用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开发部署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展望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/>
              <a:t>JS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8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真假判断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用 </a:t>
            </a:r>
            <a:r>
              <a:rPr lang="en-US" altLang="zh-CN" dirty="0" smtClean="0"/>
              <a:t>|| 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r>
              <a:rPr lang="zh-CN" altLang="en-US" dirty="0" smtClean="0"/>
              <a:t>有不确定的语法，打开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调试工具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4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环境依赖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）、 </a:t>
            </a:r>
            <a:r>
              <a:rPr lang="en-US" altLang="zh-CN" dirty="0" err="1" smtClean="0"/>
              <a:t>dva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roadhog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err="1" smtClean="0"/>
              <a:t>Npm</a:t>
            </a:r>
            <a:r>
              <a:rPr lang="zh-CN" altLang="en-US" dirty="0" smtClean="0"/>
              <a:t>：架包管理工具</a:t>
            </a:r>
            <a:endParaRPr lang="en-US" altLang="zh-CN" dirty="0" smtClean="0"/>
          </a:p>
          <a:p>
            <a:r>
              <a:rPr lang="en-US" altLang="zh-CN" dirty="0" err="1" smtClean="0"/>
              <a:t>Dva</a:t>
            </a:r>
            <a:r>
              <a:rPr lang="zh-CN" altLang="en-US" dirty="0" smtClean="0"/>
              <a:t>：脚手架（整合技术）</a:t>
            </a:r>
            <a:endParaRPr lang="en-US" altLang="zh-CN" dirty="0" smtClean="0"/>
          </a:p>
          <a:p>
            <a:r>
              <a:rPr lang="en-US" altLang="zh-CN" dirty="0" err="1" smtClean="0"/>
              <a:t>Roadhog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服务器（开发环境）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70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开发搭建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开发工具：</a:t>
            </a:r>
            <a:r>
              <a:rPr lang="en-US" altLang="zh-CN" dirty="0" err="1" smtClean="0"/>
              <a:t>WebStrom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 language version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Jsx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hamony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trunk/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        Access-Control-Allow-Origin</a:t>
            </a:r>
            <a:endParaRPr lang="en-US" altLang="zh-CN" dirty="0" smtClean="0"/>
          </a:p>
          <a:p>
            <a:r>
              <a:rPr lang="en-US" altLang="zh-CN" dirty="0" smtClean="0"/>
              <a:t>Chrome</a:t>
            </a:r>
            <a:r>
              <a:rPr lang="zh-CN" altLang="en-US" dirty="0" smtClean="0"/>
              <a:t>浏览器：（跨域）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open </a:t>
            </a:r>
            <a:r>
              <a:rPr lang="en-US" altLang="zh-CN" dirty="0"/>
              <a:t>-n /Applications/Google\ </a:t>
            </a:r>
            <a:r>
              <a:rPr lang="en-US" altLang="zh-CN" dirty="0" err="1"/>
              <a:t>Chrome.app</a:t>
            </a:r>
            <a:r>
              <a:rPr lang="en-US" altLang="zh-CN" dirty="0"/>
              <a:t>/ --</a:t>
            </a:r>
            <a:r>
              <a:rPr lang="en-US" altLang="zh-CN" dirty="0" err="1"/>
              <a:t>args</a:t>
            </a:r>
            <a:r>
              <a:rPr lang="en-US" altLang="zh-CN" dirty="0"/>
              <a:t> --disable-web-security  --user-data-</a:t>
            </a:r>
            <a:r>
              <a:rPr lang="en-US" altLang="zh-CN" dirty="0" err="1"/>
              <a:t>dir</a:t>
            </a:r>
            <a:r>
              <a:rPr lang="en-US" altLang="zh-CN" dirty="0"/>
              <a:t>=/Users/</a:t>
            </a:r>
            <a:r>
              <a:rPr lang="en-US" altLang="zh-CN" dirty="0" err="1"/>
              <a:t>lyunfan</a:t>
            </a:r>
            <a:r>
              <a:rPr lang="en-US" altLang="zh-CN" dirty="0"/>
              <a:t>/</a:t>
            </a:r>
            <a:r>
              <a:rPr lang="en-US" altLang="zh-CN" dirty="0" err="1"/>
              <a:t>MyChromeDevUserData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sv-SE" altLang="zh-CN" dirty="0">
                <a:solidFill>
                  <a:srgbClr val="FF0000"/>
                </a:solidFill>
              </a:rPr>
              <a:t>npm install -g cnpm --registry=https://</a:t>
            </a:r>
            <a:r>
              <a:rPr lang="sv-SE" altLang="zh-CN" dirty="0" smtClean="0">
                <a:solidFill>
                  <a:srgbClr val="FF0000"/>
                </a:solidFill>
              </a:rPr>
              <a:t>registry.npm.taobao.org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start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主要技术 （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React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reduex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、路由、热更新、按需加载。。。</a:t>
            </a:r>
            <a:endParaRPr lang="en-US" altLang="zh-CN" dirty="0" smtClean="0"/>
          </a:p>
          <a:p>
            <a:r>
              <a:rPr lang="en-US" altLang="zh-CN" dirty="0" smtClean="0"/>
              <a:t>React</a:t>
            </a:r>
            <a:r>
              <a:rPr lang="zh-CN" altLang="en-US" dirty="0" smtClean="0"/>
              <a:t>：组件（类似我们现在的控件）</a:t>
            </a:r>
            <a:endParaRPr lang="en-US" altLang="zh-CN" dirty="0" smtClean="0"/>
          </a:p>
          <a:p>
            <a:r>
              <a:rPr lang="en-US" altLang="zh-CN" dirty="0" err="1" smtClean="0"/>
              <a:t>Reduex</a:t>
            </a:r>
            <a:r>
              <a:rPr lang="zh-CN" altLang="en-US" dirty="0" smtClean="0"/>
              <a:t>：组件（页面）和数据绑定（数据与模板） 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Flux </a:t>
            </a:r>
            <a:r>
              <a:rPr lang="zh-CN" altLang="en-US" dirty="0" smtClean="0"/>
              <a:t>：框架（数据流向）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6" y="4234027"/>
            <a:ext cx="6705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整体了解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单页面</a:t>
            </a:r>
            <a:endParaRPr lang="en-US" altLang="zh-CN" dirty="0" smtClean="0"/>
          </a:p>
          <a:p>
            <a:r>
              <a:rPr lang="zh-CN" altLang="en-US" dirty="0" smtClean="0"/>
              <a:t>目录结构：</a:t>
            </a:r>
            <a:endParaRPr lang="en-US" altLang="zh-CN" dirty="0" smtClean="0"/>
          </a:p>
          <a:p>
            <a:r>
              <a:rPr lang="zh-CN" altLang="en-US" dirty="0" smtClean="0"/>
              <a:t>一切都是组件：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，页面。。。</a:t>
            </a:r>
            <a:endParaRPr lang="en-US" altLang="zh-CN" dirty="0"/>
          </a:p>
          <a:p>
            <a:r>
              <a:rPr lang="zh-CN" altLang="en-US" dirty="0" smtClean="0"/>
              <a:t>数据模板绑定（类似于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数据单向流动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2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模拟调试（口述）</a:t>
            </a:r>
            <a:endParaRPr lang="en-US" altLang="zh-CN" dirty="0" smtClean="0"/>
          </a:p>
          <a:p>
            <a:r>
              <a:rPr lang="zh-CN" altLang="en-US" dirty="0" smtClean="0"/>
              <a:t>。。。。。。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页面构成 </a:t>
            </a:r>
            <a:r>
              <a:rPr lang="en-US" altLang="zh-CN" dirty="0" smtClean="0"/>
              <a:t>(</a:t>
            </a:r>
            <a:r>
              <a:rPr lang="zh-CN" altLang="en-US" dirty="0" smtClean="0"/>
              <a:t>细说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（页面），路由）、（</a:t>
            </a:r>
            <a:r>
              <a:rPr lang="en-US" altLang="zh-CN" dirty="0" smtClean="0">
                <a:solidFill>
                  <a:srgbClr val="FF0000"/>
                </a:solidFill>
              </a:rPr>
              <a:t>model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0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打包：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run build </a:t>
            </a:r>
          </a:p>
          <a:p>
            <a:r>
              <a:rPr lang="zh-CN" altLang="en-US" dirty="0" smtClean="0"/>
              <a:t>打包路径：默认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目录，可更改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31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钉钉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信企业号</a:t>
            </a:r>
            <a:endParaRPr lang="en-US" altLang="zh-CN" dirty="0" smtClean="0"/>
          </a:p>
          <a:p>
            <a:r>
              <a:rPr lang="en-US" altLang="zh-CN" dirty="0" err="1" smtClean="0"/>
              <a:t>Ios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统一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标准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6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268</Words>
  <Application>Microsoft Office PowerPoint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Wingdings</vt:lpstr>
      <vt:lpstr>Office 主题</vt:lpstr>
      <vt:lpstr>WebApp</vt:lpstr>
      <vt:lpstr>概要介绍</vt:lpstr>
      <vt:lpstr>概要介绍</vt:lpstr>
      <vt:lpstr>概要介绍</vt:lpstr>
      <vt:lpstr>概要介绍</vt:lpstr>
      <vt:lpstr>怎么用</vt:lpstr>
      <vt:lpstr>怎么用</vt:lpstr>
      <vt:lpstr>开发部署</vt:lpstr>
      <vt:lpstr>展望</vt:lpstr>
      <vt:lpstr>JS特性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</dc:title>
  <dc:creator>liuyunfan</dc:creator>
  <cp:lastModifiedBy>Windows 用户</cp:lastModifiedBy>
  <cp:revision>16</cp:revision>
  <dcterms:created xsi:type="dcterms:W3CDTF">2017-05-26T07:46:36Z</dcterms:created>
  <dcterms:modified xsi:type="dcterms:W3CDTF">2017-06-19T08:12:34Z</dcterms:modified>
</cp:coreProperties>
</file>