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slide" Target="slides/slide2.xml"/><Relationship Id="rId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1FD-2DC0-2647-9984-E620117FC79C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41AB-2C77-CA42-B539-F28CCCBF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3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1FD-2DC0-2647-9984-E620117FC79C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41AB-2C77-CA42-B539-F28CCCBF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1FD-2DC0-2647-9984-E620117FC79C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41AB-2C77-CA42-B539-F28CCCBF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0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1FD-2DC0-2647-9984-E620117FC79C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41AB-2C77-CA42-B539-F28CCCBF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1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1FD-2DC0-2647-9984-E620117FC79C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41AB-2C77-CA42-B539-F28CCCBF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8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1FD-2DC0-2647-9984-E620117FC79C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41AB-2C77-CA42-B539-F28CCCBF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5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1FD-2DC0-2647-9984-E620117FC79C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41AB-2C77-CA42-B539-F28CCCBF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1FD-2DC0-2647-9984-E620117FC79C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41AB-2C77-CA42-B539-F28CCCBF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1FD-2DC0-2647-9984-E620117FC79C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41AB-2C77-CA42-B539-F28CCCBF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1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1FD-2DC0-2647-9984-E620117FC79C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41AB-2C77-CA42-B539-F28CCCBF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3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F1FD-2DC0-2647-9984-E620117FC79C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141AB-2C77-CA42-B539-F28CCCBF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2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1F1FD-2DC0-2647-9984-E620117FC79C}" type="datetimeFigureOut">
              <a:rPr lang="en-US" smtClean="0"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141AB-2C77-CA42-B539-F28CCCBF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3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2" y="653825"/>
            <a:ext cx="1617568" cy="1873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790" y="653825"/>
            <a:ext cx="1680210" cy="1680210"/>
          </a:xfrm>
          <a:prstGeom prst="rect">
            <a:avLst/>
          </a:prstGeom>
        </p:spPr>
      </p:pic>
      <p:sp>
        <p:nvSpPr>
          <p:cNvPr id="9" name="Plus 8"/>
          <p:cNvSpPr/>
          <p:nvPr/>
        </p:nvSpPr>
        <p:spPr>
          <a:xfrm>
            <a:off x="2127758" y="1187675"/>
            <a:ext cx="759078" cy="742297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4981266" y="1187674"/>
            <a:ext cx="874195" cy="742297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7615" y="1078950"/>
            <a:ext cx="22740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good </a:t>
            </a:r>
          </a:p>
          <a:p>
            <a:pPr algn="ctr"/>
            <a:r>
              <a:rPr lang="en-US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night’s sleep</a:t>
            </a:r>
            <a:endParaRPr lang="en-US" sz="3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631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714500"/>
            <a:ext cx="4445000" cy="341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337" y="4123873"/>
            <a:ext cx="652454" cy="65245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200694" y="2985684"/>
            <a:ext cx="197931" cy="1138189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539871" y="2985684"/>
            <a:ext cx="375416" cy="1138189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52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889000"/>
            <a:ext cx="4318000" cy="5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37" y="4404666"/>
            <a:ext cx="391975" cy="39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9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Callahan</dc:creator>
  <cp:lastModifiedBy>Elizabeth Callahan</cp:lastModifiedBy>
  <cp:revision>2</cp:revision>
  <dcterms:created xsi:type="dcterms:W3CDTF">2011-10-13T21:43:52Z</dcterms:created>
  <dcterms:modified xsi:type="dcterms:W3CDTF">2011-10-13T22:13:40Z</dcterms:modified>
</cp:coreProperties>
</file>