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2A8FB-380A-43E5-9B20-867A402E8767}" type="datetimeFigureOut">
              <a:rPr lang="en-US" smtClean="0"/>
              <a:t>12/22/2011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2D03-0141-4C8F-B73B-BE50D7B572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offmanbikes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9843" y="3244334"/>
            <a:ext cx="264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http://hoffmanbikes.com/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7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Haas School of Business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</dc:creator>
  <cp:lastModifiedBy>Aaron</cp:lastModifiedBy>
  <cp:revision>1</cp:revision>
  <dcterms:created xsi:type="dcterms:W3CDTF">2011-12-23T00:30:51Z</dcterms:created>
  <dcterms:modified xsi:type="dcterms:W3CDTF">2011-12-23T00:31:25Z</dcterms:modified>
</cp:coreProperties>
</file>