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1" autoAdjust="0"/>
    <p:restoredTop sz="94660"/>
  </p:normalViewPr>
  <p:slideViewPr>
    <p:cSldViewPr>
      <p:cViewPr>
        <p:scale>
          <a:sx n="150" d="100"/>
          <a:sy n="150" d="100"/>
        </p:scale>
        <p:origin x="816" y="14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7BD2-2045-491D-96DF-81374811B2B0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E596-85F5-4D32-9595-317B8E19E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7BD2-2045-491D-96DF-81374811B2B0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E596-85F5-4D32-9595-317B8E19E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7BD2-2045-491D-96DF-81374811B2B0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E596-85F5-4D32-9595-317B8E19E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7BD2-2045-491D-96DF-81374811B2B0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E596-85F5-4D32-9595-317B8E19E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7BD2-2045-491D-96DF-81374811B2B0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E596-85F5-4D32-9595-317B8E19E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7BD2-2045-491D-96DF-81374811B2B0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E596-85F5-4D32-9595-317B8E19E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7BD2-2045-491D-96DF-81374811B2B0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E596-85F5-4D32-9595-317B8E19E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7BD2-2045-491D-96DF-81374811B2B0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E596-85F5-4D32-9595-317B8E19E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7BD2-2045-491D-96DF-81374811B2B0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E596-85F5-4D32-9595-317B8E19E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7BD2-2045-491D-96DF-81374811B2B0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E596-85F5-4D32-9595-317B8E19E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7BD2-2045-491D-96DF-81374811B2B0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E596-85F5-4D32-9595-317B8E19E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7BD2-2045-491D-96DF-81374811B2B0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EE596-85F5-4D32-9595-317B8E19E4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2" y="533400"/>
            <a:ext cx="2619131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4028" y="533400"/>
            <a:ext cx="2608225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3757" y="533400"/>
            <a:ext cx="2601689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 l="34783" t="16551"/>
          <a:stretch>
            <a:fillRect/>
          </a:stretch>
        </p:blipFill>
        <p:spPr bwMode="auto">
          <a:xfrm>
            <a:off x="533392" y="2514600"/>
            <a:ext cx="187872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60831" y="2514600"/>
            <a:ext cx="2316182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2916" y="2514600"/>
            <a:ext cx="360711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 t="14953"/>
          <a:stretch>
            <a:fillRect/>
          </a:stretch>
        </p:blipFill>
        <p:spPr bwMode="auto">
          <a:xfrm>
            <a:off x="990589" y="350520"/>
            <a:ext cx="3416666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1323" y="350520"/>
            <a:ext cx="3017520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1451" y="2895600"/>
            <a:ext cx="3022580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590" y="2895600"/>
            <a:ext cx="1449382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69314" y="2895600"/>
            <a:ext cx="3282796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gcoover</dc:creator>
  <cp:lastModifiedBy>gcoover</cp:lastModifiedBy>
  <cp:revision>5</cp:revision>
  <dcterms:created xsi:type="dcterms:W3CDTF">2012-01-24T10:32:36Z</dcterms:created>
  <dcterms:modified xsi:type="dcterms:W3CDTF">2012-01-24T11:22:04Z</dcterms:modified>
</cp:coreProperties>
</file>