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3" autoAdjust="0"/>
    <p:restoredTop sz="94660"/>
  </p:normalViewPr>
  <p:slideViewPr>
    <p:cSldViewPr>
      <p:cViewPr>
        <p:scale>
          <a:sx n="125" d="100"/>
          <a:sy n="125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49D5-C65C-4126-B0EE-F8B23BAAFF7A}" type="datetimeFigureOut">
              <a:rPr lang="en-US" smtClean="0"/>
              <a:t>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5A7E-3C76-43BA-BB81-506713FADC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956651" y="436880"/>
            <a:ext cx="3958749" cy="1463040"/>
            <a:chOff x="4423251" y="436880"/>
            <a:chExt cx="3958749" cy="1463040"/>
          </a:xfrm>
        </p:grpSpPr>
        <p:pic>
          <p:nvPicPr>
            <p:cNvPr id="1028" name="Picture 4" descr="http://www.playpennies.com/writer/wordpress/wp-content/uploads/2010/09/watches.jpg"/>
            <p:cNvPicPr>
              <a:picLocks noChangeAspect="1" noChangeArrowheads="1"/>
            </p:cNvPicPr>
            <p:nvPr/>
          </p:nvPicPr>
          <p:blipFill>
            <a:blip r:embed="rId2" cstate="print"/>
            <a:srcRect t="12598" b="5512"/>
            <a:stretch>
              <a:fillRect/>
            </a:stretch>
          </p:blipFill>
          <p:spPr bwMode="auto">
            <a:xfrm>
              <a:off x="5718638" y="436880"/>
              <a:ext cx="1364304" cy="1463040"/>
            </a:xfrm>
            <a:prstGeom prst="rect">
              <a:avLst/>
            </a:prstGeom>
            <a:noFill/>
          </p:spPr>
        </p:pic>
        <p:pic>
          <p:nvPicPr>
            <p:cNvPr id="1032" name="Picture 8" descr="http://cdn1.iofferphoto.com/img3/item/211/920/206/new-fashion-nixon-odm-watches-jelly-watch-88061.jpg"/>
            <p:cNvPicPr>
              <a:picLocks noChangeAspect="1" noChangeArrowheads="1"/>
            </p:cNvPicPr>
            <p:nvPr/>
          </p:nvPicPr>
          <p:blipFill>
            <a:blip r:embed="rId3" cstate="print"/>
            <a:srcRect r="19192"/>
            <a:stretch>
              <a:fillRect/>
            </a:stretch>
          </p:blipFill>
          <p:spPr bwMode="auto">
            <a:xfrm>
              <a:off x="4423251" y="436880"/>
              <a:ext cx="1318144" cy="1463040"/>
            </a:xfrm>
            <a:prstGeom prst="rect">
              <a:avLst/>
            </a:prstGeom>
            <a:noFill/>
          </p:spPr>
        </p:pic>
        <p:pic>
          <p:nvPicPr>
            <p:cNvPr id="1034" name="Picture 10" descr="http://img.alibaba.com/wsphoto/v0/358474068/Kids-watches-Jelly-watches-ODM-Watch-quratz-Watches-led-backlight-Women-s-Fashion-Watches-Silicone-wristwatches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20992" y="436880"/>
              <a:ext cx="1461008" cy="1463040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3745523" y="355600"/>
            <a:ext cx="738554" cy="1625600"/>
            <a:chOff x="3505200" y="355600"/>
            <a:chExt cx="738554" cy="1625600"/>
          </a:xfrm>
        </p:grpSpPr>
        <p:sp>
          <p:nvSpPr>
            <p:cNvPr id="9" name="Right Arrow 8"/>
            <p:cNvSpPr/>
            <p:nvPr/>
          </p:nvSpPr>
          <p:spPr>
            <a:xfrm>
              <a:off x="3634154" y="558800"/>
              <a:ext cx="609600" cy="1219200"/>
            </a:xfrm>
            <a:prstGeom prst="rightArrow">
              <a:avLst>
                <a:gd name="adj1" fmla="val 50000"/>
                <a:gd name="adj2" fmla="val 100000"/>
              </a:avLst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5200" y="355600"/>
              <a:ext cx="182880" cy="1625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61169"/>
            <a:ext cx="284473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84165" y="1905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Modify Watches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276600" y="1905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Math Nerd Sign for “More Awesome Than”</a:t>
            </a:r>
            <a:endParaRPr 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869225" y="19050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Jelly Watches</a:t>
            </a:r>
            <a:endParaRPr 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gcoover</dc:creator>
  <cp:lastModifiedBy>gcoover</cp:lastModifiedBy>
  <cp:revision>2</cp:revision>
  <dcterms:created xsi:type="dcterms:W3CDTF">2012-01-24T08:19:17Z</dcterms:created>
  <dcterms:modified xsi:type="dcterms:W3CDTF">2012-01-24T08:37:05Z</dcterms:modified>
</cp:coreProperties>
</file>