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3" d="100"/>
          <a:sy n="43" d="100"/>
        </p:scale>
        <p:origin x="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325-4480-4F31-B315-71625768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E6CB-D89C-4159-972E-13D43547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595A-5FE1-425D-97C6-B22FC1E9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40DDF-99F8-479B-9C64-A473C20E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E7F2-590E-4934-BBB0-49134694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3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33E1-1414-42B3-AA2A-83135B21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C7FF-6145-4402-BDA8-944410AA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4B87-9111-4CEB-9B1C-EB618680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EC48-E7B0-433C-996E-3EB04B23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1B2D-0E9B-40BF-BB84-F0636A13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6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22968-8EE6-4D87-934E-D35B66BA0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EC6CE-FCFA-4FE7-B403-C7949599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7B31-8B57-4FB5-9E52-AEC0012B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9609-CF16-4C70-95E9-8FBD61C7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CBDD-6D16-4003-8AAD-6DE41CBC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8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B536-8321-4AFF-923B-BCD976A2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294D-E24F-4739-B8B5-61051CC8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C6C9-CCCF-4121-9179-5AF68E44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75DB-6E4E-45B4-9157-71C89E14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A435-6810-453C-AFA8-5A62BD3F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1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53B-CA7D-4884-AC47-5B116105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63CD-4662-4CD1-ABDB-4EDEC93E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D10D-7E0A-4CF6-825F-6B1076E0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DCA6-3364-47F8-BCC5-AF0D92D4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B0E5-351F-45AD-AA16-1595C2C6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8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896D-A440-47FE-8F90-4561528E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B5E9-4B9B-4D4B-A932-3AAE27C26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A0B78-F69A-4FB3-A5D7-B1DA63B8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4E34-2975-43F7-B1E4-5B05DD8A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D528-28AF-41D9-A0F2-F1520256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AA30-6E08-49A4-8728-9BB80D7F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1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2AA4-2FDE-47D7-BE7F-5334D8D1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D2D05-4947-4E46-95C5-D59F3C1C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FEA6-FD44-49AB-BC88-9355AE60C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3AB90-0723-4C88-9B18-A10F4B2FD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D9294-4F3B-46A5-8719-353A5A295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4B11C-5535-41A4-93BD-14E860BD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6EEC2-5F56-4264-AAC6-B2FB9A8F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60E74-0475-4F67-87EB-5A77CE8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1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68BE-ECB1-4D08-828B-A0BDE41C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116EE-341F-4CEE-A26F-F556AF9B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2E41-FC90-41F2-8C3B-DD5C3182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6E913-8CFA-4E94-ABF5-382F1B5E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9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83E6-BD6A-421D-B97D-349EDFBF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84D3B-5FA4-4507-A8AB-6D10A8C8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9B7D6-EE17-4BCE-8C72-0BEFF45A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04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2CB7-8169-4D29-A03F-5BFC1542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76E2-00FA-4A68-B510-E787A3A5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2D008-D44C-49A8-89A5-BA4F1013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B9157-6080-4D11-913E-55A077D2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93AA2-A0F0-4F70-9793-82550D18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5CB8C-2502-46E6-B4B3-CD50E480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6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D7FD-3EC4-43B3-B253-469898E0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6346D-6B03-45A5-A9DF-DC13616D1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F3110-9F3D-47C3-9D7C-37230C1D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04BEB-87A5-49D0-8052-B526EFAD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A0DC-C2B7-4702-A824-CFCAFD0A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9287-A41A-43DB-89CF-C1B38C48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33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20F85-B1A1-45F2-9532-2D2BE652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128E-C628-42DA-9540-374D6834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CA26-7D42-4425-92A2-75ADEDB2B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AD08-0EDE-45EA-9F7E-CD4791594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C2B6-9B6A-4FA0-A67A-90D2D529D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90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8EE5-D62F-4270-961D-1856C1D1E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London Analysis for 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4CFA-BDE5-4551-BF49-2A5A23960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91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A82-3C48-40C9-8855-1CA7B692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3D79-E7AB-4F9A-85C5-5BFBEFDD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find the best place for Airbnb in London, UK</a:t>
            </a:r>
          </a:p>
        </p:txBody>
      </p:sp>
    </p:spTree>
    <p:extLst>
      <p:ext uri="{BB962C8B-B14F-4D97-AF65-F5344CB8AC3E}">
        <p14:creationId xmlns:p14="http://schemas.microsoft.com/office/powerpoint/2010/main" val="102217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2D2B-18E7-4C55-A31E-31DB0F77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AD91-001B-45E7-9AC3-8379E061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Wikipedia: for London neighborhood information</a:t>
            </a:r>
          </a:p>
          <a:p>
            <a:r>
              <a:rPr lang="en-CA" dirty="0"/>
              <a:t>Foursquare: for venue information of London</a:t>
            </a:r>
          </a:p>
          <a:p>
            <a:r>
              <a:rPr lang="en-CA" dirty="0"/>
              <a:t>Insideairbnb.com: for detailed information about Airbnb listings in London</a:t>
            </a:r>
          </a:p>
        </p:txBody>
      </p:sp>
    </p:spTree>
    <p:extLst>
      <p:ext uri="{BB962C8B-B14F-4D97-AF65-F5344CB8AC3E}">
        <p14:creationId xmlns:p14="http://schemas.microsoft.com/office/powerpoint/2010/main" val="11050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DA6-F4EA-4BA3-9DA6-39612E5A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A032-7BE3-4515-A196-BCDF0E03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Obtain the 33 neighborhood of London from Wikipedia, including name, longitude and latitude. </a:t>
            </a:r>
          </a:p>
          <a:p>
            <a:r>
              <a:rPr lang="en-CA" dirty="0"/>
              <a:t>Use the longitude and latitude to get venue information within 1km of each neighborhood</a:t>
            </a:r>
          </a:p>
          <a:p>
            <a:r>
              <a:rPr lang="en-CA" dirty="0"/>
              <a:t>Obtain detailed listing information of Airbnb in London, calculated the average price per bed per night for each neighborhood</a:t>
            </a:r>
          </a:p>
          <a:p>
            <a:r>
              <a:rPr lang="en-CA" dirty="0"/>
              <a:t>Merged the above data to get a consolidated dataset. </a:t>
            </a:r>
          </a:p>
          <a:p>
            <a:r>
              <a:rPr lang="en-CA" dirty="0"/>
              <a:t>Sorted the neighborhood by average price and number of venues. </a:t>
            </a:r>
          </a:p>
        </p:txBody>
      </p:sp>
    </p:spTree>
    <p:extLst>
      <p:ext uri="{BB962C8B-B14F-4D97-AF65-F5344CB8AC3E}">
        <p14:creationId xmlns:p14="http://schemas.microsoft.com/office/powerpoint/2010/main" val="287436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126A-BA8A-4DC9-8918-5CE17B5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6EA63-915D-4716-A0ED-8D32FD64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95" y="1768907"/>
            <a:ext cx="7955359" cy="43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8FAB-2615-4B8A-9BDF-9E04323B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E955-8781-4735-BDEC-30B4729A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best neighborhood for Airbnb</a:t>
            </a:r>
          </a:p>
          <a:p>
            <a:r>
              <a:rPr lang="en-CA" dirty="0"/>
              <a:t>- Westminster</a:t>
            </a:r>
          </a:p>
          <a:p>
            <a:r>
              <a:rPr lang="en-CA" dirty="0"/>
              <a:t>- Kensington and Chelsea</a:t>
            </a:r>
          </a:p>
          <a:p>
            <a:r>
              <a:rPr lang="en-CA"/>
              <a:t>- City </a:t>
            </a:r>
            <a:r>
              <a:rPr lang="en-CA" dirty="0"/>
              <a:t>of London</a:t>
            </a:r>
          </a:p>
        </p:txBody>
      </p:sp>
    </p:spTree>
    <p:extLst>
      <p:ext uri="{BB962C8B-B14F-4D97-AF65-F5344CB8AC3E}">
        <p14:creationId xmlns:p14="http://schemas.microsoft.com/office/powerpoint/2010/main" val="40565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London Analysis for Airbnb</vt:lpstr>
      <vt:lpstr>Introduction</vt:lpstr>
      <vt:lpstr>Data sources</vt:lpstr>
      <vt:lpstr>Methodology </vt:lpstr>
      <vt:lpstr>Result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Analysis for Airbnb</dc:title>
  <dc:creator>Wendell Zhang</dc:creator>
  <cp:lastModifiedBy>Wendell Zhang</cp:lastModifiedBy>
  <cp:revision>1</cp:revision>
  <dcterms:created xsi:type="dcterms:W3CDTF">2021-07-07T20:23:19Z</dcterms:created>
  <dcterms:modified xsi:type="dcterms:W3CDTF">2021-07-07T20:30:53Z</dcterms:modified>
</cp:coreProperties>
</file>