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DA6A0-A88E-4FDC-855F-CACDE0FC9A9A}" v="1" dt="2021-07-07T20:35:31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dell Zhang" userId="b5dece2f7d6fbb5d" providerId="LiveId" clId="{BECDA6A0-A88E-4FDC-855F-CACDE0FC9A9A}"/>
    <pc:docChg chg="custSel modSld">
      <pc:chgData name="Wendell Zhang" userId="b5dece2f7d6fbb5d" providerId="LiveId" clId="{BECDA6A0-A88E-4FDC-855F-CACDE0FC9A9A}" dt="2021-07-07T20:36:25.217" v="96" actId="20577"/>
      <pc:docMkLst>
        <pc:docMk/>
      </pc:docMkLst>
      <pc:sldChg chg="modSp">
        <pc:chgData name="Wendell Zhang" userId="b5dece2f7d6fbb5d" providerId="LiveId" clId="{BECDA6A0-A88E-4FDC-855F-CACDE0FC9A9A}" dt="2021-07-07T20:35:31.210" v="0"/>
        <pc:sldMkLst>
          <pc:docMk/>
          <pc:sldMk cId="2840912737" sldId="256"/>
        </pc:sldMkLst>
        <pc:spChg chg="mod">
          <ac:chgData name="Wendell Zhang" userId="b5dece2f7d6fbb5d" providerId="LiveId" clId="{BECDA6A0-A88E-4FDC-855F-CACDE0FC9A9A}" dt="2021-07-07T20:35:31.210" v="0"/>
          <ac:spMkLst>
            <pc:docMk/>
            <pc:sldMk cId="2840912737" sldId="256"/>
            <ac:spMk id="2" creationId="{8AB68EE5-D62F-4270-961D-1856C1D1E0A1}"/>
          </ac:spMkLst>
        </pc:spChg>
        <pc:spChg chg="mod">
          <ac:chgData name="Wendell Zhang" userId="b5dece2f7d6fbb5d" providerId="LiveId" clId="{BECDA6A0-A88E-4FDC-855F-CACDE0FC9A9A}" dt="2021-07-07T20:35:31.210" v="0"/>
          <ac:spMkLst>
            <pc:docMk/>
            <pc:sldMk cId="2840912737" sldId="256"/>
            <ac:spMk id="3" creationId="{B17B4CFA-BDE5-4551-BF49-2A5A23960463}"/>
          </ac:spMkLst>
        </pc:spChg>
      </pc:sldChg>
      <pc:sldChg chg="modSp mod">
        <pc:chgData name="Wendell Zhang" userId="b5dece2f7d6fbb5d" providerId="LiveId" clId="{BECDA6A0-A88E-4FDC-855F-CACDE0FC9A9A}" dt="2021-07-07T20:36:25.217" v="96" actId="20577"/>
        <pc:sldMkLst>
          <pc:docMk/>
          <pc:sldMk cId="1022170527" sldId="257"/>
        </pc:sldMkLst>
        <pc:spChg chg="mod">
          <ac:chgData name="Wendell Zhang" userId="b5dece2f7d6fbb5d" providerId="LiveId" clId="{BECDA6A0-A88E-4FDC-855F-CACDE0FC9A9A}" dt="2021-07-07T20:35:31.210" v="0"/>
          <ac:spMkLst>
            <pc:docMk/>
            <pc:sldMk cId="1022170527" sldId="257"/>
            <ac:spMk id="2" creationId="{9479AA82-3C48-40C9-8855-1CA7B692A281}"/>
          </ac:spMkLst>
        </pc:spChg>
        <pc:spChg chg="mod">
          <ac:chgData name="Wendell Zhang" userId="b5dece2f7d6fbb5d" providerId="LiveId" clId="{BECDA6A0-A88E-4FDC-855F-CACDE0FC9A9A}" dt="2021-07-07T20:36:25.217" v="96" actId="20577"/>
          <ac:spMkLst>
            <pc:docMk/>
            <pc:sldMk cId="1022170527" sldId="257"/>
            <ac:spMk id="3" creationId="{EF7E3D79-E7AB-4F9A-85C5-5BFBEFDD9767}"/>
          </ac:spMkLst>
        </pc:spChg>
      </pc:sldChg>
      <pc:sldChg chg="modSp">
        <pc:chgData name="Wendell Zhang" userId="b5dece2f7d6fbb5d" providerId="LiveId" clId="{BECDA6A0-A88E-4FDC-855F-CACDE0FC9A9A}" dt="2021-07-07T20:35:31.210" v="0"/>
        <pc:sldMkLst>
          <pc:docMk/>
          <pc:sldMk cId="110507792" sldId="258"/>
        </pc:sldMkLst>
        <pc:spChg chg="mod">
          <ac:chgData name="Wendell Zhang" userId="b5dece2f7d6fbb5d" providerId="LiveId" clId="{BECDA6A0-A88E-4FDC-855F-CACDE0FC9A9A}" dt="2021-07-07T20:35:31.210" v="0"/>
          <ac:spMkLst>
            <pc:docMk/>
            <pc:sldMk cId="110507792" sldId="258"/>
            <ac:spMk id="2" creationId="{74D12D2B-18E7-4C55-A31E-31DB0F773087}"/>
          </ac:spMkLst>
        </pc:spChg>
        <pc:spChg chg="mod">
          <ac:chgData name="Wendell Zhang" userId="b5dece2f7d6fbb5d" providerId="LiveId" clId="{BECDA6A0-A88E-4FDC-855F-CACDE0FC9A9A}" dt="2021-07-07T20:35:31.210" v="0"/>
          <ac:spMkLst>
            <pc:docMk/>
            <pc:sldMk cId="110507792" sldId="258"/>
            <ac:spMk id="3" creationId="{4AA6AD91-001B-45E7-9AC3-8379E06116D0}"/>
          </ac:spMkLst>
        </pc:spChg>
      </pc:sldChg>
      <pc:sldChg chg="modSp mod">
        <pc:chgData name="Wendell Zhang" userId="b5dece2f7d6fbb5d" providerId="LiveId" clId="{BECDA6A0-A88E-4FDC-855F-CACDE0FC9A9A}" dt="2021-07-07T20:35:31.373" v="1" actId="27636"/>
        <pc:sldMkLst>
          <pc:docMk/>
          <pc:sldMk cId="2874365781" sldId="259"/>
        </pc:sldMkLst>
        <pc:spChg chg="mod">
          <ac:chgData name="Wendell Zhang" userId="b5dece2f7d6fbb5d" providerId="LiveId" clId="{BECDA6A0-A88E-4FDC-855F-CACDE0FC9A9A}" dt="2021-07-07T20:35:31.210" v="0"/>
          <ac:spMkLst>
            <pc:docMk/>
            <pc:sldMk cId="2874365781" sldId="259"/>
            <ac:spMk id="2" creationId="{42429DA6-F4EA-4BA3-9DA6-39612E5A9107}"/>
          </ac:spMkLst>
        </pc:spChg>
        <pc:spChg chg="mod">
          <ac:chgData name="Wendell Zhang" userId="b5dece2f7d6fbb5d" providerId="LiveId" clId="{BECDA6A0-A88E-4FDC-855F-CACDE0FC9A9A}" dt="2021-07-07T20:35:31.373" v="1" actId="27636"/>
          <ac:spMkLst>
            <pc:docMk/>
            <pc:sldMk cId="2874365781" sldId="259"/>
            <ac:spMk id="3" creationId="{97DAA032-7BE3-4515-A196-BCDF0E03F894}"/>
          </ac:spMkLst>
        </pc:spChg>
      </pc:sldChg>
      <pc:sldChg chg="modSp">
        <pc:chgData name="Wendell Zhang" userId="b5dece2f7d6fbb5d" providerId="LiveId" clId="{BECDA6A0-A88E-4FDC-855F-CACDE0FC9A9A}" dt="2021-07-07T20:35:31.210" v="0"/>
        <pc:sldMkLst>
          <pc:docMk/>
          <pc:sldMk cId="1157564440" sldId="260"/>
        </pc:sldMkLst>
        <pc:spChg chg="mod">
          <ac:chgData name="Wendell Zhang" userId="b5dece2f7d6fbb5d" providerId="LiveId" clId="{BECDA6A0-A88E-4FDC-855F-CACDE0FC9A9A}" dt="2021-07-07T20:35:31.210" v="0"/>
          <ac:spMkLst>
            <pc:docMk/>
            <pc:sldMk cId="1157564440" sldId="260"/>
            <ac:spMk id="2" creationId="{0E1D126A-BA8A-4DC9-8918-5CE17B5E194F}"/>
          </ac:spMkLst>
        </pc:spChg>
      </pc:sldChg>
      <pc:sldChg chg="modSp">
        <pc:chgData name="Wendell Zhang" userId="b5dece2f7d6fbb5d" providerId="LiveId" clId="{BECDA6A0-A88E-4FDC-855F-CACDE0FC9A9A}" dt="2021-07-07T20:35:31.210" v="0"/>
        <pc:sldMkLst>
          <pc:docMk/>
          <pc:sldMk cId="4056568638" sldId="261"/>
        </pc:sldMkLst>
        <pc:spChg chg="mod">
          <ac:chgData name="Wendell Zhang" userId="b5dece2f7d6fbb5d" providerId="LiveId" clId="{BECDA6A0-A88E-4FDC-855F-CACDE0FC9A9A}" dt="2021-07-07T20:35:31.210" v="0"/>
          <ac:spMkLst>
            <pc:docMk/>
            <pc:sldMk cId="4056568638" sldId="261"/>
            <ac:spMk id="2" creationId="{31AC8FAB-2615-4B8A-9BDF-9E04323B8172}"/>
          </ac:spMkLst>
        </pc:spChg>
        <pc:spChg chg="mod">
          <ac:chgData name="Wendell Zhang" userId="b5dece2f7d6fbb5d" providerId="LiveId" clId="{BECDA6A0-A88E-4FDC-855F-CACDE0FC9A9A}" dt="2021-07-07T20:35:31.210" v="0"/>
          <ac:spMkLst>
            <pc:docMk/>
            <pc:sldMk cId="4056568638" sldId="261"/>
            <ac:spMk id="3" creationId="{3F38E955-8781-4735-BDEC-30B4729ACB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6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2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43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1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7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8796-4038-4EDE-9509-5CDBBA5DDB75}" type="datetimeFigureOut">
              <a:rPr lang="en-CA" smtClean="0"/>
              <a:t>2021-07-07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548DFCB-97A9-4331-8547-C6265683A1DD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2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8EE5-D62F-4270-961D-1856C1D1E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London Analysis for Airbnb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B4CFA-BDE5-4551-BF49-2A5A23960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91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AA82-3C48-40C9-8855-1CA7B692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3D79-E7AB-4F9A-85C5-5BFBEFDD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find the best neighborhood for Airbnb in London, UK</a:t>
            </a:r>
          </a:p>
          <a:p>
            <a:r>
              <a:rPr lang="en-CA" dirty="0"/>
              <a:t>Consider the following: </a:t>
            </a:r>
          </a:p>
          <a:p>
            <a:r>
              <a:rPr lang="en-CA" dirty="0"/>
              <a:t>- Price per night </a:t>
            </a:r>
          </a:p>
          <a:p>
            <a:r>
              <a:rPr lang="en-CA"/>
              <a:t>- Number </a:t>
            </a:r>
            <a:r>
              <a:rPr lang="en-CA" dirty="0"/>
              <a:t>of attractions </a:t>
            </a:r>
          </a:p>
        </p:txBody>
      </p:sp>
    </p:spTree>
    <p:extLst>
      <p:ext uri="{BB962C8B-B14F-4D97-AF65-F5344CB8AC3E}">
        <p14:creationId xmlns:p14="http://schemas.microsoft.com/office/powerpoint/2010/main" val="102217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2D2B-18E7-4C55-A31E-31DB0F77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AD91-001B-45E7-9AC3-8379E061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Wikipedia: for London neighborhood information</a:t>
            </a:r>
          </a:p>
          <a:p>
            <a:r>
              <a:rPr lang="en-CA" dirty="0"/>
              <a:t>Foursquare: for venue information of London</a:t>
            </a:r>
          </a:p>
          <a:p>
            <a:r>
              <a:rPr lang="en-CA" dirty="0"/>
              <a:t>Insideairbnb.com: for detailed information about Airbnb listings in London</a:t>
            </a:r>
          </a:p>
        </p:txBody>
      </p:sp>
    </p:spTree>
    <p:extLst>
      <p:ext uri="{BB962C8B-B14F-4D97-AF65-F5344CB8AC3E}">
        <p14:creationId xmlns:p14="http://schemas.microsoft.com/office/powerpoint/2010/main" val="11050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9DA6-F4EA-4BA3-9DA6-39612E5A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A032-7BE3-4515-A196-BCDF0E03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Obtain the 33 neighborhood of London from Wikipedia, including name, longitude and latitude. </a:t>
            </a:r>
          </a:p>
          <a:p>
            <a:r>
              <a:rPr lang="en-CA" dirty="0"/>
              <a:t>Use the longitude and latitude to get venue information within 1km of each neighborhood</a:t>
            </a:r>
          </a:p>
          <a:p>
            <a:r>
              <a:rPr lang="en-CA" dirty="0"/>
              <a:t>Obtain detailed listing information of Airbnb in London, calculated the average price per bed per night for each neighborhood</a:t>
            </a:r>
          </a:p>
          <a:p>
            <a:r>
              <a:rPr lang="en-CA" dirty="0"/>
              <a:t>Merged the above data to get a consolidated dataset. </a:t>
            </a:r>
          </a:p>
          <a:p>
            <a:r>
              <a:rPr lang="en-CA" dirty="0"/>
              <a:t>Sorted the neighborhood by average price and number of venues. </a:t>
            </a:r>
          </a:p>
        </p:txBody>
      </p:sp>
    </p:spTree>
    <p:extLst>
      <p:ext uri="{BB962C8B-B14F-4D97-AF65-F5344CB8AC3E}">
        <p14:creationId xmlns:p14="http://schemas.microsoft.com/office/powerpoint/2010/main" val="287436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126A-BA8A-4DC9-8918-5CE17B5E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6EA63-915D-4716-A0ED-8D32FD640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495" y="1768907"/>
            <a:ext cx="7955359" cy="43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6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8FAB-2615-4B8A-9BDF-9E04323B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E955-8781-4735-BDEC-30B4729A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Three best neighborhood for Airbnb</a:t>
            </a:r>
          </a:p>
          <a:p>
            <a:r>
              <a:rPr lang="en-CA" dirty="0"/>
              <a:t>- Westminster</a:t>
            </a:r>
          </a:p>
          <a:p>
            <a:r>
              <a:rPr lang="en-CA" dirty="0"/>
              <a:t>- Kensington and Chelsea</a:t>
            </a:r>
          </a:p>
          <a:p>
            <a:r>
              <a:rPr lang="en-CA"/>
              <a:t>- City </a:t>
            </a:r>
            <a:r>
              <a:rPr lang="en-CA" dirty="0"/>
              <a:t>of London</a:t>
            </a:r>
          </a:p>
        </p:txBody>
      </p:sp>
    </p:spTree>
    <p:extLst>
      <p:ext uri="{BB962C8B-B14F-4D97-AF65-F5344CB8AC3E}">
        <p14:creationId xmlns:p14="http://schemas.microsoft.com/office/powerpoint/2010/main" val="40565686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145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London Analysis for Airbnb</vt:lpstr>
      <vt:lpstr>Introduction</vt:lpstr>
      <vt:lpstr>Data sources</vt:lpstr>
      <vt:lpstr>Methodology </vt:lpstr>
      <vt:lpstr>Result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Analysis for Airbnb</dc:title>
  <dc:creator>Wendell Zhang</dc:creator>
  <cp:lastModifiedBy>Wendell Zhang</cp:lastModifiedBy>
  <cp:revision>1</cp:revision>
  <dcterms:created xsi:type="dcterms:W3CDTF">2021-07-07T20:23:19Z</dcterms:created>
  <dcterms:modified xsi:type="dcterms:W3CDTF">2021-07-07T20:36:28Z</dcterms:modified>
</cp:coreProperties>
</file>