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0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0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24575,'-5'0'0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2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2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3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3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4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8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0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2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5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2836-CA90-44EE-AB2F-41C92D326A56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7.xml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 flipV="1">
            <a:off x="4651900" y="541539"/>
            <a:ext cx="2112885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036450" y="550416"/>
            <a:ext cx="1455939" cy="70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48901" y="1251751"/>
            <a:ext cx="144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46593" y="1413789"/>
            <a:ext cx="288525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90799" y="69775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83076" y="2006353"/>
            <a:ext cx="4025" cy="284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1074198" y="1251751"/>
            <a:ext cx="8879" cy="70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H="1">
            <a:off x="3195962" y="1166386"/>
            <a:ext cx="7763775" cy="8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35280" y="559294"/>
            <a:ext cx="4316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280" y="1251751"/>
            <a:ext cx="0" cy="4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48901" y="4847208"/>
            <a:ext cx="144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95961" y="4847208"/>
            <a:ext cx="798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748901" y="5592930"/>
            <a:ext cx="1447060" cy="5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184863" y="5601808"/>
            <a:ext cx="810088" cy="73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994951" y="6338654"/>
            <a:ext cx="5628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499107" y="6178858"/>
            <a:ext cx="213064" cy="381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84863" y="5646198"/>
            <a:ext cx="220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136840" y="3980070"/>
            <a:ext cx="213064" cy="381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36840" y="3385536"/>
            <a:ext cx="213064" cy="381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39571" y="2654748"/>
            <a:ext cx="213064" cy="381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388746" y="5646198"/>
            <a:ext cx="2183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643674" y="4847208"/>
            <a:ext cx="1358283" cy="73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994951" y="4847208"/>
            <a:ext cx="5024762" cy="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 flipV="1">
            <a:off x="11833934" y="643369"/>
            <a:ext cx="274" cy="492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1114843" y="1251751"/>
            <a:ext cx="26633" cy="146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 flipH="1">
            <a:off x="9036586" y="2796466"/>
            <a:ext cx="2050267" cy="102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1141476" y="2796466"/>
            <a:ext cx="0" cy="205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572652" y="5646198"/>
            <a:ext cx="2080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9019713" y="4856083"/>
            <a:ext cx="692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3040601" y="5566295"/>
            <a:ext cx="210106" cy="1810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6911696" y="1257406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396833" y="448622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1068975" y="2711102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8892466" y="4770719"/>
            <a:ext cx="145003" cy="1707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539065" y="5560834"/>
            <a:ext cx="145003" cy="1707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8114190" y="5215631"/>
            <a:ext cx="328474" cy="14801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584840" y="883110"/>
            <a:ext cx="328474" cy="14801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436119" y="5737490"/>
            <a:ext cx="96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1086853" y="2927238"/>
            <a:ext cx="50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29953" y="5070697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984202" y="4459462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727394" y="5592930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555454" y="219960"/>
            <a:ext cx="288525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153729" y="2357262"/>
            <a:ext cx="12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Dev_5</a:t>
            </a:r>
          </a:p>
        </p:txBody>
      </p:sp>
      <p:sp>
        <p:nvSpPr>
          <p:cNvPr id="2" name="Oval 1"/>
          <p:cNvSpPr/>
          <p:nvPr/>
        </p:nvSpPr>
        <p:spPr>
          <a:xfrm>
            <a:off x="4320536" y="3964074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</a:t>
            </a:r>
            <a:r>
              <a:rPr lang="it-IT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5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-62290" y="5009520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TRK_1L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753259" y="1166386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TRK_2T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5448785" y="451734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TRK_1T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551788" y="4724479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TRK_2B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8920530" y="5528150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TRK_1B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399061" y="3747029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TRK_2L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C727D-19A1-449F-B168-6F67BD78DB46}"/>
              </a:ext>
            </a:extLst>
          </p:cNvPr>
          <p:cNvSpPr txBox="1"/>
          <p:nvPr/>
        </p:nvSpPr>
        <p:spPr>
          <a:xfrm>
            <a:off x="7805192" y="102272"/>
            <a:ext cx="32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</a:t>
            </a: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23EA04-87FA-413A-8C57-E1D7BD2D0ADD}"/>
                  </a:ext>
                </a:extLst>
              </p14:cNvPr>
              <p14:cNvContentPartPr/>
              <p14:nvPr/>
            </p14:nvContentPartPr>
            <p14:xfrm>
              <a:off x="8042070" y="430702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23EA04-87FA-413A-8C57-E1D7BD2D0A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3070" y="429802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7988B9-3D86-40D5-B697-1D00E2C3A50F}"/>
                  </a:ext>
                </a:extLst>
              </p14:cNvPr>
              <p14:cNvContentPartPr/>
              <p14:nvPr/>
            </p14:nvContentPartPr>
            <p14:xfrm>
              <a:off x="7224510" y="3855227"/>
              <a:ext cx="21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7988B9-3D86-40D5-B697-1D00E2C3A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5510" y="3846587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F515B6-3998-4D2D-B11A-05B972A277FC}"/>
                  </a:ext>
                </a:extLst>
              </p14:cNvPr>
              <p14:cNvContentPartPr/>
              <p14:nvPr/>
            </p14:nvContentPartPr>
            <p14:xfrm>
              <a:off x="7303710" y="386674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F515B6-3998-4D2D-B11A-05B972A277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5070" y="38577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6D6D24-CA6A-4302-B464-EAA7715B916F}"/>
                  </a:ext>
                </a:extLst>
              </p14:cNvPr>
              <p14:cNvContentPartPr/>
              <p14:nvPr/>
            </p14:nvContentPartPr>
            <p14:xfrm>
              <a:off x="7061430" y="381166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6D6D24-CA6A-4302-B464-EAA7715B91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2430" y="380266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E678C387-7148-4164-AB4A-2F46065571D8}"/>
              </a:ext>
            </a:extLst>
          </p:cNvPr>
          <p:cNvSpPr/>
          <p:nvPr/>
        </p:nvSpPr>
        <p:spPr>
          <a:xfrm>
            <a:off x="7888671" y="3758210"/>
            <a:ext cx="210106" cy="18108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1507A-8075-422B-B2C0-DBE6440011BA}"/>
              </a:ext>
            </a:extLst>
          </p:cNvPr>
          <p:cNvSpPr txBox="1"/>
          <p:nvPr/>
        </p:nvSpPr>
        <p:spPr>
          <a:xfrm>
            <a:off x="7537912" y="3237758"/>
            <a:ext cx="12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F03FC3-F9FF-4AA0-AF56-D9E1DEE02D25}"/>
              </a:ext>
            </a:extLst>
          </p:cNvPr>
          <p:cNvSpPr txBox="1"/>
          <p:nvPr/>
        </p:nvSpPr>
        <p:spPr>
          <a:xfrm>
            <a:off x="3223199" y="5291091"/>
            <a:ext cx="288525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DA54D8-740A-4817-8BD1-D297623C65E0}"/>
              </a:ext>
            </a:extLst>
          </p:cNvPr>
          <p:cNvSpPr txBox="1"/>
          <p:nvPr/>
        </p:nvSpPr>
        <p:spPr>
          <a:xfrm>
            <a:off x="8094653" y="3855227"/>
            <a:ext cx="50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D86699-3AA2-4331-9B8E-3A57987FB568}"/>
              </a:ext>
            </a:extLst>
          </p:cNvPr>
          <p:cNvCxnSpPr>
            <a:cxnSpLocks/>
            <a:stCxn id="64" idx="6"/>
          </p:cNvCxnSpPr>
          <p:nvPr/>
        </p:nvCxnSpPr>
        <p:spPr>
          <a:xfrm flipV="1">
            <a:off x="8098777" y="3811668"/>
            <a:ext cx="989171" cy="3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0912B2-0CC0-4486-B9EA-4BBF0D1897FC}"/>
              </a:ext>
            </a:extLst>
          </p:cNvPr>
          <p:cNvCxnSpPr>
            <a:cxnSpLocks/>
            <a:stCxn id="64" idx="2"/>
          </p:cNvCxnSpPr>
          <p:nvPr/>
        </p:nvCxnSpPr>
        <p:spPr>
          <a:xfrm flipH="1" flipV="1">
            <a:off x="6841334" y="2881830"/>
            <a:ext cx="1047337" cy="966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3AAC94-E579-4EEE-B7C1-28A5B10B3958}"/>
              </a:ext>
            </a:extLst>
          </p:cNvPr>
          <p:cNvCxnSpPr>
            <a:cxnSpLocks/>
          </p:cNvCxnSpPr>
          <p:nvPr/>
        </p:nvCxnSpPr>
        <p:spPr>
          <a:xfrm flipH="1" flipV="1">
            <a:off x="5501512" y="3837485"/>
            <a:ext cx="2473381" cy="72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763FE09-AD6F-4064-8409-CC64BB379C2A}"/>
              </a:ext>
            </a:extLst>
          </p:cNvPr>
          <p:cNvSpPr/>
          <p:nvPr/>
        </p:nvSpPr>
        <p:spPr>
          <a:xfrm flipH="1" flipV="1">
            <a:off x="6671658" y="3773577"/>
            <a:ext cx="198788" cy="2406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C6CED5-4150-412F-BA16-3CC0BE8399DC}"/>
              </a:ext>
            </a:extLst>
          </p:cNvPr>
          <p:cNvSpPr txBox="1"/>
          <p:nvPr/>
        </p:nvSpPr>
        <p:spPr>
          <a:xfrm>
            <a:off x="6112894" y="4099090"/>
            <a:ext cx="12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4D64E5-87F9-4246-BC52-D10E4A4C2C23}"/>
              </a:ext>
            </a:extLst>
          </p:cNvPr>
          <p:cNvSpPr txBox="1"/>
          <p:nvPr/>
        </p:nvSpPr>
        <p:spPr>
          <a:xfrm>
            <a:off x="6213248" y="3515064"/>
            <a:ext cx="50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423C4E-5E96-46B3-8E5A-D95F8B8C6758}"/>
              </a:ext>
            </a:extLst>
          </p:cNvPr>
          <p:cNvCxnSpPr>
            <a:stCxn id="74" idx="3"/>
          </p:cNvCxnSpPr>
          <p:nvPr/>
        </p:nvCxnSpPr>
        <p:spPr>
          <a:xfrm flipH="1" flipV="1">
            <a:off x="6112894" y="3237758"/>
            <a:ext cx="728440" cy="57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70DFF1-749C-4813-B0F1-F99CD3DC3FAA}"/>
              </a:ext>
            </a:extLst>
          </p:cNvPr>
          <p:cNvCxnSpPr>
            <a:stCxn id="80" idx="6"/>
          </p:cNvCxnSpPr>
          <p:nvPr/>
        </p:nvCxnSpPr>
        <p:spPr>
          <a:xfrm>
            <a:off x="6786944" y="557486"/>
            <a:ext cx="511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57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 flipV="1">
            <a:off x="4651900" y="541539"/>
            <a:ext cx="2112885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195961" y="550416"/>
            <a:ext cx="1455939" cy="70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48901" y="1251751"/>
            <a:ext cx="144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2804" y="4570005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0601" y="1322773"/>
            <a:ext cx="288525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50310" y="69775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Dev_01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83076" y="2006353"/>
            <a:ext cx="4025" cy="284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4198" y="2006353"/>
            <a:ext cx="754602" cy="14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8499" y="1776540"/>
            <a:ext cx="50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24" name="Straight Arrow Connector 23"/>
          <p:cNvCxnSpPr>
            <a:endCxn id="22" idx="3"/>
          </p:cNvCxnSpPr>
          <p:nvPr/>
        </p:nvCxnSpPr>
        <p:spPr>
          <a:xfrm>
            <a:off x="1074198" y="1251751"/>
            <a:ext cx="8879" cy="70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92034" y="1759542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Dev_8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195961" y="1251751"/>
            <a:ext cx="363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35280" y="559294"/>
            <a:ext cx="4316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280" y="1251751"/>
            <a:ext cx="0" cy="4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48901" y="4847208"/>
            <a:ext cx="144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195961" y="4163627"/>
            <a:ext cx="1455939" cy="68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95961" y="4847208"/>
            <a:ext cx="798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65973" y="4847208"/>
            <a:ext cx="1322773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748901" y="5592930"/>
            <a:ext cx="1447060" cy="5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184863" y="5601808"/>
            <a:ext cx="810088" cy="73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994951" y="6338654"/>
            <a:ext cx="5628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499107" y="6178858"/>
            <a:ext cx="213064" cy="381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84863" y="5646198"/>
            <a:ext cx="220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62220" y="4330507"/>
            <a:ext cx="12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Dev_9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651900" y="4163627"/>
            <a:ext cx="736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8746" y="3448974"/>
            <a:ext cx="707254" cy="71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88746" y="4163627"/>
            <a:ext cx="4234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527215" y="3969794"/>
            <a:ext cx="213064" cy="381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096000" y="3448974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827520" y="2717676"/>
            <a:ext cx="678550" cy="73129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809172" y="3426780"/>
            <a:ext cx="2902999" cy="2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546447" y="3296570"/>
            <a:ext cx="213064" cy="381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506070" y="2717676"/>
            <a:ext cx="2206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547929" y="2525687"/>
            <a:ext cx="213064" cy="381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388746" y="5646198"/>
            <a:ext cx="2183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643674" y="4847208"/>
            <a:ext cx="1358283" cy="73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994951" y="4847208"/>
            <a:ext cx="5024762" cy="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1833934" y="1287262"/>
            <a:ext cx="65096" cy="427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1114843" y="1251751"/>
            <a:ext cx="26633" cy="146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0440140" y="2716557"/>
            <a:ext cx="701336" cy="77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1141476" y="2796466"/>
            <a:ext cx="0" cy="205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572652" y="5646198"/>
            <a:ext cx="2080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9019713" y="4856083"/>
            <a:ext cx="692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072412" y="5230432"/>
            <a:ext cx="43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395597" y="4105893"/>
            <a:ext cx="53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00" name="Oval 99"/>
          <p:cNvSpPr/>
          <p:nvPr/>
        </p:nvSpPr>
        <p:spPr>
          <a:xfrm>
            <a:off x="3040601" y="4754899"/>
            <a:ext cx="210106" cy="1810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040601" y="5566295"/>
            <a:ext cx="210106" cy="1810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997258" y="1914383"/>
            <a:ext cx="162758" cy="1618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105704" y="1166390"/>
            <a:ext cx="145003" cy="1707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517944" y="434870"/>
            <a:ext cx="145003" cy="1707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1068975" y="2711102"/>
            <a:ext cx="145003" cy="170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8892466" y="4770719"/>
            <a:ext cx="145003" cy="1707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539065" y="5560834"/>
            <a:ext cx="145003" cy="1707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4005307" y="4774949"/>
            <a:ext cx="145003" cy="170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371953" y="5592930"/>
            <a:ext cx="145003" cy="170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8114190" y="5215631"/>
            <a:ext cx="328474" cy="14801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571665" y="5228066"/>
            <a:ext cx="328474" cy="14801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3744351" y="883110"/>
            <a:ext cx="328474" cy="14801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436119" y="5737490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Dev_a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5249386" y="4096923"/>
            <a:ext cx="145003" cy="170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872952" y="3409205"/>
            <a:ext cx="50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17" name="Oval 116"/>
          <p:cNvSpPr/>
          <p:nvPr/>
        </p:nvSpPr>
        <p:spPr>
          <a:xfrm>
            <a:off x="6809171" y="3385427"/>
            <a:ext cx="145003" cy="170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1086853" y="2927238"/>
            <a:ext cx="50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843886" y="5030269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Dev_23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645534" y="5599764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29953" y="5070697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Dev_45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984202" y="4459462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727394" y="5592930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76565" y="206208"/>
            <a:ext cx="288525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654978" y="4874716"/>
            <a:ext cx="44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9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644922" y="3697379"/>
            <a:ext cx="12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Dev_b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865304" y="3008216"/>
            <a:ext cx="12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Dev_c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0141038" y="2392633"/>
            <a:ext cx="12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Dev_d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0925335" y="5256686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TRK_1R</a:t>
            </a:r>
            <a:endParaRPr lang="it-IT" dirty="0"/>
          </a:p>
        </p:txBody>
      </p:sp>
      <p:sp>
        <p:nvSpPr>
          <p:cNvPr id="76" name="Oval 75"/>
          <p:cNvSpPr/>
          <p:nvPr/>
        </p:nvSpPr>
        <p:spPr>
          <a:xfrm>
            <a:off x="-62290" y="5009520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TRK_1L</a:t>
            </a:r>
            <a:endParaRPr lang="it-IT" dirty="0"/>
          </a:p>
        </p:txBody>
      </p:sp>
      <p:sp>
        <p:nvSpPr>
          <p:cNvPr id="78" name="Oval 77"/>
          <p:cNvSpPr/>
          <p:nvPr/>
        </p:nvSpPr>
        <p:spPr>
          <a:xfrm>
            <a:off x="4753259" y="1166386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TRK_2T</a:t>
            </a:r>
            <a:endParaRPr lang="it-IT" dirty="0"/>
          </a:p>
        </p:txBody>
      </p:sp>
      <p:sp>
        <p:nvSpPr>
          <p:cNvPr id="80" name="Oval 79"/>
          <p:cNvSpPr/>
          <p:nvPr/>
        </p:nvSpPr>
        <p:spPr>
          <a:xfrm>
            <a:off x="5448785" y="451734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TRK_1T</a:t>
            </a:r>
            <a:endParaRPr lang="it-IT" dirty="0"/>
          </a:p>
        </p:txBody>
      </p:sp>
      <p:sp>
        <p:nvSpPr>
          <p:cNvPr id="82" name="Oval 81"/>
          <p:cNvSpPr/>
          <p:nvPr/>
        </p:nvSpPr>
        <p:spPr>
          <a:xfrm>
            <a:off x="6551788" y="4724479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TRK_2B</a:t>
            </a:r>
            <a:endParaRPr lang="it-IT" dirty="0"/>
          </a:p>
        </p:txBody>
      </p:sp>
      <p:sp>
        <p:nvSpPr>
          <p:cNvPr id="83" name="Oval 82"/>
          <p:cNvSpPr/>
          <p:nvPr/>
        </p:nvSpPr>
        <p:spPr>
          <a:xfrm>
            <a:off x="8920530" y="5528150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TRK_1B</a:t>
            </a:r>
            <a:endParaRPr lang="it-IT" dirty="0"/>
          </a:p>
        </p:txBody>
      </p:sp>
      <p:sp>
        <p:nvSpPr>
          <p:cNvPr id="84" name="Oval 83"/>
          <p:cNvSpPr/>
          <p:nvPr/>
        </p:nvSpPr>
        <p:spPr>
          <a:xfrm>
            <a:off x="399061" y="3747029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TRK_2L</a:t>
            </a:r>
            <a:endParaRPr lang="it-IT" dirty="0"/>
          </a:p>
        </p:txBody>
      </p:sp>
      <p:sp>
        <p:nvSpPr>
          <p:cNvPr id="3" name="Hexagon 2"/>
          <p:cNvSpPr/>
          <p:nvPr/>
        </p:nvSpPr>
        <p:spPr>
          <a:xfrm>
            <a:off x="1276263" y="2721035"/>
            <a:ext cx="1165560" cy="321589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D_2L_8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C727D-19A1-449F-B168-6F67BD78DB46}"/>
              </a:ext>
            </a:extLst>
          </p:cNvPr>
          <p:cNvSpPr txBox="1"/>
          <p:nvPr/>
        </p:nvSpPr>
        <p:spPr>
          <a:xfrm>
            <a:off x="7643674" y="286439"/>
            <a:ext cx="32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2019-2020</a:t>
            </a:r>
            <a:endParaRPr lang="LID4096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23058B-8CD8-4195-86CF-1C24BE1CB3DC}"/>
                  </a:ext>
                </a:extLst>
              </p14:cNvPr>
              <p14:cNvContentPartPr/>
              <p14:nvPr/>
            </p14:nvContentPartPr>
            <p14:xfrm>
              <a:off x="6895830" y="348046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23058B-8CD8-4195-86CF-1C24BE1CB3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7190" y="347182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F82043-F740-4743-B065-103E3582F97C}"/>
                  </a:ext>
                </a:extLst>
              </p14:cNvPr>
              <p14:cNvContentPartPr/>
              <p14:nvPr/>
            </p14:nvContentPartPr>
            <p14:xfrm>
              <a:off x="6852270" y="348046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F82043-F740-4743-B065-103E3582F9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3270" y="347182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1B0E73-45F7-4676-9B02-0BDE402F7665}"/>
                  </a:ext>
                </a:extLst>
              </p14:cNvPr>
              <p14:cNvContentPartPr/>
              <p14:nvPr/>
            </p14:nvContentPartPr>
            <p14:xfrm>
              <a:off x="3161550" y="4847027"/>
              <a:ext cx="21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1B0E73-45F7-4676-9B02-0BDE402F76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2550" y="4838387"/>
                <a:ext cx="198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21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112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Settimio Zinni</dc:creator>
  <cp:lastModifiedBy>Settimio Zinni</cp:lastModifiedBy>
  <cp:revision>26</cp:revision>
  <dcterms:created xsi:type="dcterms:W3CDTF">2020-07-31T08:04:40Z</dcterms:created>
  <dcterms:modified xsi:type="dcterms:W3CDTF">2021-08-21T13:47:21Z</dcterms:modified>
</cp:coreProperties>
</file>