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AB5A2-D6C0-4C0F-9EA3-96AD0721B905}" v="1" dt="2022-02-16T18:44:59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timio Zinni" userId="61b76e212f35a323" providerId="LiveId" clId="{60BAB5A2-D6C0-4C0F-9EA3-96AD0721B905}"/>
    <pc:docChg chg="custSel addSld delSld modSld sldOrd">
      <pc:chgData name="Settimio Zinni" userId="61b76e212f35a323" providerId="LiveId" clId="{60BAB5A2-D6C0-4C0F-9EA3-96AD0721B905}" dt="2022-02-16T19:36:19.027" v="195" actId="1076"/>
      <pc:docMkLst>
        <pc:docMk/>
      </pc:docMkLst>
      <pc:sldChg chg="del">
        <pc:chgData name="Settimio Zinni" userId="61b76e212f35a323" providerId="LiveId" clId="{60BAB5A2-D6C0-4C0F-9EA3-96AD0721B905}" dt="2022-01-03T20:24:05.738" v="0" actId="47"/>
        <pc:sldMkLst>
          <pc:docMk/>
          <pc:sldMk cId="438212272" sldId="256"/>
        </pc:sldMkLst>
      </pc:sldChg>
      <pc:sldChg chg="del">
        <pc:chgData name="Settimio Zinni" userId="61b76e212f35a323" providerId="LiveId" clId="{60BAB5A2-D6C0-4C0F-9EA3-96AD0721B905}" dt="2022-01-03T20:24:06.942" v="1" actId="47"/>
        <pc:sldMkLst>
          <pc:docMk/>
          <pc:sldMk cId="2824224806" sldId="258"/>
        </pc:sldMkLst>
      </pc:sldChg>
      <pc:sldChg chg="addSp delSp modSp mod ord">
        <pc:chgData name="Settimio Zinni" userId="61b76e212f35a323" providerId="LiveId" clId="{60BAB5A2-D6C0-4C0F-9EA3-96AD0721B905}" dt="2022-02-16T19:36:19.027" v="195" actId="1076"/>
        <pc:sldMkLst>
          <pc:docMk/>
          <pc:sldMk cId="3593972715" sldId="258"/>
        </pc:sldMkLst>
        <pc:spChg chg="add mod">
          <ac:chgData name="Settimio Zinni" userId="61b76e212f35a323" providerId="LiveId" clId="{60BAB5A2-D6C0-4C0F-9EA3-96AD0721B905}" dt="2022-02-16T18:50:58.493" v="51" actId="20577"/>
          <ac:spMkLst>
            <pc:docMk/>
            <pc:sldMk cId="3593972715" sldId="258"/>
            <ac:spMk id="3" creationId="{C7FEA9E0-B812-4BF9-9676-89C1C068128C}"/>
          </ac:spMkLst>
        </pc:spChg>
        <pc:spChg chg="mod">
          <ac:chgData name="Settimio Zinni" userId="61b76e212f35a323" providerId="LiveId" clId="{60BAB5A2-D6C0-4C0F-9EA3-96AD0721B905}" dt="2022-02-16T18:45:14.886" v="13" actId="20577"/>
          <ac:spMkLst>
            <pc:docMk/>
            <pc:sldMk cId="3593972715" sldId="258"/>
            <ac:spMk id="4" creationId="{537C727D-19A1-449F-B168-6F67BD78DB46}"/>
          </ac:spMkLst>
        </pc:spChg>
        <pc:spChg chg="add mod">
          <ac:chgData name="Settimio Zinni" userId="61b76e212f35a323" providerId="LiveId" clId="{60BAB5A2-D6C0-4C0F-9EA3-96AD0721B905}" dt="2022-02-16T18:51:02.511" v="53" actId="20577"/>
          <ac:spMkLst>
            <pc:docMk/>
            <pc:sldMk cId="3593972715" sldId="258"/>
            <ac:spMk id="15" creationId="{6AAAF69D-4D6D-482B-AE22-FA63D900BA3C}"/>
          </ac:spMkLst>
        </pc:spChg>
        <pc:spChg chg="del">
          <ac:chgData name="Settimio Zinni" userId="61b76e212f35a323" providerId="LiveId" clId="{60BAB5A2-D6C0-4C0F-9EA3-96AD0721B905}" dt="2022-02-16T18:50:36.246" v="47" actId="478"/>
          <ac:spMkLst>
            <pc:docMk/>
            <pc:sldMk cId="3593972715" sldId="258"/>
            <ac:spMk id="16" creationId="{00000000-0000-0000-0000-000000000000}"/>
          </ac:spMkLst>
        </pc:spChg>
        <pc:spChg chg="del mod">
          <ac:chgData name="Settimio Zinni" userId="61b76e212f35a323" providerId="LiveId" clId="{60BAB5A2-D6C0-4C0F-9EA3-96AD0721B905}" dt="2022-02-16T19:21:50.458" v="96" actId="478"/>
          <ac:spMkLst>
            <pc:docMk/>
            <pc:sldMk cId="3593972715" sldId="258"/>
            <ac:spMk id="17" creationId="{00000000-0000-0000-0000-000000000000}"/>
          </ac:spMkLst>
        </pc:spChg>
        <pc:spChg chg="add mod">
          <ac:chgData name="Settimio Zinni" userId="61b76e212f35a323" providerId="LiveId" clId="{60BAB5A2-D6C0-4C0F-9EA3-96AD0721B905}" dt="2022-02-16T19:27:00.106" v="168" actId="20577"/>
          <ac:spMkLst>
            <pc:docMk/>
            <pc:sldMk cId="3593972715" sldId="258"/>
            <ac:spMk id="20" creationId="{2147C5CD-5C16-4FA0-A9A2-526F0681F645}"/>
          </ac:spMkLst>
        </pc:spChg>
        <pc:spChg chg="add mod">
          <ac:chgData name="Settimio Zinni" userId="61b76e212f35a323" providerId="LiveId" clId="{60BAB5A2-D6C0-4C0F-9EA3-96AD0721B905}" dt="2022-02-16T19:35:00.664" v="174" actId="1076"/>
          <ac:spMkLst>
            <pc:docMk/>
            <pc:sldMk cId="3593972715" sldId="258"/>
            <ac:spMk id="26" creationId="{BDF16726-955C-4664-BFCD-C09BC3654740}"/>
          </ac:spMkLst>
        </pc:spChg>
        <pc:spChg chg="add mod">
          <ac:chgData name="Settimio Zinni" userId="61b76e212f35a323" providerId="LiveId" clId="{60BAB5A2-D6C0-4C0F-9EA3-96AD0721B905}" dt="2022-02-16T19:35:29.169" v="179" actId="1076"/>
          <ac:spMkLst>
            <pc:docMk/>
            <pc:sldMk cId="3593972715" sldId="258"/>
            <ac:spMk id="27" creationId="{3C3AA848-C891-444F-BEB8-A7EBD698C414}"/>
          </ac:spMkLst>
        </pc:spChg>
        <pc:spChg chg="mod">
          <ac:chgData name="Settimio Zinni" userId="61b76e212f35a323" providerId="LiveId" clId="{60BAB5A2-D6C0-4C0F-9EA3-96AD0721B905}" dt="2022-02-16T19:22:54.393" v="116" actId="20577"/>
          <ac:spMkLst>
            <pc:docMk/>
            <pc:sldMk cId="3593972715" sldId="258"/>
            <ac:spMk id="30" creationId="{F7EB5094-A37F-4F47-AA94-FB97F97E381C}"/>
          </ac:spMkLst>
        </pc:spChg>
        <pc:spChg chg="add mod">
          <ac:chgData name="Settimio Zinni" userId="61b76e212f35a323" providerId="LiveId" clId="{60BAB5A2-D6C0-4C0F-9EA3-96AD0721B905}" dt="2022-02-16T19:35:35.772" v="182" actId="1076"/>
          <ac:spMkLst>
            <pc:docMk/>
            <pc:sldMk cId="3593972715" sldId="258"/>
            <ac:spMk id="32" creationId="{C8B1EE31-2191-434C-8298-C9037106653C}"/>
          </ac:spMkLst>
        </pc:spChg>
        <pc:spChg chg="del">
          <ac:chgData name="Settimio Zinni" userId="61b76e212f35a323" providerId="LiveId" clId="{60BAB5A2-D6C0-4C0F-9EA3-96AD0721B905}" dt="2022-02-16T19:35:30.816" v="180" actId="478"/>
          <ac:spMkLst>
            <pc:docMk/>
            <pc:sldMk cId="3593972715" sldId="258"/>
            <ac:spMk id="35" creationId="{66B97A52-466E-4F4A-B944-BBD12EA025FB}"/>
          </ac:spMkLst>
        </pc:spChg>
        <pc:spChg chg="del mod">
          <ac:chgData name="Settimio Zinni" userId="61b76e212f35a323" providerId="LiveId" clId="{60BAB5A2-D6C0-4C0F-9EA3-96AD0721B905}" dt="2022-02-16T19:35:20.271" v="177" actId="478"/>
          <ac:spMkLst>
            <pc:docMk/>
            <pc:sldMk cId="3593972715" sldId="258"/>
            <ac:spMk id="36" creationId="{107CE34B-C1B7-40CA-81F4-6E23BC6C37F0}"/>
          </ac:spMkLst>
        </pc:spChg>
        <pc:spChg chg="add mod">
          <ac:chgData name="Settimio Zinni" userId="61b76e212f35a323" providerId="LiveId" clId="{60BAB5A2-D6C0-4C0F-9EA3-96AD0721B905}" dt="2022-02-16T19:35:44.241" v="186" actId="1076"/>
          <ac:spMkLst>
            <pc:docMk/>
            <pc:sldMk cId="3593972715" sldId="258"/>
            <ac:spMk id="37" creationId="{226781C1-8DAF-4C1F-8274-0E3C2919625C}"/>
          </ac:spMkLst>
        </pc:spChg>
        <pc:spChg chg="add mod">
          <ac:chgData name="Settimio Zinni" userId="61b76e212f35a323" providerId="LiveId" clId="{60BAB5A2-D6C0-4C0F-9EA3-96AD0721B905}" dt="2022-02-16T19:36:07.786" v="191" actId="1076"/>
          <ac:spMkLst>
            <pc:docMk/>
            <pc:sldMk cId="3593972715" sldId="258"/>
            <ac:spMk id="39" creationId="{BAB6E00E-2200-4855-A8D6-BB30FD5EA98C}"/>
          </ac:spMkLst>
        </pc:spChg>
        <pc:spChg chg="add mod">
          <ac:chgData name="Settimio Zinni" userId="61b76e212f35a323" providerId="LiveId" clId="{60BAB5A2-D6C0-4C0F-9EA3-96AD0721B905}" dt="2022-02-16T19:36:19.027" v="195" actId="1076"/>
          <ac:spMkLst>
            <pc:docMk/>
            <pc:sldMk cId="3593972715" sldId="258"/>
            <ac:spMk id="40" creationId="{E29B9707-F119-42C9-BAAB-994B65A53F46}"/>
          </ac:spMkLst>
        </pc:spChg>
        <pc:spChg chg="del mod">
          <ac:chgData name="Settimio Zinni" userId="61b76e212f35a323" providerId="LiveId" clId="{60BAB5A2-D6C0-4C0F-9EA3-96AD0721B905}" dt="2022-02-16T19:35:39.113" v="184" actId="478"/>
          <ac:spMkLst>
            <pc:docMk/>
            <pc:sldMk cId="3593972715" sldId="258"/>
            <ac:spMk id="53" creationId="{00000000-0000-0000-0000-000000000000}"/>
          </ac:spMkLst>
        </pc:spChg>
        <pc:spChg chg="mod">
          <ac:chgData name="Settimio Zinni" userId="61b76e212f35a323" providerId="LiveId" clId="{60BAB5A2-D6C0-4C0F-9EA3-96AD0721B905}" dt="2022-02-16T19:22:59.474" v="120" actId="20577"/>
          <ac:spMkLst>
            <pc:docMk/>
            <pc:sldMk cId="3593972715" sldId="258"/>
            <ac:spMk id="65" creationId="{A521507A-8075-422B-B2C0-DBE6440011BA}"/>
          </ac:spMkLst>
        </pc:spChg>
        <pc:spChg chg="mod">
          <ac:chgData name="Settimio Zinni" userId="61b76e212f35a323" providerId="LiveId" clId="{60BAB5A2-D6C0-4C0F-9EA3-96AD0721B905}" dt="2022-02-16T19:26:07.702" v="164" actId="20577"/>
          <ac:spMkLst>
            <pc:docMk/>
            <pc:sldMk cId="3593972715" sldId="258"/>
            <ac:spMk id="66" creationId="{72F03FC3-F9FF-4AA0-AF56-D9E1DEE02D25}"/>
          </ac:spMkLst>
        </pc:spChg>
        <pc:spChg chg="mod">
          <ac:chgData name="Settimio Zinni" userId="61b76e212f35a323" providerId="LiveId" clId="{60BAB5A2-D6C0-4C0F-9EA3-96AD0721B905}" dt="2022-02-16T19:23:05.194" v="124" actId="20577"/>
          <ac:spMkLst>
            <pc:docMk/>
            <pc:sldMk cId="3593972715" sldId="258"/>
            <ac:spMk id="86" creationId="{CFC6CED5-4150-412F-BA16-3CC0BE8399DC}"/>
          </ac:spMkLst>
        </pc:spChg>
        <pc:spChg chg="mod">
          <ac:chgData name="Settimio Zinni" userId="61b76e212f35a323" providerId="LiveId" clId="{60BAB5A2-D6C0-4C0F-9EA3-96AD0721B905}" dt="2022-02-16T19:22:49.029" v="112" actId="20577"/>
          <ac:spMkLst>
            <pc:docMk/>
            <pc:sldMk cId="3593972715" sldId="258"/>
            <ac:spMk id="90" creationId="{F61F55C5-66F1-4155-AD37-30843B87B09F}"/>
          </ac:spMkLst>
        </pc:spChg>
        <pc:spChg chg="mod">
          <ac:chgData name="Settimio Zinni" userId="61b76e212f35a323" providerId="LiveId" clId="{60BAB5A2-D6C0-4C0F-9EA3-96AD0721B905}" dt="2022-02-16T19:27:14.264" v="170" actId="20577"/>
          <ac:spMkLst>
            <pc:docMk/>
            <pc:sldMk cId="3593972715" sldId="258"/>
            <ac:spMk id="114" creationId="{00000000-0000-0000-0000-000000000000}"/>
          </ac:spMkLst>
        </pc:spChg>
        <pc:spChg chg="del mod">
          <ac:chgData name="Settimio Zinni" userId="61b76e212f35a323" providerId="LiveId" clId="{60BAB5A2-D6C0-4C0F-9EA3-96AD0721B905}" dt="2022-02-16T19:25:00.280" v="146" actId="478"/>
          <ac:spMkLst>
            <pc:docMk/>
            <pc:sldMk cId="3593972715" sldId="258"/>
            <ac:spMk id="118" creationId="{00000000-0000-0000-0000-000000000000}"/>
          </ac:spMkLst>
        </pc:spChg>
        <pc:spChg chg="mod">
          <ac:chgData name="Settimio Zinni" userId="61b76e212f35a323" providerId="LiveId" clId="{60BAB5A2-D6C0-4C0F-9EA3-96AD0721B905}" dt="2022-02-16T19:22:24.961" v="101" actId="1076"/>
          <ac:spMkLst>
            <pc:docMk/>
            <pc:sldMk cId="3593972715" sldId="258"/>
            <ac:spMk id="122" creationId="{00000000-0000-0000-0000-000000000000}"/>
          </ac:spMkLst>
        </pc:spChg>
        <pc:spChg chg="mod">
          <ac:chgData name="Settimio Zinni" userId="61b76e212f35a323" providerId="LiveId" clId="{60BAB5A2-D6C0-4C0F-9EA3-96AD0721B905}" dt="2022-02-16T19:02:16.671" v="80" actId="20577"/>
          <ac:spMkLst>
            <pc:docMk/>
            <pc:sldMk cId="3593972715" sldId="258"/>
            <ac:spMk id="123" creationId="{00000000-0000-0000-0000-000000000000}"/>
          </ac:spMkLst>
        </pc:spChg>
        <pc:spChg chg="mod">
          <ac:chgData name="Settimio Zinni" userId="61b76e212f35a323" providerId="LiveId" clId="{60BAB5A2-D6C0-4C0F-9EA3-96AD0721B905}" dt="2022-02-16T19:02:12.549" v="78" actId="20577"/>
          <ac:spMkLst>
            <pc:docMk/>
            <pc:sldMk cId="3593972715" sldId="258"/>
            <ac:spMk id="124" creationId="{00000000-0000-0000-0000-000000000000}"/>
          </ac:spMkLst>
        </pc:spChg>
        <pc:spChg chg="mod">
          <ac:chgData name="Settimio Zinni" userId="61b76e212f35a323" providerId="LiveId" clId="{60BAB5A2-D6C0-4C0F-9EA3-96AD0721B905}" dt="2022-02-16T19:25:06.041" v="149" actId="20577"/>
          <ac:spMkLst>
            <pc:docMk/>
            <pc:sldMk cId="3593972715" sldId="258"/>
            <ac:spMk id="130" creationId="{00000000-0000-0000-0000-000000000000}"/>
          </ac:spMkLst>
        </pc:spChg>
      </pc:sldChg>
      <pc:sldChg chg="addSp delSp modSp new mod">
        <pc:chgData name="Settimio Zinni" userId="61b76e212f35a323" providerId="LiveId" clId="{60BAB5A2-D6C0-4C0F-9EA3-96AD0721B905}" dt="2022-02-16T19:07:42.089" v="87" actId="1076"/>
        <pc:sldMkLst>
          <pc:docMk/>
          <pc:sldMk cId="3479398938" sldId="259"/>
        </pc:sldMkLst>
        <pc:spChg chg="del">
          <ac:chgData name="Settimio Zinni" userId="61b76e212f35a323" providerId="LiveId" clId="{60BAB5A2-D6C0-4C0F-9EA3-96AD0721B905}" dt="2022-02-16T19:07:38.197" v="86" actId="478"/>
          <ac:spMkLst>
            <pc:docMk/>
            <pc:sldMk cId="3479398938" sldId="259"/>
            <ac:spMk id="2" creationId="{83B42DC9-2450-4BC6-9707-1B670C5A2615}"/>
          </ac:spMkLst>
        </pc:spChg>
        <pc:spChg chg="del">
          <ac:chgData name="Settimio Zinni" userId="61b76e212f35a323" providerId="LiveId" clId="{60BAB5A2-D6C0-4C0F-9EA3-96AD0721B905}" dt="2022-02-16T19:07:25.758" v="83" actId="478"/>
          <ac:spMkLst>
            <pc:docMk/>
            <pc:sldMk cId="3479398938" sldId="259"/>
            <ac:spMk id="3" creationId="{DCE3826A-9FED-4B08-BD74-A224CEB2B0ED}"/>
          </ac:spMkLst>
        </pc:spChg>
        <pc:picChg chg="add mod">
          <ac:chgData name="Settimio Zinni" userId="61b76e212f35a323" providerId="LiveId" clId="{60BAB5A2-D6C0-4C0F-9EA3-96AD0721B905}" dt="2022-02-16T19:07:42.089" v="87" actId="1076"/>
          <ac:picMkLst>
            <pc:docMk/>
            <pc:sldMk cId="3479398938" sldId="259"/>
            <ac:picMk id="5" creationId="{B55C7FA9-4E9B-4180-837B-B24F3C70BAEA}"/>
          </ac:picMkLst>
        </pc:picChg>
      </pc:sldChg>
    </pc:docChg>
  </pc:docChgLst>
  <pc:docChgLst>
    <pc:chgData name="Settimio Zinni" userId="61b76e212f35a323" providerId="LiveId" clId="{652CB771-7F63-4FEC-86D1-A25AF10C5FF0}"/>
    <pc:docChg chg="undo custSel addSld modSld">
      <pc:chgData name="Settimio Zinni" userId="61b76e212f35a323" providerId="LiveId" clId="{652CB771-7F63-4FEC-86D1-A25AF10C5FF0}" dt="2022-01-03T20:23:45.343" v="90" actId="20577"/>
      <pc:docMkLst>
        <pc:docMk/>
      </pc:docMkLst>
      <pc:sldChg chg="addSp delSp modSp mod">
        <pc:chgData name="Settimio Zinni" userId="61b76e212f35a323" providerId="LiveId" clId="{652CB771-7F63-4FEC-86D1-A25AF10C5FF0}" dt="2022-01-03T20:23:45.343" v="90" actId="20577"/>
        <pc:sldMkLst>
          <pc:docMk/>
          <pc:sldMk cId="1966574187" sldId="257"/>
        </pc:sldMkLst>
        <pc:spChg chg="add del mod">
          <ac:chgData name="Settimio Zinni" userId="61b76e212f35a323" providerId="LiveId" clId="{652CB771-7F63-4FEC-86D1-A25AF10C5FF0}" dt="2022-01-03T20:19:02.939" v="3" actId="22"/>
          <ac:spMkLst>
            <pc:docMk/>
            <pc:sldMk cId="1966574187" sldId="257"/>
            <ac:spMk id="3" creationId="{30784259-CB4A-485C-9465-F4DA90912F8D}"/>
          </ac:spMkLst>
        </pc:spChg>
        <pc:spChg chg="mod">
          <ac:chgData name="Settimio Zinni" userId="61b76e212f35a323" providerId="LiveId" clId="{652CB771-7F63-4FEC-86D1-A25AF10C5FF0}" dt="2022-01-03T20:23:45.343" v="90" actId="20577"/>
          <ac:spMkLst>
            <pc:docMk/>
            <pc:sldMk cId="1966574187" sldId="257"/>
            <ac:spMk id="4" creationId="{537C727D-19A1-449F-B168-6F67BD78DB46}"/>
          </ac:spMkLst>
        </pc:spChg>
        <pc:spChg chg="add mod">
          <ac:chgData name="Settimio Zinni" userId="61b76e212f35a323" providerId="LiveId" clId="{652CB771-7F63-4FEC-86D1-A25AF10C5FF0}" dt="2022-01-03T20:19:54.622" v="7" actId="1076"/>
          <ac:spMkLst>
            <pc:docMk/>
            <pc:sldMk cId="1966574187" sldId="257"/>
            <ac:spMk id="13" creationId="{3DB02C1F-42A5-4756-A674-478EC03E4E43}"/>
          </ac:spMkLst>
        </pc:spChg>
        <pc:spChg chg="mod">
          <ac:chgData name="Settimio Zinni" userId="61b76e212f35a323" providerId="LiveId" clId="{652CB771-7F63-4FEC-86D1-A25AF10C5FF0}" dt="2022-01-03T20:20:55.186" v="73" actId="1076"/>
          <ac:spMkLst>
            <pc:docMk/>
            <pc:sldMk cId="1966574187" sldId="257"/>
            <ac:spMk id="16" creationId="{00000000-0000-0000-0000-000000000000}"/>
          </ac:spMkLst>
        </pc:spChg>
        <pc:spChg chg="mod">
          <ac:chgData name="Settimio Zinni" userId="61b76e212f35a323" providerId="LiveId" clId="{652CB771-7F63-4FEC-86D1-A25AF10C5FF0}" dt="2022-01-03T20:19:59.222" v="8" actId="1076"/>
          <ac:spMkLst>
            <pc:docMk/>
            <pc:sldMk cId="1966574187" sldId="257"/>
            <ac:spMk id="17" creationId="{00000000-0000-0000-0000-000000000000}"/>
          </ac:spMkLst>
        </pc:spChg>
        <pc:spChg chg="add">
          <ac:chgData name="Settimio Zinni" userId="61b76e212f35a323" providerId="LiveId" clId="{652CB771-7F63-4FEC-86D1-A25AF10C5FF0}" dt="2022-01-03T20:20:22.323" v="13" actId="22"/>
          <ac:spMkLst>
            <pc:docMk/>
            <pc:sldMk cId="1966574187" sldId="257"/>
            <ac:spMk id="22" creationId="{738FFC6D-139A-47E8-8BB5-9B1840B358C6}"/>
          </ac:spMkLst>
        </pc:spChg>
        <pc:spChg chg="add mod">
          <ac:chgData name="Settimio Zinni" userId="61b76e212f35a323" providerId="LiveId" clId="{652CB771-7F63-4FEC-86D1-A25AF10C5FF0}" dt="2022-01-03T20:21:24.104" v="78" actId="1076"/>
          <ac:spMkLst>
            <pc:docMk/>
            <pc:sldMk cId="1966574187" sldId="257"/>
            <ac:spMk id="28" creationId="{E67900C1-DD9E-4DFA-913E-D0E3390054C9}"/>
          </ac:spMkLst>
        </pc:spChg>
        <pc:spChg chg="add mod">
          <ac:chgData name="Settimio Zinni" userId="61b76e212f35a323" providerId="LiveId" clId="{652CB771-7F63-4FEC-86D1-A25AF10C5FF0}" dt="2022-01-03T20:21:35.523" v="81" actId="20577"/>
          <ac:spMkLst>
            <pc:docMk/>
            <pc:sldMk cId="1966574187" sldId="257"/>
            <ac:spMk id="30" creationId="{F7EB5094-A37F-4F47-AA94-FB97F97E381C}"/>
          </ac:spMkLst>
        </pc:spChg>
        <pc:spChg chg="add mod">
          <ac:chgData name="Settimio Zinni" userId="61b76e212f35a323" providerId="LiveId" clId="{652CB771-7F63-4FEC-86D1-A25AF10C5FF0}" dt="2022-01-03T20:22:34.656" v="84" actId="1076"/>
          <ac:spMkLst>
            <pc:docMk/>
            <pc:sldMk cId="1966574187" sldId="257"/>
            <ac:spMk id="35" creationId="{66B97A52-466E-4F4A-B944-BBD12EA025FB}"/>
          </ac:spMkLst>
        </pc:spChg>
        <pc:spChg chg="add mod">
          <ac:chgData name="Settimio Zinni" userId="61b76e212f35a323" providerId="LiveId" clId="{652CB771-7F63-4FEC-86D1-A25AF10C5FF0}" dt="2022-01-03T20:22:45.488" v="87" actId="1076"/>
          <ac:spMkLst>
            <pc:docMk/>
            <pc:sldMk cId="1966574187" sldId="257"/>
            <ac:spMk id="36" creationId="{107CE34B-C1B7-40CA-81F4-6E23BC6C37F0}"/>
          </ac:spMkLst>
        </pc:spChg>
        <pc:spChg chg="add mod">
          <ac:chgData name="Settimio Zinni" userId="61b76e212f35a323" providerId="LiveId" clId="{652CB771-7F63-4FEC-86D1-A25AF10C5FF0}" dt="2022-01-03T20:20:07.654" v="11" actId="20577"/>
          <ac:spMkLst>
            <pc:docMk/>
            <pc:sldMk cId="1966574187" sldId="257"/>
            <ac:spMk id="90" creationId="{F61F55C5-66F1-4155-AD37-30843B87B09F}"/>
          </ac:spMkLst>
        </pc:spChg>
        <pc:spChg chg="mod">
          <ac:chgData name="Settimio Zinni" userId="61b76e212f35a323" providerId="LiveId" clId="{652CB771-7F63-4FEC-86D1-A25AF10C5FF0}" dt="2022-01-03T20:21:13.500" v="76" actId="1076"/>
          <ac:spMkLst>
            <pc:docMk/>
            <pc:sldMk cId="1966574187" sldId="257"/>
            <ac:spMk id="103" creationId="{00000000-0000-0000-0000-000000000000}"/>
          </ac:spMkLst>
        </pc:spChg>
        <pc:spChg chg="del">
          <ac:chgData name="Settimio Zinni" userId="61b76e212f35a323" providerId="LiveId" clId="{652CB771-7F63-4FEC-86D1-A25AF10C5FF0}" dt="2022-01-03T20:19:13.738" v="4" actId="478"/>
          <ac:spMkLst>
            <pc:docMk/>
            <pc:sldMk cId="1966574187" sldId="257"/>
            <ac:spMk id="125" creationId="{00000000-0000-0000-0000-000000000000}"/>
          </ac:spMkLst>
        </pc:spChg>
        <pc:cxnChg chg="add mod">
          <ac:chgData name="Settimio Zinni" userId="61b76e212f35a323" providerId="LiveId" clId="{652CB771-7F63-4FEC-86D1-A25AF10C5FF0}" dt="2022-01-03T20:20:46.541" v="71" actId="14100"/>
          <ac:cxnSpMkLst>
            <pc:docMk/>
            <pc:sldMk cId="1966574187" sldId="257"/>
            <ac:cxnSpMk id="9" creationId="{7AD16D68-F86E-4A48-BA07-1E4542449F77}"/>
          </ac:cxnSpMkLst>
        </pc:cxnChg>
        <pc:cxnChg chg="add del mod">
          <ac:chgData name="Settimio Zinni" userId="61b76e212f35a323" providerId="LiveId" clId="{652CB771-7F63-4FEC-86D1-A25AF10C5FF0}" dt="2022-01-03T20:20:49.472" v="72" actId="478"/>
          <ac:cxnSpMkLst>
            <pc:docMk/>
            <pc:sldMk cId="1966574187" sldId="257"/>
            <ac:cxnSpMk id="20" creationId="{D4B389CA-8692-423A-AD47-81CC78654699}"/>
          </ac:cxnSpMkLst>
        </pc:cxnChg>
        <pc:cxnChg chg="add mod">
          <ac:chgData name="Settimio Zinni" userId="61b76e212f35a323" providerId="LiveId" clId="{652CB771-7F63-4FEC-86D1-A25AF10C5FF0}" dt="2022-01-03T20:21:41.638" v="82" actId="14100"/>
          <ac:cxnSpMkLst>
            <pc:docMk/>
            <pc:sldMk cId="1966574187" sldId="257"/>
            <ac:cxnSpMk id="23" creationId="{80CB94D6-C0D6-4471-83FE-802D6DF1E446}"/>
          </ac:cxnSpMkLst>
        </pc:cxnChg>
      </pc:sldChg>
      <pc:sldChg chg="new">
        <pc:chgData name="Settimio Zinni" userId="61b76e212f35a323" providerId="LiveId" clId="{652CB771-7F63-4FEC-86D1-A25AF10C5FF0}" dt="2022-01-03T20:23:18.380" v="88" actId="680"/>
        <pc:sldMkLst>
          <pc:docMk/>
          <pc:sldMk cId="2824224806" sldId="25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0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2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0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0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9T21:25:2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8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5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2836-CA90-44EE-AB2F-41C92D326A5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C400-C2B7-4033-9423-306F5013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4651900" y="772896"/>
            <a:ext cx="2112885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36450" y="781773"/>
            <a:ext cx="1455939" cy="7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48901" y="1483108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1804" y="1178849"/>
            <a:ext cx="28852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76722" y="435229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83076" y="2237710"/>
            <a:ext cx="4025" cy="284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1074198" y="1483108"/>
            <a:ext cx="8879" cy="70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3195962" y="1397743"/>
            <a:ext cx="7763775" cy="8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5280" y="790651"/>
            <a:ext cx="431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80" y="1483108"/>
            <a:ext cx="0" cy="4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48901" y="5078565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95961" y="5078565"/>
            <a:ext cx="79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48901" y="5824287"/>
            <a:ext cx="1447060" cy="5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84863" y="5833165"/>
            <a:ext cx="810088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994951" y="6570011"/>
            <a:ext cx="562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499107" y="6410215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84863" y="5877555"/>
            <a:ext cx="220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88746" y="5877555"/>
            <a:ext cx="2183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643674" y="5078565"/>
            <a:ext cx="1358283" cy="7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94951" y="5078565"/>
            <a:ext cx="5024762" cy="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V="1">
            <a:off x="11833934" y="874726"/>
            <a:ext cx="274" cy="49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114843" y="1483108"/>
            <a:ext cx="26633" cy="146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H="1">
            <a:off x="9036586" y="3027823"/>
            <a:ext cx="2050267" cy="102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1141476" y="3027823"/>
            <a:ext cx="0" cy="205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72652" y="5877555"/>
            <a:ext cx="2080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019713" y="5087440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040601" y="5797652"/>
            <a:ext cx="210106" cy="1810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005347" y="1376586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396833" y="679979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1068975" y="2942459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892466" y="5002076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39065" y="5792191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14190" y="5446988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584840" y="1114467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436119" y="5968847"/>
            <a:ext cx="96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PWM=4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1086853" y="3158595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9953" y="530205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984202" y="4690819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27394" y="5824287"/>
            <a:ext cx="26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175221" y="2717081"/>
            <a:ext cx="124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PWM=10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20536" y="4195431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</a:t>
            </a:r>
            <a:r>
              <a:rPr lang="it-IT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5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-62290" y="5240877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TRK_L2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753259" y="1397743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TRK_T2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48785" y="683091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TRK_T1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551788" y="4955836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TRK_B2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920530" y="5759507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TRK_B1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9061" y="3978386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TRK_L1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C727D-19A1-449F-B168-6F67BD78DB46}"/>
              </a:ext>
            </a:extLst>
          </p:cNvPr>
          <p:cNvSpPr txBox="1"/>
          <p:nvPr/>
        </p:nvSpPr>
        <p:spPr>
          <a:xfrm>
            <a:off x="399061" y="15080"/>
            <a:ext cx="610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Layout Summer 2022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23EA04-87FA-413A-8C57-E1D7BD2D0ADD}"/>
                  </a:ext>
                </a:extLst>
              </p14:cNvPr>
              <p14:cNvContentPartPr/>
              <p14:nvPr/>
            </p14:nvContentPartPr>
            <p14:xfrm>
              <a:off x="8042070" y="453838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23EA04-87FA-413A-8C57-E1D7BD2D0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3070" y="45293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7988B9-3D86-40D5-B697-1D00E2C3A50F}"/>
                  </a:ext>
                </a:extLst>
              </p14:cNvPr>
              <p14:cNvContentPartPr/>
              <p14:nvPr/>
            </p14:nvContentPartPr>
            <p14:xfrm>
              <a:off x="7224510" y="4086584"/>
              <a:ext cx="21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7988B9-3D86-40D5-B697-1D00E2C3A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5510" y="4077584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F515B6-3998-4D2D-B11A-05B972A277FC}"/>
                  </a:ext>
                </a:extLst>
              </p14:cNvPr>
              <p14:cNvContentPartPr/>
              <p14:nvPr/>
            </p14:nvContentPartPr>
            <p14:xfrm>
              <a:off x="7303710" y="409810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F515B6-3998-4D2D-B11A-05B972A27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4710" y="40891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6D6D24-CA6A-4302-B464-EAA7715B916F}"/>
                  </a:ext>
                </a:extLst>
              </p14:cNvPr>
              <p14:cNvContentPartPr/>
              <p14:nvPr/>
            </p14:nvContentPartPr>
            <p14:xfrm>
              <a:off x="7061430" y="404302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6D6D24-CA6A-4302-B464-EAA7715B9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30" y="40340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E678C387-7148-4164-AB4A-2F46065571D8}"/>
              </a:ext>
            </a:extLst>
          </p:cNvPr>
          <p:cNvSpPr/>
          <p:nvPr/>
        </p:nvSpPr>
        <p:spPr>
          <a:xfrm>
            <a:off x="7888671" y="3989567"/>
            <a:ext cx="210106" cy="18108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1507A-8075-422B-B2C0-DBE6440011BA}"/>
              </a:ext>
            </a:extLst>
          </p:cNvPr>
          <p:cNvSpPr txBox="1"/>
          <p:nvPr/>
        </p:nvSpPr>
        <p:spPr>
          <a:xfrm>
            <a:off x="7537912" y="3469115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F03FC3-F9FF-4AA0-AF56-D9E1DEE02D25}"/>
              </a:ext>
            </a:extLst>
          </p:cNvPr>
          <p:cNvSpPr txBox="1"/>
          <p:nvPr/>
        </p:nvSpPr>
        <p:spPr>
          <a:xfrm>
            <a:off x="3223199" y="5522448"/>
            <a:ext cx="28852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DA54D8-740A-4817-8BD1-D297623C65E0}"/>
              </a:ext>
            </a:extLst>
          </p:cNvPr>
          <p:cNvSpPr txBox="1"/>
          <p:nvPr/>
        </p:nvSpPr>
        <p:spPr>
          <a:xfrm>
            <a:off x="8094653" y="4086584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D86699-3AA2-4331-9B8E-3A57987FB568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8098777" y="4043025"/>
            <a:ext cx="989171" cy="3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0912B2-0CC0-4486-B9EA-4BBF0D1897FC}"/>
              </a:ext>
            </a:extLst>
          </p:cNvPr>
          <p:cNvCxnSpPr>
            <a:cxnSpLocks/>
          </p:cNvCxnSpPr>
          <p:nvPr/>
        </p:nvCxnSpPr>
        <p:spPr>
          <a:xfrm flipH="1" flipV="1">
            <a:off x="6918550" y="3069818"/>
            <a:ext cx="1047337" cy="9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AAC94-E579-4EEE-B7C1-28A5B10B3958}"/>
              </a:ext>
            </a:extLst>
          </p:cNvPr>
          <p:cNvCxnSpPr>
            <a:cxnSpLocks/>
          </p:cNvCxnSpPr>
          <p:nvPr/>
        </p:nvCxnSpPr>
        <p:spPr>
          <a:xfrm flipH="1" flipV="1">
            <a:off x="5501512" y="4009573"/>
            <a:ext cx="2473381" cy="7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763FE09-AD6F-4064-8409-CC64BB379C2A}"/>
              </a:ext>
            </a:extLst>
          </p:cNvPr>
          <p:cNvSpPr/>
          <p:nvPr/>
        </p:nvSpPr>
        <p:spPr>
          <a:xfrm flipH="1" flipV="1">
            <a:off x="6672242" y="3919337"/>
            <a:ext cx="198788" cy="2406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C6CED5-4150-412F-BA16-3CC0BE8399DC}"/>
              </a:ext>
            </a:extLst>
          </p:cNvPr>
          <p:cNvSpPr txBox="1"/>
          <p:nvPr/>
        </p:nvSpPr>
        <p:spPr>
          <a:xfrm>
            <a:off x="5815034" y="3700307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4D64E5-87F9-4246-BC52-D10E4A4C2C23}"/>
              </a:ext>
            </a:extLst>
          </p:cNvPr>
          <p:cNvSpPr txBox="1"/>
          <p:nvPr/>
        </p:nvSpPr>
        <p:spPr>
          <a:xfrm>
            <a:off x="6828841" y="4087928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423C4E-5E96-46B3-8E5A-D95F8B8C6758}"/>
              </a:ext>
            </a:extLst>
          </p:cNvPr>
          <p:cNvCxnSpPr>
            <a:cxnSpLocks/>
          </p:cNvCxnSpPr>
          <p:nvPr/>
        </p:nvCxnSpPr>
        <p:spPr>
          <a:xfrm flipH="1" flipV="1">
            <a:off x="5986479" y="3366584"/>
            <a:ext cx="728440" cy="57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70DFF1-749C-4813-B0F1-F99CD3DC3FAA}"/>
              </a:ext>
            </a:extLst>
          </p:cNvPr>
          <p:cNvCxnSpPr>
            <a:stCxn id="80" idx="6"/>
          </p:cNvCxnSpPr>
          <p:nvPr/>
        </p:nvCxnSpPr>
        <p:spPr>
          <a:xfrm>
            <a:off x="6786944" y="788843"/>
            <a:ext cx="511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D49C2DF-CB8A-46B6-B1E5-B999681F3343}"/>
              </a:ext>
            </a:extLst>
          </p:cNvPr>
          <p:cNvSpPr/>
          <p:nvPr/>
        </p:nvSpPr>
        <p:spPr>
          <a:xfrm>
            <a:off x="10256256" y="1905278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TRK_R2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4855B1D-6D37-460B-8738-A45C21E26572}"/>
              </a:ext>
            </a:extLst>
          </p:cNvPr>
          <p:cNvSpPr/>
          <p:nvPr/>
        </p:nvSpPr>
        <p:spPr>
          <a:xfrm>
            <a:off x="11068185" y="5208557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TRK_R1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D16D68-F86E-4A48-BA07-1E4542449F77}"/>
              </a:ext>
            </a:extLst>
          </p:cNvPr>
          <p:cNvCxnSpPr>
            <a:cxnSpLocks/>
          </p:cNvCxnSpPr>
          <p:nvPr/>
        </p:nvCxnSpPr>
        <p:spPr>
          <a:xfrm flipH="1">
            <a:off x="5927628" y="1443184"/>
            <a:ext cx="3250834" cy="132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DB02C1F-42A5-4756-A674-478EC03E4E43}"/>
              </a:ext>
            </a:extLst>
          </p:cNvPr>
          <p:cNvSpPr/>
          <p:nvPr/>
        </p:nvSpPr>
        <p:spPr>
          <a:xfrm>
            <a:off x="9082906" y="1341390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1F55C5-66F1-4155-AD37-30843B87B09F}"/>
              </a:ext>
            </a:extLst>
          </p:cNvPr>
          <p:cNvSpPr txBox="1"/>
          <p:nvPr/>
        </p:nvSpPr>
        <p:spPr>
          <a:xfrm>
            <a:off x="9005663" y="160856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8FFC6D-139A-47E8-8BB5-9B1840B358C6}"/>
              </a:ext>
            </a:extLst>
          </p:cNvPr>
          <p:cNvSpPr/>
          <p:nvPr/>
        </p:nvSpPr>
        <p:spPr>
          <a:xfrm>
            <a:off x="8549233" y="832379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CB94D6-C0D6-4471-83FE-802D6DF1E446}"/>
              </a:ext>
            </a:extLst>
          </p:cNvPr>
          <p:cNvCxnSpPr>
            <a:cxnSpLocks/>
          </p:cNvCxnSpPr>
          <p:nvPr/>
        </p:nvCxnSpPr>
        <p:spPr>
          <a:xfrm flipH="1">
            <a:off x="5815034" y="2076290"/>
            <a:ext cx="1810488" cy="8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67900C1-DD9E-4DFA-913E-D0E3390054C9}"/>
              </a:ext>
            </a:extLst>
          </p:cNvPr>
          <p:cNvSpPr/>
          <p:nvPr/>
        </p:nvSpPr>
        <p:spPr>
          <a:xfrm>
            <a:off x="7526387" y="2013408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B5094-A37F-4F47-AA94-FB97F97E381C}"/>
              </a:ext>
            </a:extLst>
          </p:cNvPr>
          <p:cNvSpPr txBox="1"/>
          <p:nvPr/>
        </p:nvSpPr>
        <p:spPr>
          <a:xfrm>
            <a:off x="7468436" y="219316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Dev_9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B97A52-466E-4F4A-B944-BBD12EA025FB}"/>
              </a:ext>
            </a:extLst>
          </p:cNvPr>
          <p:cNvSpPr/>
          <p:nvPr/>
        </p:nvSpPr>
        <p:spPr>
          <a:xfrm>
            <a:off x="5658267" y="1985639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7CE34B-C1B7-40CA-81F4-6E23BC6C37F0}"/>
              </a:ext>
            </a:extLst>
          </p:cNvPr>
          <p:cNvSpPr/>
          <p:nvPr/>
        </p:nvSpPr>
        <p:spPr>
          <a:xfrm>
            <a:off x="5712354" y="2547408"/>
            <a:ext cx="213064" cy="381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flipH="1" flipV="1">
            <a:off x="4651900" y="772896"/>
            <a:ext cx="2112885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036450" y="781773"/>
            <a:ext cx="1455939" cy="70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48901" y="1483108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3076" y="2237710"/>
            <a:ext cx="4025" cy="284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1074198" y="1483108"/>
            <a:ext cx="8879" cy="70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3195962" y="1397743"/>
            <a:ext cx="7763775" cy="8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35280" y="790651"/>
            <a:ext cx="431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35280" y="1483108"/>
            <a:ext cx="0" cy="439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48901" y="5078565"/>
            <a:ext cx="1447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95961" y="5078565"/>
            <a:ext cx="79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48901" y="5824287"/>
            <a:ext cx="1447060" cy="5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84863" y="5833165"/>
            <a:ext cx="810088" cy="73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994951" y="6570011"/>
            <a:ext cx="5628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184863" y="5877555"/>
            <a:ext cx="220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88746" y="5877555"/>
            <a:ext cx="2183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643674" y="5078565"/>
            <a:ext cx="1358283" cy="73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94951" y="5078565"/>
            <a:ext cx="5024762" cy="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V="1">
            <a:off x="11833934" y="874726"/>
            <a:ext cx="274" cy="492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114843" y="1483108"/>
            <a:ext cx="26633" cy="146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H="1">
            <a:off x="9036586" y="3027823"/>
            <a:ext cx="2050267" cy="102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1141476" y="3027823"/>
            <a:ext cx="0" cy="205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72652" y="5877555"/>
            <a:ext cx="2080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019713" y="5087440"/>
            <a:ext cx="69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3040601" y="5797652"/>
            <a:ext cx="210106" cy="1810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005347" y="1376586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396833" y="679979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1068975" y="2942459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8892466" y="5002076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39065" y="5792191"/>
            <a:ext cx="145003" cy="1707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14190" y="5446988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584840" y="1114467"/>
            <a:ext cx="328474" cy="14801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137901" y="5502896"/>
            <a:ext cx="967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PWM=2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81134" y="5295533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Turn_2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984202" y="4690819"/>
            <a:ext cx="9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27393" y="5824287"/>
            <a:ext cx="6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175221" y="2717081"/>
            <a:ext cx="124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Turn_5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PWM=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20536" y="4195431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TRK_5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-62290" y="5240877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TRK_L2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753259" y="1397743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TRK_T2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5448785" y="683091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TRK_T1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551788" y="4955836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TRK_B2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920530" y="5759507"/>
            <a:ext cx="1338159" cy="21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TRK_B1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9061" y="3978386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TRK_L1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C727D-19A1-449F-B168-6F67BD78DB46}"/>
              </a:ext>
            </a:extLst>
          </p:cNvPr>
          <p:cNvSpPr txBox="1"/>
          <p:nvPr/>
        </p:nvSpPr>
        <p:spPr>
          <a:xfrm>
            <a:off x="399061" y="15080"/>
            <a:ext cx="610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Layout Summer 2022 JMRI/CRMI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23EA04-87FA-413A-8C57-E1D7BD2D0ADD}"/>
                  </a:ext>
                </a:extLst>
              </p14:cNvPr>
              <p14:cNvContentPartPr/>
              <p14:nvPr/>
            </p14:nvContentPartPr>
            <p14:xfrm>
              <a:off x="8042070" y="453838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23EA04-87FA-413A-8C57-E1D7BD2D0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3070" y="45293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7988B9-3D86-40D5-B697-1D00E2C3A50F}"/>
                  </a:ext>
                </a:extLst>
              </p14:cNvPr>
              <p14:cNvContentPartPr/>
              <p14:nvPr/>
            </p14:nvContentPartPr>
            <p14:xfrm>
              <a:off x="7224510" y="4086584"/>
              <a:ext cx="21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7988B9-3D86-40D5-B697-1D00E2C3A5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5510" y="4077584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F515B6-3998-4D2D-B11A-05B972A277FC}"/>
                  </a:ext>
                </a:extLst>
              </p14:cNvPr>
              <p14:cNvContentPartPr/>
              <p14:nvPr/>
            </p14:nvContentPartPr>
            <p14:xfrm>
              <a:off x="7303710" y="409810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F515B6-3998-4D2D-B11A-05B972A27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4710" y="40891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6D6D24-CA6A-4302-B464-EAA7715B916F}"/>
                  </a:ext>
                </a:extLst>
              </p14:cNvPr>
              <p14:cNvContentPartPr/>
              <p14:nvPr/>
            </p14:nvContentPartPr>
            <p14:xfrm>
              <a:off x="7061430" y="404302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6D6D24-CA6A-4302-B464-EAA7715B9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2430" y="40340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E678C387-7148-4164-AB4A-2F46065571D8}"/>
              </a:ext>
            </a:extLst>
          </p:cNvPr>
          <p:cNvSpPr/>
          <p:nvPr/>
        </p:nvSpPr>
        <p:spPr>
          <a:xfrm>
            <a:off x="7888671" y="3989567"/>
            <a:ext cx="210106" cy="18108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1507A-8075-422B-B2C0-DBE6440011BA}"/>
              </a:ext>
            </a:extLst>
          </p:cNvPr>
          <p:cNvSpPr txBox="1"/>
          <p:nvPr/>
        </p:nvSpPr>
        <p:spPr>
          <a:xfrm>
            <a:off x="7537912" y="3469115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Turn_6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F03FC3-F9FF-4AA0-AF56-D9E1DEE02D25}"/>
              </a:ext>
            </a:extLst>
          </p:cNvPr>
          <p:cNvSpPr txBox="1"/>
          <p:nvPr/>
        </p:nvSpPr>
        <p:spPr>
          <a:xfrm>
            <a:off x="3223199" y="5315569"/>
            <a:ext cx="109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Turn_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Pwm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DA54D8-740A-4817-8BD1-D297623C65E0}"/>
              </a:ext>
            </a:extLst>
          </p:cNvPr>
          <p:cNvSpPr txBox="1"/>
          <p:nvPr/>
        </p:nvSpPr>
        <p:spPr>
          <a:xfrm>
            <a:off x="8094653" y="4086584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D86699-3AA2-4331-9B8E-3A57987FB568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8098777" y="4043025"/>
            <a:ext cx="989171" cy="3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0912B2-0CC0-4486-B9EA-4BBF0D1897FC}"/>
              </a:ext>
            </a:extLst>
          </p:cNvPr>
          <p:cNvCxnSpPr>
            <a:cxnSpLocks/>
          </p:cNvCxnSpPr>
          <p:nvPr/>
        </p:nvCxnSpPr>
        <p:spPr>
          <a:xfrm flipH="1" flipV="1">
            <a:off x="6918550" y="3069818"/>
            <a:ext cx="1047337" cy="9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AAC94-E579-4EEE-B7C1-28A5B10B3958}"/>
              </a:ext>
            </a:extLst>
          </p:cNvPr>
          <p:cNvCxnSpPr>
            <a:cxnSpLocks/>
          </p:cNvCxnSpPr>
          <p:nvPr/>
        </p:nvCxnSpPr>
        <p:spPr>
          <a:xfrm flipH="1" flipV="1">
            <a:off x="5501512" y="4009573"/>
            <a:ext cx="2473381" cy="7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763FE09-AD6F-4064-8409-CC64BB379C2A}"/>
              </a:ext>
            </a:extLst>
          </p:cNvPr>
          <p:cNvSpPr/>
          <p:nvPr/>
        </p:nvSpPr>
        <p:spPr>
          <a:xfrm flipH="1" flipV="1">
            <a:off x="6672242" y="3919337"/>
            <a:ext cx="198788" cy="24068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C6CED5-4150-412F-BA16-3CC0BE8399DC}"/>
              </a:ext>
            </a:extLst>
          </p:cNvPr>
          <p:cNvSpPr txBox="1"/>
          <p:nvPr/>
        </p:nvSpPr>
        <p:spPr>
          <a:xfrm>
            <a:off x="5815034" y="3700307"/>
            <a:ext cx="12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Turn_7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4D64E5-87F9-4246-BC52-D10E4A4C2C23}"/>
              </a:ext>
            </a:extLst>
          </p:cNvPr>
          <p:cNvSpPr txBox="1"/>
          <p:nvPr/>
        </p:nvSpPr>
        <p:spPr>
          <a:xfrm>
            <a:off x="6828841" y="4087928"/>
            <a:ext cx="507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423C4E-5E96-46B3-8E5A-D95F8B8C6758}"/>
              </a:ext>
            </a:extLst>
          </p:cNvPr>
          <p:cNvCxnSpPr>
            <a:cxnSpLocks/>
          </p:cNvCxnSpPr>
          <p:nvPr/>
        </p:nvCxnSpPr>
        <p:spPr>
          <a:xfrm flipH="1" flipV="1">
            <a:off x="5986479" y="3366584"/>
            <a:ext cx="728440" cy="57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70DFF1-749C-4813-B0F1-F99CD3DC3FAA}"/>
              </a:ext>
            </a:extLst>
          </p:cNvPr>
          <p:cNvCxnSpPr>
            <a:stCxn id="80" idx="6"/>
          </p:cNvCxnSpPr>
          <p:nvPr/>
        </p:nvCxnSpPr>
        <p:spPr>
          <a:xfrm>
            <a:off x="6786944" y="788843"/>
            <a:ext cx="511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D49C2DF-CB8A-46B6-B1E5-B999681F3343}"/>
              </a:ext>
            </a:extLst>
          </p:cNvPr>
          <p:cNvSpPr/>
          <p:nvPr/>
        </p:nvSpPr>
        <p:spPr>
          <a:xfrm>
            <a:off x="10256256" y="1905278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TRK_R2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4855B1D-6D37-460B-8738-A45C21E26572}"/>
              </a:ext>
            </a:extLst>
          </p:cNvPr>
          <p:cNvSpPr/>
          <p:nvPr/>
        </p:nvSpPr>
        <p:spPr>
          <a:xfrm>
            <a:off x="11068185" y="5208557"/>
            <a:ext cx="1338159" cy="270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TRK_R1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D16D68-F86E-4A48-BA07-1E4542449F77}"/>
              </a:ext>
            </a:extLst>
          </p:cNvPr>
          <p:cNvCxnSpPr>
            <a:cxnSpLocks/>
          </p:cNvCxnSpPr>
          <p:nvPr/>
        </p:nvCxnSpPr>
        <p:spPr>
          <a:xfrm flipH="1">
            <a:off x="5927628" y="1443184"/>
            <a:ext cx="3250834" cy="132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DB02C1F-42A5-4756-A674-478EC03E4E43}"/>
              </a:ext>
            </a:extLst>
          </p:cNvPr>
          <p:cNvSpPr/>
          <p:nvPr/>
        </p:nvSpPr>
        <p:spPr>
          <a:xfrm>
            <a:off x="9082906" y="1341390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1F55C5-66F1-4155-AD37-30843B87B09F}"/>
              </a:ext>
            </a:extLst>
          </p:cNvPr>
          <p:cNvSpPr txBox="1"/>
          <p:nvPr/>
        </p:nvSpPr>
        <p:spPr>
          <a:xfrm>
            <a:off x="9005663" y="160856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Turn_8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8FFC6D-139A-47E8-8BB5-9B1840B358C6}"/>
              </a:ext>
            </a:extLst>
          </p:cNvPr>
          <p:cNvSpPr/>
          <p:nvPr/>
        </p:nvSpPr>
        <p:spPr>
          <a:xfrm>
            <a:off x="8549233" y="832379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CB94D6-C0D6-4471-83FE-802D6DF1E446}"/>
              </a:ext>
            </a:extLst>
          </p:cNvPr>
          <p:cNvCxnSpPr>
            <a:cxnSpLocks/>
          </p:cNvCxnSpPr>
          <p:nvPr/>
        </p:nvCxnSpPr>
        <p:spPr>
          <a:xfrm flipH="1">
            <a:off x="5815034" y="2076290"/>
            <a:ext cx="1810488" cy="8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67900C1-DD9E-4DFA-913E-D0E3390054C9}"/>
              </a:ext>
            </a:extLst>
          </p:cNvPr>
          <p:cNvSpPr/>
          <p:nvPr/>
        </p:nvSpPr>
        <p:spPr>
          <a:xfrm>
            <a:off x="7526387" y="2013408"/>
            <a:ext cx="145003" cy="17072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B5094-A37F-4F47-AA94-FB97F97E381C}"/>
              </a:ext>
            </a:extLst>
          </p:cNvPr>
          <p:cNvSpPr txBox="1"/>
          <p:nvPr/>
        </p:nvSpPr>
        <p:spPr>
          <a:xfrm>
            <a:off x="7468436" y="2193164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Turn_9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EA9E0-B812-4BF9-9676-89C1C068128C}"/>
              </a:ext>
            </a:extLst>
          </p:cNvPr>
          <p:cNvSpPr txBox="1"/>
          <p:nvPr/>
        </p:nvSpPr>
        <p:spPr>
          <a:xfrm>
            <a:off x="8408793" y="305916"/>
            <a:ext cx="9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AAF69D-4D6D-482B-AE22-FA63D900BA3C}"/>
              </a:ext>
            </a:extLst>
          </p:cNvPr>
          <p:cNvSpPr txBox="1"/>
          <p:nvPr/>
        </p:nvSpPr>
        <p:spPr>
          <a:xfrm>
            <a:off x="6726644" y="1500684"/>
            <a:ext cx="90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47C5CD-5C16-4FA0-A9A2-526F0681F645}"/>
              </a:ext>
            </a:extLst>
          </p:cNvPr>
          <p:cNvSpPr txBox="1"/>
          <p:nvPr/>
        </p:nvSpPr>
        <p:spPr>
          <a:xfrm>
            <a:off x="7466751" y="180325"/>
            <a:ext cx="96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Turn_1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Pwm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F16726-955C-4664-BFCD-C09BC3654740}"/>
              </a:ext>
            </a:extLst>
          </p:cNvPr>
          <p:cNvSpPr/>
          <p:nvPr/>
        </p:nvSpPr>
        <p:spPr>
          <a:xfrm>
            <a:off x="5379862" y="3844347"/>
            <a:ext cx="161026" cy="270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AA848-C891-444F-BEB8-A7EBD698C414}"/>
              </a:ext>
            </a:extLst>
          </p:cNvPr>
          <p:cNvSpPr/>
          <p:nvPr/>
        </p:nvSpPr>
        <p:spPr>
          <a:xfrm>
            <a:off x="5815034" y="2652783"/>
            <a:ext cx="161026" cy="270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B1EE31-2191-434C-8298-C9037106653C}"/>
              </a:ext>
            </a:extLst>
          </p:cNvPr>
          <p:cNvSpPr/>
          <p:nvPr/>
        </p:nvSpPr>
        <p:spPr>
          <a:xfrm>
            <a:off x="5705652" y="2047124"/>
            <a:ext cx="161026" cy="270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781C1-8DAF-4C1F-8274-0E3C2919625C}"/>
              </a:ext>
            </a:extLst>
          </p:cNvPr>
          <p:cNvSpPr/>
          <p:nvPr/>
        </p:nvSpPr>
        <p:spPr>
          <a:xfrm>
            <a:off x="9551145" y="6434994"/>
            <a:ext cx="161026" cy="270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6E00E-2200-4855-A8D6-BB30FD5EA98C}"/>
              </a:ext>
            </a:extLst>
          </p:cNvPr>
          <p:cNvSpPr/>
          <p:nvPr/>
        </p:nvSpPr>
        <p:spPr>
          <a:xfrm rot="2285717" flipH="1">
            <a:off x="5859355" y="3176634"/>
            <a:ext cx="154634" cy="270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9B9707-F119-42C9-BAAB-994B65A53F46}"/>
              </a:ext>
            </a:extLst>
          </p:cNvPr>
          <p:cNvSpPr/>
          <p:nvPr/>
        </p:nvSpPr>
        <p:spPr>
          <a:xfrm rot="2219358">
            <a:off x="6816414" y="2927208"/>
            <a:ext cx="161026" cy="270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97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C7FA9-4E9B-4180-837B-B24F3C70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8" y="887443"/>
            <a:ext cx="60769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9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145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Settimio Zinni</dc:creator>
  <cp:lastModifiedBy>Settimio Zinni</cp:lastModifiedBy>
  <cp:revision>31</cp:revision>
  <cp:lastPrinted>2021-11-07T12:58:36Z</cp:lastPrinted>
  <dcterms:created xsi:type="dcterms:W3CDTF">2020-07-31T08:04:40Z</dcterms:created>
  <dcterms:modified xsi:type="dcterms:W3CDTF">2022-02-16T19:36:23Z</dcterms:modified>
</cp:coreProperties>
</file>