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0214-33AB-1040-8C4A-D30F46099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038" y="2551289"/>
            <a:ext cx="7917922" cy="877711"/>
          </a:xfrm>
        </p:spPr>
        <p:txBody>
          <a:bodyPr>
            <a:normAutofit/>
          </a:bodyPr>
          <a:lstStyle/>
          <a:p>
            <a:r>
              <a:rPr lang="en-US" sz="3200" dirty="0"/>
              <a:t>Titanic: Machine Learning from Disaster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95F66-41F8-0945-9371-3B4E43054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602038"/>
            <a:ext cx="8791575" cy="1655762"/>
          </a:xfrm>
        </p:spPr>
        <p:txBody>
          <a:bodyPr/>
          <a:lstStyle/>
          <a:p>
            <a:pPr algn="ctr"/>
            <a:r>
              <a:rPr lang="en-US" dirty="0"/>
              <a:t>HONGYE XU</a:t>
            </a:r>
          </a:p>
        </p:txBody>
      </p:sp>
    </p:spTree>
    <p:extLst>
      <p:ext uri="{BB962C8B-B14F-4D97-AF65-F5344CB8AC3E}">
        <p14:creationId xmlns:p14="http://schemas.microsoft.com/office/powerpoint/2010/main" val="382931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E40A02-E09A-534F-9969-98383526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9" y="1176470"/>
            <a:ext cx="10164217" cy="424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1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41C698-2C8F-FB43-80AE-FE171E627EC7}"/>
              </a:ext>
            </a:extLst>
          </p:cNvPr>
          <p:cNvSpPr txBox="1"/>
          <p:nvPr/>
        </p:nvSpPr>
        <p:spPr>
          <a:xfrm>
            <a:off x="1518356" y="502482"/>
            <a:ext cx="91552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Missing value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processing</a:t>
            </a:r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age null values are filled by a random forest regressor.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'Embarked' features are filled by searching for the passengers’ information in the encyclopedia of TITANICA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many null values in 'Cabin' features. Usually, we may delete the whole columns for better prediction. But I still choose to keep this feature, because when the ship sinks, the passenger's cabin should affect the passenger's survival rate to a certain extent.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fare can be filled up with median value or mean value. </a:t>
            </a:r>
          </a:p>
          <a:p>
            <a:endParaRPr lang="en-US" dirty="0"/>
          </a:p>
        </p:txBody>
      </p:sp>
      <p:pic>
        <p:nvPicPr>
          <p:cNvPr id="7" name="Picture 6" descr="A picture containing boat, standing, train&#10;&#10;Description automatically generated">
            <a:extLst>
              <a:ext uri="{FF2B5EF4-FFF2-40B4-BE49-F238E27FC236}">
                <a16:creationId xmlns:a16="http://schemas.microsoft.com/office/drawing/2014/main" id="{6118FF68-2B76-3148-9274-7F475BEBF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43" y="3631920"/>
            <a:ext cx="9586913" cy="302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4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77907-AC4C-3540-B4D4-618B7F6D2E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3000" y="292100"/>
            <a:ext cx="9905999" cy="470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200" b="1" dirty="0"/>
              <a:t>Feature engineering</a:t>
            </a:r>
          </a:p>
          <a:p>
            <a:r>
              <a:rPr lang="en-US" dirty="0"/>
              <a:t>Title: I extracted the title of the passengers and distribute them into four different categories.</a:t>
            </a:r>
          </a:p>
          <a:p>
            <a:r>
              <a:rPr lang="en-US" dirty="0" err="1"/>
              <a:t>Family_name</a:t>
            </a:r>
            <a:r>
              <a:rPr lang="en-US" dirty="0"/>
              <a:t> : I made the exception list of ‘</a:t>
            </a:r>
            <a:r>
              <a:rPr lang="en-US" dirty="0" err="1"/>
              <a:t>maleadult</a:t>
            </a:r>
            <a:r>
              <a:rPr lang="en-US" dirty="0"/>
              <a:t>’ and ‘female and children group’. Then I change the features of test of the family in the list into the average features according to the list.</a:t>
            </a:r>
          </a:p>
          <a:p>
            <a:r>
              <a:rPr lang="en-US" dirty="0" err="1"/>
              <a:t>Familysize</a:t>
            </a:r>
            <a:r>
              <a:rPr lang="en-US" dirty="0"/>
              <a:t>: I learned that the families with 2 to 4  members have relatively higher survival rate, so I can label the family size with 3 different type.</a:t>
            </a:r>
          </a:p>
          <a:p>
            <a:r>
              <a:rPr lang="en-US" dirty="0"/>
              <a:t>Deck: I extracted the deck type from the cabin number.</a:t>
            </a:r>
          </a:p>
        </p:txBody>
      </p:sp>
    </p:spTree>
    <p:extLst>
      <p:ext uri="{BB962C8B-B14F-4D97-AF65-F5344CB8AC3E}">
        <p14:creationId xmlns:p14="http://schemas.microsoft.com/office/powerpoint/2010/main" val="89991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8AC7-64BB-CA4F-88EC-CF1366CE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63562"/>
            <a:ext cx="9905999" cy="5794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en-US" dirty="0"/>
              <a:t>CV Test Score : CV Test Score : Mean - 0.8428677 | Std - 0.03657637 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F4C26E-446F-6247-9B26-85D87F9E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08" y="1143000"/>
            <a:ext cx="7460567" cy="55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1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5467-9AA2-8743-9E7F-BA0862E9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025" y="392112"/>
            <a:ext cx="9905999" cy="665163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: CV Test Score : Mean - 0.8294093 | Std - 0.03359253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46BB08-E788-3649-9824-EE74AC9BC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19" y="1057275"/>
            <a:ext cx="7731669" cy="564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43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840</TotalTime>
  <Words>240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Titanic: Machine Learning from Disaster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SURVIVAL PRIDICTION</dc:title>
  <dc:creator>Xu Hongye</dc:creator>
  <cp:lastModifiedBy>Xu Hongye</cp:lastModifiedBy>
  <cp:revision>10</cp:revision>
  <dcterms:created xsi:type="dcterms:W3CDTF">2019-12-02T06:03:11Z</dcterms:created>
  <dcterms:modified xsi:type="dcterms:W3CDTF">2019-12-02T20:04:27Z</dcterms:modified>
</cp:coreProperties>
</file>