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6" r:id="rId3"/>
    <p:sldId id="267" r:id="rId4"/>
    <p:sldId id="271" r:id="rId5"/>
    <p:sldId id="269" r:id="rId6"/>
    <p:sldId id="270" r:id="rId7"/>
    <p:sldId id="268" r:id="rId8"/>
    <p:sldId id="25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ymon C" initials="SC" lastIdx="1" clrIdx="0">
    <p:extLst>
      <p:ext uri="{19B8F6BF-5375-455C-9EA6-DF929625EA0E}">
        <p15:presenceInfo xmlns:p15="http://schemas.microsoft.com/office/powerpoint/2012/main" userId="S::szymonciemala@akademiazory.pl::b4653e5e-93f4-4516-8e2f-4a680e9267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8DEC0-3EB8-7461-196D-07D78D06FBD3}" v="8" dt="2020-10-10T18:28:05.658"/>
    <p1510:client id="{339F156E-9566-1501-EFF4-A9952641D47E}" v="6" dt="2020-10-10T18:27:26.556"/>
    <p1510:client id="{4C718E0B-26C2-5DDB-9559-40266366BC98}" v="3" dt="2020-09-29T17:30:56.476"/>
    <p1510:client id="{A9218A68-5B5A-4A96-9DF3-D271515E636A}" v="91" dt="2020-09-26T16:34:24.163"/>
    <p1510:client id="{CD0B73A2-6ED8-1931-DDD1-F7B4FCA58F76}" v="109" dt="2020-09-29T20:35:49.215"/>
    <p1510:client id="{CFE37438-6452-9D09-E314-60984801CBD6}" v="1" dt="2020-09-30T19:09:02.608"/>
    <p1510:client id="{D873D79B-4A0C-209D-3623-6E14A074BC85}" v="19" dt="2020-09-29T15:51:15.500"/>
    <p1510:client id="{F74DB92C-A863-4D6F-9BF5-9C171A369CD6}" v="1679" dt="2020-09-26T18:35:50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C" userId="S::szymonciemala@akademiazory.pl::b4653e5e-93f4-4516-8e2f-4a680e9267db" providerId="AD" clId="Web-{A9218A68-5B5A-4A96-9DF3-D271515E636A}"/>
    <pc:docChg chg="addSld modSld">
      <pc:chgData name="Szymon C" userId="S::szymonciemala@akademiazory.pl::b4653e5e-93f4-4516-8e2f-4a680e9267db" providerId="AD" clId="Web-{A9218A68-5B5A-4A96-9DF3-D271515E636A}" dt="2020-09-26T16:34:24.163" v="90" actId="20577"/>
      <pc:docMkLst>
        <pc:docMk/>
      </pc:docMkLst>
      <pc:sldChg chg="addSp modSp new mod modClrScheme chgLayout">
        <pc:chgData name="Szymon C" userId="S::szymonciemala@akademiazory.pl::b4653e5e-93f4-4516-8e2f-4a680e9267db" providerId="AD" clId="Web-{A9218A68-5B5A-4A96-9DF3-D271515E636A}" dt="2020-09-26T16:34:24.163" v="90" actId="20577"/>
        <pc:sldMkLst>
          <pc:docMk/>
          <pc:sldMk cId="2213231073" sldId="260"/>
        </pc:sldMkLst>
        <pc:spChg chg="mod ord">
          <ac:chgData name="Szymon C" userId="S::szymonciemala@akademiazory.pl::b4653e5e-93f4-4516-8e2f-4a680e9267db" providerId="AD" clId="Web-{A9218A68-5B5A-4A96-9DF3-D271515E636A}" dt="2020-09-26T16:30:29.851" v="11" actId="20577"/>
          <ac:spMkLst>
            <pc:docMk/>
            <pc:sldMk cId="2213231073" sldId="260"/>
            <ac:spMk id="2" creationId="{A2B93511-59DD-4560-9D56-4FC95AFE0AD3}"/>
          </ac:spMkLst>
        </pc:spChg>
        <pc:spChg chg="add mod ord">
          <ac:chgData name="Szymon C" userId="S::szymonciemala@akademiazory.pl::b4653e5e-93f4-4516-8e2f-4a680e9267db" providerId="AD" clId="Web-{A9218A68-5B5A-4A96-9DF3-D271515E636A}" dt="2020-09-26T16:34:24.163" v="90" actId="20577"/>
          <ac:spMkLst>
            <pc:docMk/>
            <pc:sldMk cId="2213231073" sldId="260"/>
            <ac:spMk id="3" creationId="{C3FB50C7-4E25-4E44-AAF0-E81B75A2808A}"/>
          </ac:spMkLst>
        </pc:spChg>
      </pc:sldChg>
      <pc:sldChg chg="modSp new">
        <pc:chgData name="Szymon C" userId="S::szymonciemala@akademiazory.pl::b4653e5e-93f4-4516-8e2f-4a680e9267db" providerId="AD" clId="Web-{A9218A68-5B5A-4A96-9DF3-D271515E636A}" dt="2020-09-26T16:31:18.448" v="17" actId="20577"/>
        <pc:sldMkLst>
          <pc:docMk/>
          <pc:sldMk cId="196669360" sldId="261"/>
        </pc:sldMkLst>
        <pc:spChg chg="mod">
          <ac:chgData name="Szymon C" userId="S::szymonciemala@akademiazory.pl::b4653e5e-93f4-4516-8e2f-4a680e9267db" providerId="AD" clId="Web-{A9218A68-5B5A-4A96-9DF3-D271515E636A}" dt="2020-09-26T16:31:18.448" v="17" actId="20577"/>
          <ac:spMkLst>
            <pc:docMk/>
            <pc:sldMk cId="196669360" sldId="261"/>
            <ac:spMk id="2" creationId="{3AB8A5EF-3825-4881-800D-CD2BE0B61D48}"/>
          </ac:spMkLst>
        </pc:spChg>
      </pc:sldChg>
    </pc:docChg>
  </pc:docChgLst>
  <pc:docChgLst>
    <pc:chgData name="Szymon C" userId="S::szymonciemala@akademiazory.pl::b4653e5e-93f4-4516-8e2f-4a680e9267db" providerId="AD" clId="Web-{CFE37438-6452-9D09-E314-60984801CBD6}"/>
    <pc:docChg chg="modSld">
      <pc:chgData name="Szymon C" userId="S::szymonciemala@akademiazory.pl::b4653e5e-93f4-4516-8e2f-4a680e9267db" providerId="AD" clId="Web-{CFE37438-6452-9D09-E314-60984801CBD6}" dt="2020-09-30T19:09:02.608" v="0" actId="1076"/>
      <pc:docMkLst>
        <pc:docMk/>
      </pc:docMkLst>
      <pc:sldChg chg="modSp">
        <pc:chgData name="Szymon C" userId="S::szymonciemala@akademiazory.pl::b4653e5e-93f4-4516-8e2f-4a680e9267db" providerId="AD" clId="Web-{CFE37438-6452-9D09-E314-60984801CBD6}" dt="2020-09-30T19:09:02.608" v="0" actId="1076"/>
        <pc:sldMkLst>
          <pc:docMk/>
          <pc:sldMk cId="1322612718" sldId="268"/>
        </pc:sldMkLst>
        <pc:spChg chg="mod">
          <ac:chgData name="Szymon C" userId="S::szymonciemala@akademiazory.pl::b4653e5e-93f4-4516-8e2f-4a680e9267db" providerId="AD" clId="Web-{CFE37438-6452-9D09-E314-60984801CBD6}" dt="2020-09-30T19:09:02.608" v="0" actId="1076"/>
          <ac:spMkLst>
            <pc:docMk/>
            <pc:sldMk cId="1322612718" sldId="268"/>
            <ac:spMk id="3" creationId="{E440402A-A071-4ED7-B217-7DA9CCECFB6D}"/>
          </ac:spMkLst>
        </pc:spChg>
      </pc:sldChg>
    </pc:docChg>
  </pc:docChgLst>
  <pc:docChgLst>
    <pc:chgData name="Szymon C" userId="S::szymonciemala@akademiazory.pl::b4653e5e-93f4-4516-8e2f-4a680e9267db" providerId="AD" clId="Web-{D873D79B-4A0C-209D-3623-6E14A074BC85}"/>
    <pc:docChg chg="addSld delSld modSld">
      <pc:chgData name="Szymon C" userId="S::szymonciemala@akademiazory.pl::b4653e5e-93f4-4516-8e2f-4a680e9267db" providerId="AD" clId="Web-{D873D79B-4A0C-209D-3623-6E14A074BC85}" dt="2020-09-29T15:51:15.500" v="17"/>
      <pc:docMkLst>
        <pc:docMk/>
      </pc:docMkLst>
      <pc:sldChg chg="del">
        <pc:chgData name="Szymon C" userId="S::szymonciemala@akademiazory.pl::b4653e5e-93f4-4516-8e2f-4a680e9267db" providerId="AD" clId="Web-{D873D79B-4A0C-209D-3623-6E14A074BC85}" dt="2020-09-29T15:42:59.206" v="0"/>
        <pc:sldMkLst>
          <pc:docMk/>
          <pc:sldMk cId="0" sldId="257"/>
        </pc:sldMkLst>
      </pc:sldChg>
      <pc:sldChg chg="del">
        <pc:chgData name="Szymon C" userId="S::szymonciemala@akademiazory.pl::b4653e5e-93f4-4516-8e2f-4a680e9267db" providerId="AD" clId="Web-{D873D79B-4A0C-209D-3623-6E14A074BC85}" dt="2020-09-29T15:43:07.129" v="8"/>
        <pc:sldMkLst>
          <pc:docMk/>
          <pc:sldMk cId="0" sldId="258"/>
        </pc:sldMkLst>
      </pc:sldChg>
      <pc:sldChg chg="del">
        <pc:chgData name="Szymon C" userId="S::szymonciemala@akademiazory.pl::b4653e5e-93f4-4516-8e2f-4a680e9267db" providerId="AD" clId="Web-{D873D79B-4A0C-209D-3623-6E14A074BC85}" dt="2020-09-29T15:43:00.535" v="1"/>
        <pc:sldMkLst>
          <pc:docMk/>
          <pc:sldMk cId="2213231073" sldId="260"/>
        </pc:sldMkLst>
      </pc:sldChg>
      <pc:sldChg chg="del">
        <pc:chgData name="Szymon C" userId="S::szymonciemala@akademiazory.pl::b4653e5e-93f4-4516-8e2f-4a680e9267db" providerId="AD" clId="Web-{D873D79B-4A0C-209D-3623-6E14A074BC85}" dt="2020-09-29T15:43:04.957" v="5"/>
        <pc:sldMkLst>
          <pc:docMk/>
          <pc:sldMk cId="196669360" sldId="261"/>
        </pc:sldMkLst>
      </pc:sldChg>
      <pc:sldChg chg="del">
        <pc:chgData name="Szymon C" userId="S::szymonciemala@akademiazory.pl::b4653e5e-93f4-4516-8e2f-4a680e9267db" providerId="AD" clId="Web-{D873D79B-4A0C-209D-3623-6E14A074BC85}" dt="2020-09-29T15:43:02.347" v="2"/>
        <pc:sldMkLst>
          <pc:docMk/>
          <pc:sldMk cId="3289364725" sldId="262"/>
        </pc:sldMkLst>
      </pc:sldChg>
      <pc:sldChg chg="del">
        <pc:chgData name="Szymon C" userId="S::szymonciemala@akademiazory.pl::b4653e5e-93f4-4516-8e2f-4a680e9267db" providerId="AD" clId="Web-{D873D79B-4A0C-209D-3623-6E14A074BC85}" dt="2020-09-29T15:43:03.222" v="3"/>
        <pc:sldMkLst>
          <pc:docMk/>
          <pc:sldMk cId="1112153557" sldId="263"/>
        </pc:sldMkLst>
      </pc:sldChg>
      <pc:sldChg chg="del">
        <pc:chgData name="Szymon C" userId="S::szymonciemala@akademiazory.pl::b4653e5e-93f4-4516-8e2f-4a680e9267db" providerId="AD" clId="Web-{D873D79B-4A0C-209D-3623-6E14A074BC85}" dt="2020-09-29T15:43:03.816" v="4"/>
        <pc:sldMkLst>
          <pc:docMk/>
          <pc:sldMk cId="1979708592" sldId="264"/>
        </pc:sldMkLst>
      </pc:sldChg>
      <pc:sldChg chg="modSp">
        <pc:chgData name="Szymon C" userId="S::szymonciemala@akademiazory.pl::b4653e5e-93f4-4516-8e2f-4a680e9267db" providerId="AD" clId="Web-{D873D79B-4A0C-209D-3623-6E14A074BC85}" dt="2020-09-29T15:43:11.879" v="15" actId="20577"/>
        <pc:sldMkLst>
          <pc:docMk/>
          <pc:sldMk cId="2600145538" sldId="266"/>
        </pc:sldMkLst>
        <pc:spChg chg="mod">
          <ac:chgData name="Szymon C" userId="S::szymonciemala@akademiazory.pl::b4653e5e-93f4-4516-8e2f-4a680e9267db" providerId="AD" clId="Web-{D873D79B-4A0C-209D-3623-6E14A074BC85}" dt="2020-09-29T15:43:11.879" v="15" actId="20577"/>
          <ac:spMkLst>
            <pc:docMk/>
            <pc:sldMk cId="2600145538" sldId="266"/>
            <ac:spMk id="59" creationId="{00000000-0000-0000-0000-000000000000}"/>
          </ac:spMkLst>
        </pc:spChg>
      </pc:sldChg>
      <pc:sldChg chg="del">
        <pc:chgData name="Szymon C" userId="S::szymonciemala@akademiazory.pl::b4653e5e-93f4-4516-8e2f-4a680e9267db" providerId="AD" clId="Web-{D873D79B-4A0C-209D-3623-6E14A074BC85}" dt="2020-09-29T15:43:05.660" v="6"/>
        <pc:sldMkLst>
          <pc:docMk/>
          <pc:sldMk cId="333022052" sldId="267"/>
        </pc:sldMkLst>
      </pc:sldChg>
      <pc:sldChg chg="delSp new mod modClrScheme chgLayout">
        <pc:chgData name="Szymon C" userId="S::szymonciemala@akademiazory.pl::b4653e5e-93f4-4516-8e2f-4a680e9267db" providerId="AD" clId="Web-{D873D79B-4A0C-209D-3623-6E14A074BC85}" dt="2020-09-29T15:51:15.500" v="17"/>
        <pc:sldMkLst>
          <pc:docMk/>
          <pc:sldMk cId="2300114884" sldId="267"/>
        </pc:sldMkLst>
        <pc:spChg chg="del">
          <ac:chgData name="Szymon C" userId="S::szymonciemala@akademiazory.pl::b4653e5e-93f4-4516-8e2f-4a680e9267db" providerId="AD" clId="Web-{D873D79B-4A0C-209D-3623-6E14A074BC85}" dt="2020-09-29T15:51:15.500" v="17"/>
          <ac:spMkLst>
            <pc:docMk/>
            <pc:sldMk cId="2300114884" sldId="267"/>
            <ac:spMk id="2" creationId="{CDBA5176-9D92-4ED3-AC7C-D35418BC2806}"/>
          </ac:spMkLst>
        </pc:spChg>
      </pc:sldChg>
      <pc:sldChg chg="del">
        <pc:chgData name="Szymon C" userId="S::szymonciemala@akademiazory.pl::b4653e5e-93f4-4516-8e2f-4a680e9267db" providerId="AD" clId="Web-{D873D79B-4A0C-209D-3623-6E14A074BC85}" dt="2020-09-29T15:43:06.363" v="7"/>
        <pc:sldMkLst>
          <pc:docMk/>
          <pc:sldMk cId="1939681692" sldId="268"/>
        </pc:sldMkLst>
      </pc:sldChg>
      <pc:sldChg chg="del">
        <pc:chgData name="Szymon C" userId="S::szymonciemala@akademiazory.pl::b4653e5e-93f4-4516-8e2f-4a680e9267db" providerId="AD" clId="Web-{D873D79B-4A0C-209D-3623-6E14A074BC85}" dt="2020-09-29T15:43:07.957" v="9"/>
        <pc:sldMkLst>
          <pc:docMk/>
          <pc:sldMk cId="1735766385" sldId="269"/>
        </pc:sldMkLst>
      </pc:sldChg>
    </pc:docChg>
  </pc:docChgLst>
  <pc:docChgLst>
    <pc:chgData name="Szymon C" userId="S::szymonciemala@akademiazory.pl::b4653e5e-93f4-4516-8e2f-4a680e9267db" providerId="AD" clId="Web-{4C718E0B-26C2-5DDB-9559-40266366BC98}"/>
    <pc:docChg chg="addSld modSld">
      <pc:chgData name="Szymon C" userId="S::szymonciemala@akademiazory.pl::b4653e5e-93f4-4516-8e2f-4a680e9267db" providerId="AD" clId="Web-{4C718E0B-26C2-5DDB-9559-40266366BC98}" dt="2020-09-29T17:30:56.476" v="2"/>
      <pc:docMkLst>
        <pc:docMk/>
      </pc:docMkLst>
      <pc:sldChg chg="addSp modSp new mod modClrScheme chgLayout">
        <pc:chgData name="Szymon C" userId="S::szymonciemala@akademiazory.pl::b4653e5e-93f4-4516-8e2f-4a680e9267db" providerId="AD" clId="Web-{4C718E0B-26C2-5DDB-9559-40266366BC98}" dt="2020-09-29T15:53:38.277" v="1"/>
        <pc:sldMkLst>
          <pc:docMk/>
          <pc:sldMk cId="1322612718" sldId="268"/>
        </pc:sldMkLst>
        <pc:spChg chg="add mod">
          <ac:chgData name="Szymon C" userId="S::szymonciemala@akademiazory.pl::b4653e5e-93f4-4516-8e2f-4a680e9267db" providerId="AD" clId="Web-{4C718E0B-26C2-5DDB-9559-40266366BC98}" dt="2020-09-29T15:53:38.277" v="1"/>
          <ac:spMkLst>
            <pc:docMk/>
            <pc:sldMk cId="1322612718" sldId="268"/>
            <ac:spMk id="2" creationId="{164697FA-EE92-4B31-B92A-95AE34BB395C}"/>
          </ac:spMkLst>
        </pc:spChg>
        <pc:spChg chg="add mod">
          <ac:chgData name="Szymon C" userId="S::szymonciemala@akademiazory.pl::b4653e5e-93f4-4516-8e2f-4a680e9267db" providerId="AD" clId="Web-{4C718E0B-26C2-5DDB-9559-40266366BC98}" dt="2020-09-29T15:53:38.277" v="1"/>
          <ac:spMkLst>
            <pc:docMk/>
            <pc:sldMk cId="1322612718" sldId="268"/>
            <ac:spMk id="3" creationId="{E440402A-A071-4ED7-B217-7DA9CCECFB6D}"/>
          </ac:spMkLst>
        </pc:spChg>
      </pc:sldChg>
      <pc:sldChg chg="new">
        <pc:chgData name="Szymon C" userId="S::szymonciemala@akademiazory.pl::b4653e5e-93f4-4516-8e2f-4a680e9267db" providerId="AD" clId="Web-{4C718E0B-26C2-5DDB-9559-40266366BC98}" dt="2020-09-29T17:30:56.476" v="2"/>
        <pc:sldMkLst>
          <pc:docMk/>
          <pc:sldMk cId="882659527" sldId="269"/>
        </pc:sldMkLst>
      </pc:sldChg>
    </pc:docChg>
  </pc:docChgLst>
  <pc:docChgLst>
    <pc:chgData name="Szymon C" userId="S::szymonciemala@akademiazory.pl::b4653e5e-93f4-4516-8e2f-4a680e9267db" providerId="AD" clId="Web-{CD0B73A2-6ED8-1931-DDD1-F7B4FCA58F76}"/>
    <pc:docChg chg="addSld modSld">
      <pc:chgData name="Szymon C" userId="S::szymonciemala@akademiazory.pl::b4653e5e-93f4-4516-8e2f-4a680e9267db" providerId="AD" clId="Web-{CD0B73A2-6ED8-1931-DDD1-F7B4FCA58F76}" dt="2020-09-29T20:35:49.215" v="107" actId="1076"/>
      <pc:docMkLst>
        <pc:docMk/>
      </pc:docMkLst>
      <pc:sldChg chg="addSp">
        <pc:chgData name="Szymon C" userId="S::szymonciemala@akademiazory.pl::b4653e5e-93f4-4516-8e2f-4a680e9267db" providerId="AD" clId="Web-{CD0B73A2-6ED8-1931-DDD1-F7B4FCA58F76}" dt="2020-09-29T17:31:58.260" v="1"/>
        <pc:sldMkLst>
          <pc:docMk/>
          <pc:sldMk cId="2300114884" sldId="267"/>
        </pc:sldMkLst>
        <pc:picChg chg="add">
          <ac:chgData name="Szymon C" userId="S::szymonciemala@akademiazory.pl::b4653e5e-93f4-4516-8e2f-4a680e9267db" providerId="AD" clId="Web-{CD0B73A2-6ED8-1931-DDD1-F7B4FCA58F76}" dt="2020-09-29T17:31:58.260" v="1"/>
          <ac:picMkLst>
            <pc:docMk/>
            <pc:sldMk cId="2300114884" sldId="267"/>
            <ac:picMk id="2" creationId="{03222ED3-CF72-4587-AB64-8F8E600D8949}"/>
          </ac:picMkLst>
        </pc:picChg>
      </pc:sldChg>
      <pc:sldChg chg="addSp delSp modSp">
        <pc:chgData name="Szymon C" userId="S::szymonciemala@akademiazory.pl::b4653e5e-93f4-4516-8e2f-4a680e9267db" providerId="AD" clId="Web-{CD0B73A2-6ED8-1931-DDD1-F7B4FCA58F76}" dt="2020-09-29T20:35:49.215" v="107" actId="1076"/>
        <pc:sldMkLst>
          <pc:docMk/>
          <pc:sldMk cId="1322612718" sldId="268"/>
        </pc:sldMkLst>
        <pc:spChg chg="del">
          <ac:chgData name="Szymon C" userId="S::szymonciemala@akademiazory.pl::b4653e5e-93f4-4516-8e2f-4a680e9267db" providerId="AD" clId="Web-{CD0B73A2-6ED8-1931-DDD1-F7B4FCA58F76}" dt="2020-09-29T20:35:29.324" v="103"/>
          <ac:spMkLst>
            <pc:docMk/>
            <pc:sldMk cId="1322612718" sldId="268"/>
            <ac:spMk id="2" creationId="{164697FA-EE92-4B31-B92A-95AE34BB395C}"/>
          </ac:spMkLst>
        </pc:spChg>
        <pc:spChg chg="mod">
          <ac:chgData name="Szymon C" userId="S::szymonciemala@akademiazory.pl::b4653e5e-93f4-4516-8e2f-4a680e9267db" providerId="AD" clId="Web-{CD0B73A2-6ED8-1931-DDD1-F7B4FCA58F76}" dt="2020-09-29T20:35:49.215" v="107" actId="1076"/>
          <ac:spMkLst>
            <pc:docMk/>
            <pc:sldMk cId="1322612718" sldId="268"/>
            <ac:spMk id="3" creationId="{E440402A-A071-4ED7-B217-7DA9CCECFB6D}"/>
          </ac:spMkLst>
        </pc:spChg>
        <pc:picChg chg="add">
          <ac:chgData name="Szymon C" userId="S::szymonciemala@akademiazory.pl::b4653e5e-93f4-4516-8e2f-4a680e9267db" providerId="AD" clId="Web-{CD0B73A2-6ED8-1931-DDD1-F7B4FCA58F76}" dt="2020-09-29T20:35:38.668" v="106"/>
          <ac:picMkLst>
            <pc:docMk/>
            <pc:sldMk cId="1322612718" sldId="268"/>
            <ac:picMk id="5" creationId="{4AF8A632-9F89-4F09-AB5A-08E5F6D07E2B}"/>
          </ac:picMkLst>
        </pc:picChg>
      </pc:sldChg>
      <pc:sldChg chg="addSp modSp">
        <pc:chgData name="Szymon C" userId="S::szymonciemala@akademiazory.pl::b4653e5e-93f4-4516-8e2f-4a680e9267db" providerId="AD" clId="Web-{CD0B73A2-6ED8-1931-DDD1-F7B4FCA58F76}" dt="2020-09-29T17:32:11.683" v="4" actId="1076"/>
        <pc:sldMkLst>
          <pc:docMk/>
          <pc:sldMk cId="882659527" sldId="269"/>
        </pc:sldMkLst>
        <pc:picChg chg="add mod">
          <ac:chgData name="Szymon C" userId="S::szymonciemala@akademiazory.pl::b4653e5e-93f4-4516-8e2f-4a680e9267db" providerId="AD" clId="Web-{CD0B73A2-6ED8-1931-DDD1-F7B4FCA58F76}" dt="2020-09-29T17:32:11.683" v="4" actId="1076"/>
          <ac:picMkLst>
            <pc:docMk/>
            <pc:sldMk cId="882659527" sldId="269"/>
            <ac:picMk id="2" creationId="{0FAB8A70-BE40-42CB-B36A-1F36C7CAC154}"/>
          </ac:picMkLst>
        </pc:picChg>
      </pc:sldChg>
      <pc:sldChg chg="addSp modSp new">
        <pc:chgData name="Szymon C" userId="S::szymonciemala@akademiazory.pl::b4653e5e-93f4-4516-8e2f-4a680e9267db" providerId="AD" clId="Web-{CD0B73A2-6ED8-1931-DDD1-F7B4FCA58F76}" dt="2020-09-29T17:34:48.505" v="9" actId="1076"/>
        <pc:sldMkLst>
          <pc:docMk/>
          <pc:sldMk cId="2948146979" sldId="270"/>
        </pc:sldMkLst>
        <pc:picChg chg="add mod">
          <ac:chgData name="Szymon C" userId="S::szymonciemala@akademiazory.pl::b4653e5e-93f4-4516-8e2f-4a680e9267db" providerId="AD" clId="Web-{CD0B73A2-6ED8-1931-DDD1-F7B4FCA58F76}" dt="2020-09-29T17:34:48.505" v="9" actId="1076"/>
          <ac:picMkLst>
            <pc:docMk/>
            <pc:sldMk cId="2948146979" sldId="270"/>
            <ac:picMk id="2" creationId="{A977B851-F34C-40E7-8F0E-5715D02A4DA3}"/>
          </ac:picMkLst>
        </pc:picChg>
      </pc:sldChg>
      <pc:sldChg chg="addSp delSp modSp new mod modClrScheme chgLayout">
        <pc:chgData name="Szymon C" userId="S::szymonciemala@akademiazory.pl::b4653e5e-93f4-4516-8e2f-4a680e9267db" providerId="AD" clId="Web-{CD0B73A2-6ED8-1931-DDD1-F7B4FCA58F76}" dt="2020-09-29T18:24:15.783" v="91" actId="20577"/>
        <pc:sldMkLst>
          <pc:docMk/>
          <pc:sldMk cId="2988747710" sldId="271"/>
        </pc:sldMkLst>
        <pc:spChg chg="add del mod">
          <ac:chgData name="Szymon C" userId="S::szymonciemala@akademiazory.pl::b4653e5e-93f4-4516-8e2f-4a680e9267db" providerId="AD" clId="Web-{CD0B73A2-6ED8-1931-DDD1-F7B4FCA58F76}" dt="2020-09-29T17:41:02.904" v="69"/>
          <ac:spMkLst>
            <pc:docMk/>
            <pc:sldMk cId="2988747710" sldId="271"/>
            <ac:spMk id="2" creationId="{78859D15-0D71-4E00-BCCE-5832B700B10C}"/>
          </ac:spMkLst>
        </pc:spChg>
        <pc:spChg chg="add mod">
          <ac:chgData name="Szymon C" userId="S::szymonciemala@akademiazory.pl::b4653e5e-93f4-4516-8e2f-4a680e9267db" providerId="AD" clId="Web-{CD0B73A2-6ED8-1931-DDD1-F7B4FCA58F76}" dt="2020-09-29T18:24:15.783" v="91" actId="20577"/>
          <ac:spMkLst>
            <pc:docMk/>
            <pc:sldMk cId="2988747710" sldId="271"/>
            <ac:spMk id="3" creationId="{2534A0D5-AF6E-4271-945C-86D5BDAEA1EF}"/>
          </ac:spMkLst>
        </pc:spChg>
        <pc:picChg chg="add mod">
          <ac:chgData name="Szymon C" userId="S::szymonciemala@akademiazory.pl::b4653e5e-93f4-4516-8e2f-4a680e9267db" providerId="AD" clId="Web-{CD0B73A2-6ED8-1931-DDD1-F7B4FCA58F76}" dt="2020-09-29T17:41:13.061" v="73" actId="1076"/>
          <ac:picMkLst>
            <pc:docMk/>
            <pc:sldMk cId="2988747710" sldId="271"/>
            <ac:picMk id="5" creationId="{20DB8B68-6558-42C6-939E-F1E0AB72D20C}"/>
          </ac:picMkLst>
        </pc:picChg>
      </pc:sldChg>
    </pc:docChg>
  </pc:docChgLst>
  <pc:docChgLst>
    <pc:chgData name="Szymon C" userId="S::szymonciemala@akademiazory.pl::b4653e5e-93f4-4516-8e2f-4a680e9267db" providerId="AD" clId="Web-{339F156E-9566-1501-EFF4-A9952641D47E}"/>
    <pc:docChg chg="modSld">
      <pc:chgData name="Szymon C" userId="S::szymonciemala@akademiazory.pl::b4653e5e-93f4-4516-8e2f-4a680e9267db" providerId="AD" clId="Web-{339F156E-9566-1501-EFF4-A9952641D47E}" dt="2020-10-10T18:27:26.556" v="5"/>
      <pc:docMkLst>
        <pc:docMk/>
      </pc:docMkLst>
      <pc:sldChg chg="delSp modSp">
        <pc:chgData name="Szymon C" userId="S::szymonciemala@akademiazory.pl::b4653e5e-93f4-4516-8e2f-4a680e9267db" providerId="AD" clId="Web-{339F156E-9566-1501-EFF4-A9952641D47E}" dt="2020-10-10T18:27:23.322" v="4" actId="1076"/>
        <pc:sldMkLst>
          <pc:docMk/>
          <pc:sldMk cId="0" sldId="256"/>
        </pc:sldMkLst>
        <pc:picChg chg="del">
          <ac:chgData name="Szymon C" userId="S::szymonciemala@akademiazory.pl::b4653e5e-93f4-4516-8e2f-4a680e9267db" providerId="AD" clId="Web-{339F156E-9566-1501-EFF4-A9952641D47E}" dt="2020-10-10T18:27:13.681" v="0"/>
          <ac:picMkLst>
            <pc:docMk/>
            <pc:sldMk cId="0" sldId="256"/>
            <ac:picMk id="54" creationId="{00000000-0000-0000-0000-000000000000}"/>
          </ac:picMkLst>
        </pc:picChg>
        <pc:picChg chg="del">
          <ac:chgData name="Szymon C" userId="S::szymonciemala@akademiazory.pl::b4653e5e-93f4-4516-8e2f-4a680e9267db" providerId="AD" clId="Web-{339F156E-9566-1501-EFF4-A9952641D47E}" dt="2020-10-10T18:27:15.587" v="1"/>
          <ac:picMkLst>
            <pc:docMk/>
            <pc:sldMk cId="0" sldId="256"/>
            <ac:picMk id="55" creationId="{00000000-0000-0000-0000-000000000000}"/>
          </ac:picMkLst>
        </pc:picChg>
        <pc:picChg chg="mod">
          <ac:chgData name="Szymon C" userId="S::szymonciemala@akademiazory.pl::b4653e5e-93f4-4516-8e2f-4a680e9267db" providerId="AD" clId="Web-{339F156E-9566-1501-EFF4-A9952641D47E}" dt="2020-10-10T18:27:23.322" v="4" actId="1076"/>
          <ac:picMkLst>
            <pc:docMk/>
            <pc:sldMk cId="0" sldId="256"/>
            <ac:picMk id="56" creationId="{00000000-0000-0000-0000-000000000000}"/>
          </ac:picMkLst>
        </pc:picChg>
      </pc:sldChg>
      <pc:sldChg chg="delSp">
        <pc:chgData name="Szymon C" userId="S::szymonciemala@akademiazory.pl::b4653e5e-93f4-4516-8e2f-4a680e9267db" providerId="AD" clId="Web-{339F156E-9566-1501-EFF4-A9952641D47E}" dt="2020-10-10T18:27:26.556" v="5"/>
        <pc:sldMkLst>
          <pc:docMk/>
          <pc:sldMk cId="2600145538" sldId="266"/>
        </pc:sldMkLst>
        <pc:picChg chg="del">
          <ac:chgData name="Szymon C" userId="S::szymonciemala@akademiazory.pl::b4653e5e-93f4-4516-8e2f-4a680e9267db" providerId="AD" clId="Web-{339F156E-9566-1501-EFF4-A9952641D47E}" dt="2020-10-10T18:27:26.556" v="5"/>
          <ac:picMkLst>
            <pc:docMk/>
            <pc:sldMk cId="2600145538" sldId="266"/>
            <ac:picMk id="54" creationId="{00000000-0000-0000-0000-000000000000}"/>
          </ac:picMkLst>
        </pc:picChg>
      </pc:sldChg>
    </pc:docChg>
  </pc:docChgLst>
  <pc:docChgLst>
    <pc:chgData name="Szymon C" userId="S::szymonciemala@akademiazory.pl::b4653e5e-93f4-4516-8e2f-4a680e9267db" providerId="AD" clId="Web-{2388DEC0-3EB8-7461-196D-07D78D06FBD3}"/>
    <pc:docChg chg="modSld">
      <pc:chgData name="Szymon C" userId="S::szymonciemala@akademiazory.pl::b4653e5e-93f4-4516-8e2f-4a680e9267db" providerId="AD" clId="Web-{2388DEC0-3EB8-7461-196D-07D78D06FBD3}" dt="2020-10-10T18:28:05.658" v="7"/>
      <pc:docMkLst>
        <pc:docMk/>
      </pc:docMkLst>
      <pc:sldChg chg="addSp delSp">
        <pc:chgData name="Szymon C" userId="S::szymonciemala@akademiazory.pl::b4653e5e-93f4-4516-8e2f-4a680e9267db" providerId="AD" clId="Web-{2388DEC0-3EB8-7461-196D-07D78D06FBD3}" dt="2020-10-10T18:27:46.705" v="2"/>
        <pc:sldMkLst>
          <pc:docMk/>
          <pc:sldMk cId="2600145538" sldId="266"/>
        </pc:sldMkLst>
        <pc:picChg chg="add">
          <ac:chgData name="Szymon C" userId="S::szymonciemala@akademiazory.pl::b4653e5e-93f4-4516-8e2f-4a680e9267db" providerId="AD" clId="Web-{2388DEC0-3EB8-7461-196D-07D78D06FBD3}" dt="2020-10-10T18:27:43.345" v="0"/>
          <ac:picMkLst>
            <pc:docMk/>
            <pc:sldMk cId="2600145538" sldId="266"/>
            <ac:picMk id="2" creationId="{FFC07CB6-5614-41F1-B7B5-C1841B33F776}"/>
          </ac:picMkLst>
        </pc:picChg>
        <pc:picChg chg="del">
          <ac:chgData name="Szymon C" userId="S::szymonciemala@akademiazory.pl::b4653e5e-93f4-4516-8e2f-4a680e9267db" providerId="AD" clId="Web-{2388DEC0-3EB8-7461-196D-07D78D06FBD3}" dt="2020-10-10T18:27:46.705" v="2"/>
          <ac:picMkLst>
            <pc:docMk/>
            <pc:sldMk cId="2600145538" sldId="266"/>
            <ac:picMk id="55" creationId="{00000000-0000-0000-0000-000000000000}"/>
          </ac:picMkLst>
        </pc:picChg>
        <pc:picChg chg="del">
          <ac:chgData name="Szymon C" userId="S::szymonciemala@akademiazory.pl::b4653e5e-93f4-4516-8e2f-4a680e9267db" providerId="AD" clId="Web-{2388DEC0-3EB8-7461-196D-07D78D06FBD3}" dt="2020-10-10T18:27:45.205" v="1"/>
          <ac:picMkLst>
            <pc:docMk/>
            <pc:sldMk cId="2600145538" sldId="266"/>
            <ac:picMk id="56" creationId="{00000000-0000-0000-0000-000000000000}"/>
          </ac:picMkLst>
        </pc:picChg>
      </pc:sldChg>
      <pc:sldChg chg="addSp delSp">
        <pc:chgData name="Szymon C" userId="S::szymonciemala@akademiazory.pl::b4653e5e-93f4-4516-8e2f-4a680e9267db" providerId="AD" clId="Web-{2388DEC0-3EB8-7461-196D-07D78D06FBD3}" dt="2020-10-10T18:28:05.658" v="7"/>
        <pc:sldMkLst>
          <pc:docMk/>
          <pc:sldMk cId="1322612718" sldId="268"/>
        </pc:sldMkLst>
        <pc:picChg chg="add">
          <ac:chgData name="Szymon C" userId="S::szymonciemala@akademiazory.pl::b4653e5e-93f4-4516-8e2f-4a680e9267db" providerId="AD" clId="Web-{2388DEC0-3EB8-7461-196D-07D78D06FBD3}" dt="2020-10-10T18:28:05.658" v="7"/>
          <ac:picMkLst>
            <pc:docMk/>
            <pc:sldMk cId="1322612718" sldId="268"/>
            <ac:picMk id="2" creationId="{CDF0DCDF-C0D0-455D-8489-A0AA17A9B8FF}"/>
          </ac:picMkLst>
        </pc:picChg>
        <pc:picChg chg="del">
          <ac:chgData name="Szymon C" userId="S::szymonciemala@akademiazory.pl::b4653e5e-93f4-4516-8e2f-4a680e9267db" providerId="AD" clId="Web-{2388DEC0-3EB8-7461-196D-07D78D06FBD3}" dt="2020-10-10T18:28:05.205" v="6"/>
          <ac:picMkLst>
            <pc:docMk/>
            <pc:sldMk cId="1322612718" sldId="268"/>
            <ac:picMk id="5" creationId="{4AF8A632-9F89-4F09-AB5A-08E5F6D07E2B}"/>
          </ac:picMkLst>
        </pc:picChg>
      </pc:sldChg>
      <pc:sldChg chg="addSp delSp modSp">
        <pc:chgData name="Szymon C" userId="S::szymonciemala@akademiazory.pl::b4653e5e-93f4-4516-8e2f-4a680e9267db" providerId="AD" clId="Web-{2388DEC0-3EB8-7461-196D-07D78D06FBD3}" dt="2020-10-10T18:28:00.330" v="5" actId="1076"/>
        <pc:sldMkLst>
          <pc:docMk/>
          <pc:sldMk cId="2988747710" sldId="271"/>
        </pc:sldMkLst>
        <pc:picChg chg="add mod">
          <ac:chgData name="Szymon C" userId="S::szymonciemala@akademiazory.pl::b4653e5e-93f4-4516-8e2f-4a680e9267db" providerId="AD" clId="Web-{2388DEC0-3EB8-7461-196D-07D78D06FBD3}" dt="2020-10-10T18:28:00.330" v="5" actId="1076"/>
          <ac:picMkLst>
            <pc:docMk/>
            <pc:sldMk cId="2988747710" sldId="271"/>
            <ac:picMk id="2" creationId="{AF2C401F-5BD1-4E2A-B2CF-1803455BC9DD}"/>
          </ac:picMkLst>
        </pc:picChg>
        <pc:picChg chg="del">
          <ac:chgData name="Szymon C" userId="S::szymonciemala@akademiazory.pl::b4653e5e-93f4-4516-8e2f-4a680e9267db" providerId="AD" clId="Web-{2388DEC0-3EB8-7461-196D-07D78D06FBD3}" dt="2020-10-10T18:27:51.845" v="3"/>
          <ac:picMkLst>
            <pc:docMk/>
            <pc:sldMk cId="2988747710" sldId="271"/>
            <ac:picMk id="5" creationId="{20DB8B68-6558-42C6-939E-F1E0AB72D20C}"/>
          </ac:picMkLst>
        </pc:picChg>
      </pc:sldChg>
    </pc:docChg>
  </pc:docChgLst>
  <pc:docChgLst>
    <pc:chgData name="Szymon C" userId="S::szymonciemala@akademiazory.pl::b4653e5e-93f4-4516-8e2f-4a680e9267db" providerId="AD" clId="Web-{F74DB92C-A863-4D6F-9BF5-9C171A369CD6}"/>
    <pc:docChg chg="addSld delSld modSld">
      <pc:chgData name="Szymon C" userId="S::szymonciemala@akademiazory.pl::b4653e5e-93f4-4516-8e2f-4a680e9267db" providerId="AD" clId="Web-{F74DB92C-A863-4D6F-9BF5-9C171A369CD6}" dt="2020-09-26T18:35:50.968" v="1648" actId="1076"/>
      <pc:docMkLst>
        <pc:docMk/>
      </pc:docMkLst>
      <pc:sldChg chg="addSp delSp modSp">
        <pc:chgData name="Szymon C" userId="S::szymonciemala@akademiazory.pl::b4653e5e-93f4-4516-8e2f-4a680e9267db" providerId="AD" clId="Web-{F74DB92C-A863-4D6F-9BF5-9C171A369CD6}" dt="2020-09-26T17:25:53.570" v="2" actId="1076"/>
        <pc:sldMkLst>
          <pc:docMk/>
          <pc:sldMk cId="0" sldId="256"/>
        </pc:sldMkLst>
        <pc:picChg chg="add mod">
          <ac:chgData name="Szymon C" userId="S::szymonciemala@akademiazory.pl::b4653e5e-93f4-4516-8e2f-4a680e9267db" providerId="AD" clId="Web-{F74DB92C-A863-4D6F-9BF5-9C171A369CD6}" dt="2020-09-26T17:25:53.570" v="2" actId="1076"/>
          <ac:picMkLst>
            <pc:docMk/>
            <pc:sldMk cId="0" sldId="256"/>
            <ac:picMk id="2" creationId="{B1CD6FE5-EF6F-4213-9955-A33957D45219}"/>
          </ac:picMkLst>
        </pc:picChg>
        <pc:picChg chg="del">
          <ac:chgData name="Szymon C" userId="S::szymonciemala@akademiazory.pl::b4653e5e-93f4-4516-8e2f-4a680e9267db" providerId="AD" clId="Web-{F74DB92C-A863-4D6F-9BF5-9C171A369CD6}" dt="2020-09-26T17:25:50.711" v="0"/>
          <ac:picMkLst>
            <pc:docMk/>
            <pc:sldMk cId="0" sldId="256"/>
            <ac:picMk id="58" creationId="{00000000-0000-0000-0000-000000000000}"/>
          </ac:picMkLst>
        </pc:picChg>
      </pc:sldChg>
      <pc:sldChg chg="addSp delSp modSp">
        <pc:chgData name="Szymon C" userId="S::szymonciemala@akademiazory.pl::b4653e5e-93f4-4516-8e2f-4a680e9267db" providerId="AD" clId="Web-{F74DB92C-A863-4D6F-9BF5-9C171A369CD6}" dt="2020-09-26T18:24:04.227" v="1619" actId="1076"/>
        <pc:sldMkLst>
          <pc:docMk/>
          <pc:sldMk cId="0" sldId="258"/>
        </pc:sldMkLst>
        <pc:spChg chg="mod">
          <ac:chgData name="Szymon C" userId="S::szymonciemala@akademiazory.pl::b4653e5e-93f4-4516-8e2f-4a680e9267db" providerId="AD" clId="Web-{F74DB92C-A863-4D6F-9BF5-9C171A369CD6}" dt="2020-09-26T18:24:04.227" v="1619" actId="1076"/>
          <ac:spMkLst>
            <pc:docMk/>
            <pc:sldMk cId="0" sldId="258"/>
            <ac:spMk id="69" creationId="{00000000-0000-0000-0000-000000000000}"/>
          </ac:spMkLst>
        </pc:spChg>
        <pc:picChg chg="add">
          <ac:chgData name="Szymon C" userId="S::szymonciemala@akademiazory.pl::b4653e5e-93f4-4516-8e2f-4a680e9267db" providerId="AD" clId="Web-{F74DB92C-A863-4D6F-9BF5-9C171A369CD6}" dt="2020-09-26T18:01:27.809" v="1033"/>
          <ac:picMkLst>
            <pc:docMk/>
            <pc:sldMk cId="0" sldId="258"/>
            <ac:picMk id="2" creationId="{811AA457-E2D5-4F41-988A-27F55162A6CB}"/>
          </ac:picMkLst>
        </pc:picChg>
        <pc:picChg chg="del">
          <ac:chgData name="Szymon C" userId="S::szymonciemala@akademiazory.pl::b4653e5e-93f4-4516-8e2f-4a680e9267db" providerId="AD" clId="Web-{F74DB92C-A863-4D6F-9BF5-9C171A369CD6}" dt="2020-09-26T18:01:27.090" v="1032"/>
          <ac:picMkLst>
            <pc:docMk/>
            <pc:sldMk cId="0" sldId="258"/>
            <ac:picMk id="70" creationId="{00000000-0000-0000-0000-000000000000}"/>
          </ac:picMkLst>
        </pc:picChg>
      </pc:sldChg>
      <pc:sldChg chg="modSp">
        <pc:chgData name="Szymon C" userId="S::szymonciemala@akademiazory.pl::b4653e5e-93f4-4516-8e2f-4a680e9267db" providerId="AD" clId="Web-{F74DB92C-A863-4D6F-9BF5-9C171A369CD6}" dt="2020-09-26T18:35:50.968" v="1648" actId="1076"/>
        <pc:sldMkLst>
          <pc:docMk/>
          <pc:sldMk cId="0" sldId="259"/>
        </pc:sldMkLst>
        <pc:picChg chg="mod">
          <ac:chgData name="Szymon C" userId="S::szymonciemala@akademiazory.pl::b4653e5e-93f4-4516-8e2f-4a680e9267db" providerId="AD" clId="Web-{F74DB92C-A863-4D6F-9BF5-9C171A369CD6}" dt="2020-09-26T18:35:50.968" v="1648" actId="1076"/>
          <ac:picMkLst>
            <pc:docMk/>
            <pc:sldMk cId="0" sldId="259"/>
            <ac:picMk id="75" creationId="{00000000-0000-0000-0000-000000000000}"/>
          </ac:picMkLst>
        </pc:picChg>
      </pc:sldChg>
      <pc:sldChg chg="addSp modSp">
        <pc:chgData name="Szymon C" userId="S::szymonciemala@akademiazory.pl::b4653e5e-93f4-4516-8e2f-4a680e9267db" providerId="AD" clId="Web-{F74DB92C-A863-4D6F-9BF5-9C171A369CD6}" dt="2020-09-26T18:00:40.574" v="1029" actId="20577"/>
        <pc:sldMkLst>
          <pc:docMk/>
          <pc:sldMk cId="2213231073" sldId="260"/>
        </pc:sldMkLst>
        <pc:spChg chg="mod">
          <ac:chgData name="Szymon C" userId="S::szymonciemala@akademiazory.pl::b4653e5e-93f4-4516-8e2f-4a680e9267db" providerId="AD" clId="Web-{F74DB92C-A863-4D6F-9BF5-9C171A369CD6}" dt="2020-09-26T18:00:40.574" v="1029" actId="20577"/>
          <ac:spMkLst>
            <pc:docMk/>
            <pc:sldMk cId="2213231073" sldId="260"/>
            <ac:spMk id="3" creationId="{C3FB50C7-4E25-4E44-AAF0-E81B75A2808A}"/>
          </ac:spMkLst>
        </pc:spChg>
        <pc:picChg chg="add mod">
          <ac:chgData name="Szymon C" userId="S::szymonciemala@akademiazory.pl::b4653e5e-93f4-4516-8e2f-4a680e9267db" providerId="AD" clId="Web-{F74DB92C-A863-4D6F-9BF5-9C171A369CD6}" dt="2020-09-26T17:28:52.431" v="49" actId="1076"/>
          <ac:picMkLst>
            <pc:docMk/>
            <pc:sldMk cId="2213231073" sldId="260"/>
            <ac:picMk id="5" creationId="{49159642-E9E0-4BC4-8996-03757B528C87}"/>
          </ac:picMkLst>
        </pc:picChg>
      </pc:sldChg>
      <pc:sldChg chg="addSp modSp">
        <pc:chgData name="Szymon C" userId="S::szymonciemala@akademiazory.pl::b4653e5e-93f4-4516-8e2f-4a680e9267db" providerId="AD" clId="Web-{F74DB92C-A863-4D6F-9BF5-9C171A369CD6}" dt="2020-09-26T18:24:53.868" v="1632" actId="1076"/>
        <pc:sldMkLst>
          <pc:docMk/>
          <pc:sldMk cId="196669360" sldId="261"/>
        </pc:sldMkLst>
        <pc:spChg chg="mod">
          <ac:chgData name="Szymon C" userId="S::szymonciemala@akademiazory.pl::b4653e5e-93f4-4516-8e2f-4a680e9267db" providerId="AD" clId="Web-{F74DB92C-A863-4D6F-9BF5-9C171A369CD6}" dt="2020-09-26T18:06:03.889" v="1038" actId="20577"/>
          <ac:spMkLst>
            <pc:docMk/>
            <pc:sldMk cId="196669360" sldId="261"/>
            <ac:spMk id="2" creationId="{3AB8A5EF-3825-4881-800D-CD2BE0B61D48}"/>
          </ac:spMkLst>
        </pc:spChg>
        <pc:spChg chg="mod">
          <ac:chgData name="Szymon C" userId="S::szymonciemala@akademiazory.pl::b4653e5e-93f4-4516-8e2f-4a680e9267db" providerId="AD" clId="Web-{F74DB92C-A863-4D6F-9BF5-9C171A369CD6}" dt="2020-09-26T18:24:51.805" v="1631" actId="20577"/>
          <ac:spMkLst>
            <pc:docMk/>
            <pc:sldMk cId="196669360" sldId="261"/>
            <ac:spMk id="3" creationId="{340D1C0E-EF11-47F8-ACA5-2592EE9F9B2F}"/>
          </ac:spMkLst>
        </pc:spChg>
        <pc:picChg chg="add mod">
          <ac:chgData name="Szymon C" userId="S::szymonciemala@akademiazory.pl::b4653e5e-93f4-4516-8e2f-4a680e9267db" providerId="AD" clId="Web-{F74DB92C-A863-4D6F-9BF5-9C171A369CD6}" dt="2020-09-26T18:24:53.868" v="1632" actId="1076"/>
          <ac:picMkLst>
            <pc:docMk/>
            <pc:sldMk cId="196669360" sldId="261"/>
            <ac:picMk id="4" creationId="{7B592C87-CEB4-4AF4-A34A-C29ADECF8FBF}"/>
          </ac:picMkLst>
        </pc:picChg>
      </pc:sldChg>
      <pc:sldChg chg="addSp delSp modSp new">
        <pc:chgData name="Szymon C" userId="S::szymonciemala@akademiazory.pl::b4653e5e-93f4-4516-8e2f-4a680e9267db" providerId="AD" clId="Web-{F74DB92C-A863-4D6F-9BF5-9C171A369CD6}" dt="2020-09-26T18:00:47.511" v="1031" actId="20577"/>
        <pc:sldMkLst>
          <pc:docMk/>
          <pc:sldMk cId="3289364725" sldId="262"/>
        </pc:sldMkLst>
        <pc:spChg chg="del">
          <ac:chgData name="Szymon C" userId="S::szymonciemala@akademiazory.pl::b4653e5e-93f4-4516-8e2f-4a680e9267db" providerId="AD" clId="Web-{F74DB92C-A863-4D6F-9BF5-9C171A369CD6}" dt="2020-09-26T17:30:51.276" v="88"/>
          <ac:spMkLst>
            <pc:docMk/>
            <pc:sldMk cId="3289364725" sldId="262"/>
            <ac:spMk id="2" creationId="{98FB2216-B094-4ECB-9D36-2E581C91EBC6}"/>
          </ac:spMkLst>
        </pc:spChg>
        <pc:spChg chg="mod">
          <ac:chgData name="Szymon C" userId="S::szymonciemala@akademiazory.pl::b4653e5e-93f4-4516-8e2f-4a680e9267db" providerId="AD" clId="Web-{F74DB92C-A863-4D6F-9BF5-9C171A369CD6}" dt="2020-09-26T18:00:47.511" v="1031" actId="20577"/>
          <ac:spMkLst>
            <pc:docMk/>
            <pc:sldMk cId="3289364725" sldId="262"/>
            <ac:spMk id="3" creationId="{F3067E21-7E43-4420-90F5-1FAB7E9579D2}"/>
          </ac:spMkLst>
        </pc:spChg>
        <pc:picChg chg="add">
          <ac:chgData name="Szymon C" userId="S::szymonciemala@akademiazory.pl::b4653e5e-93f4-4516-8e2f-4a680e9267db" providerId="AD" clId="Web-{F74DB92C-A863-4D6F-9BF5-9C171A369CD6}" dt="2020-09-26T17:33:35.949" v="174"/>
          <ac:picMkLst>
            <pc:docMk/>
            <pc:sldMk cId="3289364725" sldId="262"/>
            <ac:picMk id="5" creationId="{53D8026C-7813-459F-9C5B-38BFA44F0EC2}"/>
          </ac:picMkLst>
        </pc:picChg>
        <pc:picChg chg="add mod">
          <ac:chgData name="Szymon C" userId="S::szymonciemala@akademiazory.pl::b4653e5e-93f4-4516-8e2f-4a680e9267db" providerId="AD" clId="Web-{F74DB92C-A863-4D6F-9BF5-9C171A369CD6}" dt="2020-09-26T17:35:00.262" v="176" actId="1076"/>
          <ac:picMkLst>
            <pc:docMk/>
            <pc:sldMk cId="3289364725" sldId="262"/>
            <ac:picMk id="6" creationId="{92F1AB5A-C10F-468B-9EBA-EF2B148B2D86}"/>
          </ac:picMkLst>
        </pc:picChg>
      </pc:sldChg>
      <pc:sldChg chg="addSp delSp modSp new">
        <pc:chgData name="Szymon C" userId="S::szymonciemala@akademiazory.pl::b4653e5e-93f4-4516-8e2f-4a680e9267db" providerId="AD" clId="Web-{F74DB92C-A863-4D6F-9BF5-9C171A369CD6}" dt="2020-09-26T17:45:24.003" v="524" actId="1076"/>
        <pc:sldMkLst>
          <pc:docMk/>
          <pc:sldMk cId="1112153557" sldId="263"/>
        </pc:sldMkLst>
        <pc:spChg chg="del">
          <ac:chgData name="Szymon C" userId="S::szymonciemala@akademiazory.pl::b4653e5e-93f4-4516-8e2f-4a680e9267db" providerId="AD" clId="Web-{F74DB92C-A863-4D6F-9BF5-9C171A369CD6}" dt="2020-09-26T17:36:09.528" v="187"/>
          <ac:spMkLst>
            <pc:docMk/>
            <pc:sldMk cId="1112153557" sldId="263"/>
            <ac:spMk id="2" creationId="{868E21CD-5C1C-4EC3-B6E8-52A0AAE21C02}"/>
          </ac:spMkLst>
        </pc:spChg>
        <pc:spChg chg="del mod">
          <ac:chgData name="Szymon C" userId="S::szymonciemala@akademiazory.pl::b4653e5e-93f4-4516-8e2f-4a680e9267db" providerId="AD" clId="Web-{F74DB92C-A863-4D6F-9BF5-9C171A369CD6}" dt="2020-09-26T17:36:08.060" v="186"/>
          <ac:spMkLst>
            <pc:docMk/>
            <pc:sldMk cId="1112153557" sldId="263"/>
            <ac:spMk id="3" creationId="{5F7F8802-4424-4E9B-8397-F9E7A94A5CA6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7:45:23.988" v="521" actId="1076"/>
          <ac:spMkLst>
            <pc:docMk/>
            <pc:sldMk cId="1112153557" sldId="263"/>
            <ac:spMk id="8" creationId="{3DBBDA2A-9BB6-48B1-83BF-96DA12329793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7:45:23.988" v="522" actId="1076"/>
          <ac:spMkLst>
            <pc:docMk/>
            <pc:sldMk cId="1112153557" sldId="263"/>
            <ac:spMk id="9" creationId="{0311DB91-1680-4DC2-84C6-4570660D87E8}"/>
          </ac:spMkLst>
        </pc:spChg>
        <pc:spChg chg="add del mod">
          <ac:chgData name="Szymon C" userId="S::szymonciemala@akademiazory.pl::b4653e5e-93f4-4516-8e2f-4a680e9267db" providerId="AD" clId="Web-{F74DB92C-A863-4D6F-9BF5-9C171A369CD6}" dt="2020-09-26T17:43:15.705" v="368"/>
          <ac:spMkLst>
            <pc:docMk/>
            <pc:sldMk cId="1112153557" sldId="263"/>
            <ac:spMk id="10" creationId="{B2EAC9A8-FC9D-40C1-BE99-248075C583F9}"/>
          </ac:spMkLst>
        </pc:spChg>
        <pc:picChg chg="add mod">
          <ac:chgData name="Szymon C" userId="S::szymonciemala@akademiazory.pl::b4653e5e-93f4-4516-8e2f-4a680e9267db" providerId="AD" clId="Web-{F74DB92C-A863-4D6F-9BF5-9C171A369CD6}" dt="2020-09-26T17:45:23.972" v="520" actId="1076"/>
          <ac:picMkLst>
            <pc:docMk/>
            <pc:sldMk cId="1112153557" sldId="263"/>
            <ac:picMk id="4" creationId="{1AF85633-A5C8-4D78-8506-73790F66A9F3}"/>
          </ac:picMkLst>
        </pc:picChg>
        <pc:picChg chg="add del mod">
          <ac:chgData name="Szymon C" userId="S::szymonciemala@akademiazory.pl::b4653e5e-93f4-4516-8e2f-4a680e9267db" providerId="AD" clId="Web-{F74DB92C-A863-4D6F-9BF5-9C171A369CD6}" dt="2020-09-26T17:40:40.626" v="229"/>
          <ac:picMkLst>
            <pc:docMk/>
            <pc:sldMk cId="1112153557" sldId="263"/>
            <ac:picMk id="5" creationId="{9870A58D-504E-4176-A10C-58756313F1A9}"/>
          </ac:picMkLst>
        </pc:picChg>
        <pc:picChg chg="add del mod">
          <ac:chgData name="Szymon C" userId="S::szymonciemala@akademiazory.pl::b4653e5e-93f4-4516-8e2f-4a680e9267db" providerId="AD" clId="Web-{F74DB92C-A863-4D6F-9BF5-9C171A369CD6}" dt="2020-09-26T17:40:41.344" v="230"/>
          <ac:picMkLst>
            <pc:docMk/>
            <pc:sldMk cId="1112153557" sldId="263"/>
            <ac:picMk id="6" creationId="{F89ED0C9-06D4-409D-9401-188F4A123A9D}"/>
          </ac:picMkLst>
        </pc:picChg>
        <pc:picChg chg="add del mod">
          <ac:chgData name="Szymon C" userId="S::szymonciemala@akademiazory.pl::b4653e5e-93f4-4516-8e2f-4a680e9267db" providerId="AD" clId="Web-{F74DB92C-A863-4D6F-9BF5-9C171A369CD6}" dt="2020-09-26T17:40:39.891" v="227"/>
          <ac:picMkLst>
            <pc:docMk/>
            <pc:sldMk cId="1112153557" sldId="263"/>
            <ac:picMk id="7" creationId="{CD05F090-8A10-4365-B5FE-75F29C4BBD12}"/>
          </ac:picMkLst>
        </pc:picChg>
        <pc:picChg chg="add">
          <ac:chgData name="Szymon C" userId="S::szymonciemala@akademiazory.pl::b4653e5e-93f4-4516-8e2f-4a680e9267db" providerId="AD" clId="Web-{F74DB92C-A863-4D6F-9BF5-9C171A369CD6}" dt="2020-09-26T17:45:18.050" v="519"/>
          <ac:picMkLst>
            <pc:docMk/>
            <pc:sldMk cId="1112153557" sldId="263"/>
            <ac:picMk id="14" creationId="{B044EB55-5E52-45F2-96FB-350D5323E7CA}"/>
          </ac:picMkLst>
        </pc:picChg>
        <pc:cxnChg chg="add mod">
          <ac:chgData name="Szymon C" userId="S::szymonciemala@akademiazory.pl::b4653e5e-93f4-4516-8e2f-4a680e9267db" providerId="AD" clId="Web-{F74DB92C-A863-4D6F-9BF5-9C171A369CD6}" dt="2020-09-26T17:45:23.988" v="523" actId="1076"/>
          <ac:cxnSpMkLst>
            <pc:docMk/>
            <pc:sldMk cId="1112153557" sldId="263"/>
            <ac:cxnSpMk id="11" creationId="{64BAB503-7E3D-45D8-98AC-88ADE1B68B56}"/>
          </ac:cxnSpMkLst>
        </pc:cxnChg>
        <pc:cxnChg chg="add mod">
          <ac:chgData name="Szymon C" userId="S::szymonciemala@akademiazory.pl::b4653e5e-93f4-4516-8e2f-4a680e9267db" providerId="AD" clId="Web-{F74DB92C-A863-4D6F-9BF5-9C171A369CD6}" dt="2020-09-26T17:45:24.003" v="524" actId="1076"/>
          <ac:cxnSpMkLst>
            <pc:docMk/>
            <pc:sldMk cId="1112153557" sldId="263"/>
            <ac:cxnSpMk id="12" creationId="{9C5A104D-66D0-4634-A490-3581AA4D66F3}"/>
          </ac:cxnSpMkLst>
        </pc:cxnChg>
      </pc:sldChg>
      <pc:sldChg chg="addSp delSp modSp add replId addCm modCm">
        <pc:chgData name="Szymon C" userId="S::szymonciemala@akademiazory.pl::b4653e5e-93f4-4516-8e2f-4a680e9267db" providerId="AD" clId="Web-{F74DB92C-A863-4D6F-9BF5-9C171A369CD6}" dt="2020-09-26T17:58:24.932" v="1000" actId="1076"/>
        <pc:sldMkLst>
          <pc:docMk/>
          <pc:sldMk cId="1979708592" sldId="264"/>
        </pc:sldMkLst>
        <pc:spChg chg="add mod">
          <ac:chgData name="Szymon C" userId="S::szymonciemala@akademiazory.pl::b4653e5e-93f4-4516-8e2f-4a680e9267db" providerId="AD" clId="Web-{F74DB92C-A863-4D6F-9BF5-9C171A369CD6}" dt="2020-09-26T17:58:20.916" v="999" actId="1076"/>
          <ac:spMkLst>
            <pc:docMk/>
            <pc:sldMk cId="1979708592" sldId="264"/>
            <ac:spMk id="2" creationId="{AC9521E6-FF6F-442D-ACEF-115A05F9D4CC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7:57:41.947" v="976" actId="1076"/>
          <ac:spMkLst>
            <pc:docMk/>
            <pc:sldMk cId="1979708592" sldId="264"/>
            <ac:spMk id="3" creationId="{C312630F-1698-482A-A216-BC320AFD2896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7:57:41.963" v="977" actId="1076"/>
          <ac:spMkLst>
            <pc:docMk/>
            <pc:sldMk cId="1979708592" sldId="264"/>
            <ac:spMk id="8" creationId="{EA97D866-4D52-4192-8437-D7B9B5F0C212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7:58:24.932" v="1000" actId="1076"/>
          <ac:spMkLst>
            <pc:docMk/>
            <pc:sldMk cId="1979708592" sldId="264"/>
            <ac:spMk id="11" creationId="{897D4DD1-C6D9-4F43-84A6-3C1B3B9EBDA5}"/>
          </ac:spMkLst>
        </pc:spChg>
        <pc:picChg chg="del">
          <ac:chgData name="Szymon C" userId="S::szymonciemala@akademiazory.pl::b4653e5e-93f4-4516-8e2f-4a680e9267db" providerId="AD" clId="Web-{F74DB92C-A863-4D6F-9BF5-9C171A369CD6}" dt="2020-09-26T17:45:28.363" v="525"/>
          <ac:picMkLst>
            <pc:docMk/>
            <pc:sldMk cId="1979708592" sldId="264"/>
            <ac:picMk id="4" creationId="{1AF85633-A5C8-4D78-8506-73790F66A9F3}"/>
          </ac:picMkLst>
        </pc:picChg>
        <pc:picChg chg="mod">
          <ac:chgData name="Szymon C" userId="S::szymonciemala@akademiazory.pl::b4653e5e-93f4-4516-8e2f-4a680e9267db" providerId="AD" clId="Web-{F74DB92C-A863-4D6F-9BF5-9C171A369CD6}" dt="2020-09-26T17:57:41.947" v="974" actId="1076"/>
          <ac:picMkLst>
            <pc:docMk/>
            <pc:sldMk cId="1979708592" sldId="264"/>
            <ac:picMk id="5" creationId="{9870A58D-504E-4176-A10C-58756313F1A9}"/>
          </ac:picMkLst>
        </pc:picChg>
        <pc:picChg chg="mod">
          <ac:chgData name="Szymon C" userId="S::szymonciemala@akademiazory.pl::b4653e5e-93f4-4516-8e2f-4a680e9267db" providerId="AD" clId="Web-{F74DB92C-A863-4D6F-9BF5-9C171A369CD6}" dt="2020-09-26T17:58:20.901" v="998" actId="1076"/>
          <ac:picMkLst>
            <pc:docMk/>
            <pc:sldMk cId="1979708592" sldId="264"/>
            <ac:picMk id="6" creationId="{F89ED0C9-06D4-409D-9401-188F4A123A9D}"/>
          </ac:picMkLst>
        </pc:picChg>
        <pc:picChg chg="mod">
          <ac:chgData name="Szymon C" userId="S::szymonciemala@akademiazory.pl::b4653e5e-93f4-4516-8e2f-4a680e9267db" providerId="AD" clId="Web-{F74DB92C-A863-4D6F-9BF5-9C171A369CD6}" dt="2020-09-26T17:57:41.947" v="975" actId="1076"/>
          <ac:picMkLst>
            <pc:docMk/>
            <pc:sldMk cId="1979708592" sldId="264"/>
            <ac:picMk id="7" creationId="{CD05F090-8A10-4365-B5FE-75F29C4BBD12}"/>
          </ac:picMkLst>
        </pc:picChg>
        <pc:picChg chg="add">
          <ac:chgData name="Szymon C" userId="S::szymonciemala@akademiazory.pl::b4653e5e-93f4-4516-8e2f-4a680e9267db" providerId="AD" clId="Web-{F74DB92C-A863-4D6F-9BF5-9C171A369CD6}" dt="2020-09-26T17:57:17.338" v="967"/>
          <ac:picMkLst>
            <pc:docMk/>
            <pc:sldMk cId="1979708592" sldId="264"/>
            <ac:picMk id="10" creationId="{07FD4217-948F-4ADB-BD11-186285A06B58}"/>
          </ac:picMkLst>
        </pc:picChg>
      </pc:sldChg>
      <pc:sldChg chg="addSp delSp modSp new del">
        <pc:chgData name="Szymon C" userId="S::szymonciemala@akademiazory.pl::b4653e5e-93f4-4516-8e2f-4a680e9267db" providerId="AD" clId="Web-{F74DB92C-A863-4D6F-9BF5-9C171A369CD6}" dt="2020-09-26T17:59:57.308" v="1019"/>
        <pc:sldMkLst>
          <pc:docMk/>
          <pc:sldMk cId="3465590964" sldId="265"/>
        </pc:sldMkLst>
        <pc:spChg chg="del mod">
          <ac:chgData name="Szymon C" userId="S::szymonciemala@akademiazory.pl::b4653e5e-93f4-4516-8e2f-4a680e9267db" providerId="AD" clId="Web-{F74DB92C-A863-4D6F-9BF5-9C171A369CD6}" dt="2020-09-26T17:59:52.511" v="1018"/>
          <ac:spMkLst>
            <pc:docMk/>
            <pc:sldMk cId="3465590964" sldId="265"/>
            <ac:spMk id="2" creationId="{1EE767FC-7561-493C-9731-F7CCD86FD397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7:59:52.511" v="1018"/>
          <ac:spMkLst>
            <pc:docMk/>
            <pc:sldMk cId="3465590964" sldId="265"/>
            <ac:spMk id="6" creationId="{0A7FBA0A-641C-426B-B5EE-6EA1CB8CA27B}"/>
          </ac:spMkLst>
        </pc:spChg>
        <pc:picChg chg="add mod">
          <ac:chgData name="Szymon C" userId="S::szymonciemala@akademiazory.pl::b4653e5e-93f4-4516-8e2f-4a680e9267db" providerId="AD" clId="Web-{F74DB92C-A863-4D6F-9BF5-9C171A369CD6}" dt="2020-09-26T17:59:23.886" v="1016" actId="1076"/>
          <ac:picMkLst>
            <pc:docMk/>
            <pc:sldMk cId="3465590964" sldId="265"/>
            <ac:picMk id="4" creationId="{34B7D296-6CF4-4E3D-90FC-A0A700E73965}"/>
          </ac:picMkLst>
        </pc:picChg>
      </pc:sldChg>
      <pc:sldChg chg="delSp modSp add replId">
        <pc:chgData name="Szymon C" userId="S::szymonciemala@akademiazory.pl::b4653e5e-93f4-4516-8e2f-4a680e9267db" providerId="AD" clId="Web-{F74DB92C-A863-4D6F-9BF5-9C171A369CD6}" dt="2020-09-26T18:00:13.558" v="1027" actId="1076"/>
        <pc:sldMkLst>
          <pc:docMk/>
          <pc:sldMk cId="2600145538" sldId="266"/>
        </pc:sldMkLst>
        <pc:spChg chg="mod">
          <ac:chgData name="Szymon C" userId="S::szymonciemala@akademiazory.pl::b4653e5e-93f4-4516-8e2f-4a680e9267db" providerId="AD" clId="Web-{F74DB92C-A863-4D6F-9BF5-9C171A369CD6}" dt="2020-09-26T18:00:13.558" v="1027" actId="1076"/>
          <ac:spMkLst>
            <pc:docMk/>
            <pc:sldMk cId="2600145538" sldId="266"/>
            <ac:spMk id="59" creationId="{00000000-0000-0000-0000-000000000000}"/>
          </ac:spMkLst>
        </pc:spChg>
        <pc:picChg chg="del">
          <ac:chgData name="Szymon C" userId="S::szymonciemala@akademiazory.pl::b4653e5e-93f4-4516-8e2f-4a680e9267db" providerId="AD" clId="Web-{F74DB92C-A863-4D6F-9BF5-9C171A369CD6}" dt="2020-09-26T18:00:00.105" v="1021"/>
          <ac:picMkLst>
            <pc:docMk/>
            <pc:sldMk cId="2600145538" sldId="266"/>
            <ac:picMk id="2" creationId="{B1CD6FE5-EF6F-4213-9955-A33957D45219}"/>
          </ac:picMkLst>
        </pc:picChg>
        <pc:picChg chg="del">
          <ac:chgData name="Szymon C" userId="S::szymonciemala@akademiazory.pl::b4653e5e-93f4-4516-8e2f-4a680e9267db" providerId="AD" clId="Web-{F74DB92C-A863-4D6F-9BF5-9C171A369CD6}" dt="2020-09-26T17:59:58.933" v="1020"/>
          <ac:picMkLst>
            <pc:docMk/>
            <pc:sldMk cId="2600145538" sldId="266"/>
            <ac:picMk id="57" creationId="{00000000-0000-0000-0000-000000000000}"/>
          </ac:picMkLst>
        </pc:picChg>
      </pc:sldChg>
      <pc:sldChg chg="addSp delSp modSp new">
        <pc:chgData name="Szymon C" userId="S::szymonciemala@akademiazory.pl::b4653e5e-93f4-4516-8e2f-4a680e9267db" providerId="AD" clId="Web-{F74DB92C-A863-4D6F-9BF5-9C171A369CD6}" dt="2020-09-26T18:24:21.508" v="1628" actId="20577"/>
        <pc:sldMkLst>
          <pc:docMk/>
          <pc:sldMk cId="333022052" sldId="267"/>
        </pc:sldMkLst>
        <pc:spChg chg="del">
          <ac:chgData name="Szymon C" userId="S::szymonciemala@akademiazory.pl::b4653e5e-93f4-4516-8e2f-4a680e9267db" providerId="AD" clId="Web-{F74DB92C-A863-4D6F-9BF5-9C171A369CD6}" dt="2020-09-26T18:17:34.208" v="1400"/>
          <ac:spMkLst>
            <pc:docMk/>
            <pc:sldMk cId="333022052" sldId="267"/>
            <ac:spMk id="2" creationId="{11EE3846-A42B-4A13-B072-FA371A0B9788}"/>
          </ac:spMkLst>
        </pc:spChg>
        <pc:spChg chg="del mod">
          <ac:chgData name="Szymon C" userId="S::szymonciemala@akademiazory.pl::b4653e5e-93f4-4516-8e2f-4a680e9267db" providerId="AD" clId="Web-{F74DB92C-A863-4D6F-9BF5-9C171A369CD6}" dt="2020-09-26T18:15:44.332" v="1300"/>
          <ac:spMkLst>
            <pc:docMk/>
            <pc:sldMk cId="333022052" sldId="267"/>
            <ac:spMk id="3" creationId="{0E11C63D-B0D7-427A-BB6A-995193F528DF}"/>
          </ac:spMkLst>
        </pc:spChg>
        <pc:spChg chg="add del mod">
          <ac:chgData name="Szymon C" userId="S::szymonciemala@akademiazory.pl::b4653e5e-93f4-4516-8e2f-4a680e9267db" providerId="AD" clId="Web-{F74DB92C-A863-4D6F-9BF5-9C171A369CD6}" dt="2020-09-26T18:15:46.613" v="1301"/>
          <ac:spMkLst>
            <pc:docMk/>
            <pc:sldMk cId="333022052" sldId="267"/>
            <ac:spMk id="6" creationId="{497CB408-A4CD-4CE0-B239-269F7731B21F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8:19:37.818" v="1523" actId="1076"/>
          <ac:spMkLst>
            <pc:docMk/>
            <pc:sldMk cId="333022052" sldId="267"/>
            <ac:spMk id="7" creationId="{DEB3EFB7-F1F9-4909-9790-44DFEA3AFECD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8:24:21.508" v="1628" actId="20577"/>
          <ac:spMkLst>
            <pc:docMk/>
            <pc:sldMk cId="333022052" sldId="267"/>
            <ac:spMk id="8" creationId="{4C7129AF-4B01-4BE0-9D03-CAD86DD6B65A}"/>
          </ac:spMkLst>
        </pc:spChg>
        <pc:picChg chg="add mod">
          <ac:chgData name="Szymon C" userId="S::szymonciemala@akademiazory.pl::b4653e5e-93f4-4516-8e2f-4a680e9267db" providerId="AD" clId="Web-{F74DB92C-A863-4D6F-9BF5-9C171A369CD6}" dt="2020-09-26T18:17:35.255" v="1401" actId="1076"/>
          <ac:picMkLst>
            <pc:docMk/>
            <pc:sldMk cId="333022052" sldId="267"/>
            <ac:picMk id="4" creationId="{0253A386-5925-4FDA-8B57-B86C31A87D4F}"/>
          </ac:picMkLst>
        </pc:picChg>
        <pc:cxnChg chg="add mod">
          <ac:chgData name="Szymon C" userId="S::szymonciemala@akademiazory.pl::b4653e5e-93f4-4516-8e2f-4a680e9267db" providerId="AD" clId="Web-{F74DB92C-A863-4D6F-9BF5-9C171A369CD6}" dt="2020-09-26T18:19:46.428" v="1524"/>
          <ac:cxnSpMkLst>
            <pc:docMk/>
            <pc:sldMk cId="333022052" sldId="267"/>
            <ac:cxnSpMk id="9" creationId="{EF08517C-1066-4D15-9DDD-22C932E3344E}"/>
          </ac:cxnSpMkLst>
        </pc:cxnChg>
      </pc:sldChg>
      <pc:sldChg chg="addSp delSp modSp new">
        <pc:chgData name="Szymon C" userId="S::szymonciemala@akademiazory.pl::b4653e5e-93f4-4516-8e2f-4a680e9267db" providerId="AD" clId="Web-{F74DB92C-A863-4D6F-9BF5-9C171A369CD6}" dt="2020-09-26T18:20:55.913" v="1562"/>
        <pc:sldMkLst>
          <pc:docMk/>
          <pc:sldMk cId="1939681692" sldId="268"/>
        </pc:sldMkLst>
        <pc:spChg chg="mod">
          <ac:chgData name="Szymon C" userId="S::szymonciemala@akademiazory.pl::b4653e5e-93f4-4516-8e2f-4a680e9267db" providerId="AD" clId="Web-{F74DB92C-A863-4D6F-9BF5-9C171A369CD6}" dt="2020-09-26T18:14:20.097" v="1218" actId="20577"/>
          <ac:spMkLst>
            <pc:docMk/>
            <pc:sldMk cId="1939681692" sldId="268"/>
            <ac:spMk id="2" creationId="{136014D6-88C2-4166-A0B7-8D813421742B}"/>
          </ac:spMkLst>
        </pc:spChg>
        <pc:spChg chg="del">
          <ac:chgData name="Szymon C" userId="S::szymonciemala@akademiazory.pl::b4653e5e-93f4-4516-8e2f-4a680e9267db" providerId="AD" clId="Web-{F74DB92C-A863-4D6F-9BF5-9C171A369CD6}" dt="2020-09-26T18:13:57.128" v="1204"/>
          <ac:spMkLst>
            <pc:docMk/>
            <pc:sldMk cId="1939681692" sldId="268"/>
            <ac:spMk id="3" creationId="{6EF6DC8C-70CE-4C24-916E-49319998BDD6}"/>
          </ac:spMkLst>
        </pc:spChg>
        <pc:spChg chg="add mod">
          <ac:chgData name="Szymon C" userId="S::szymonciemala@akademiazory.pl::b4653e5e-93f4-4516-8e2f-4a680e9267db" providerId="AD" clId="Web-{F74DB92C-A863-4D6F-9BF5-9C171A369CD6}" dt="2020-09-26T18:20:49.538" v="1560" actId="1076"/>
          <ac:spMkLst>
            <pc:docMk/>
            <pc:sldMk cId="1939681692" sldId="268"/>
            <ac:spMk id="5" creationId="{BBB2F5D2-4667-4959-804E-9E744C0DDB2E}"/>
          </ac:spMkLst>
        </pc:spChg>
        <pc:picChg chg="add mod">
          <ac:chgData name="Szymon C" userId="S::szymonciemala@akademiazory.pl::b4653e5e-93f4-4516-8e2f-4a680e9267db" providerId="AD" clId="Web-{F74DB92C-A863-4D6F-9BF5-9C171A369CD6}" dt="2020-09-26T18:20:50.631" v="1561" actId="1076"/>
          <ac:picMkLst>
            <pc:docMk/>
            <pc:sldMk cId="1939681692" sldId="268"/>
            <ac:picMk id="4" creationId="{68AA170C-9C37-4D27-8C2E-18D99B026ADD}"/>
          </ac:picMkLst>
        </pc:picChg>
        <pc:picChg chg="add">
          <ac:chgData name="Szymon C" userId="S::szymonciemala@akademiazory.pl::b4653e5e-93f4-4516-8e2f-4a680e9267db" providerId="AD" clId="Web-{F74DB92C-A863-4D6F-9BF5-9C171A369CD6}" dt="2020-09-26T18:20:55.913" v="1562"/>
          <ac:picMkLst>
            <pc:docMk/>
            <pc:sldMk cId="1939681692" sldId="268"/>
            <ac:picMk id="7" creationId="{01CDE00E-32F3-46DB-A1AD-01B60B758F65}"/>
          </ac:picMkLst>
        </pc:picChg>
      </pc:sldChg>
      <pc:sldChg chg="addSp modSp new mod modClrScheme chgLayout">
        <pc:chgData name="Szymon C" userId="S::szymonciemala@akademiazory.pl::b4653e5e-93f4-4516-8e2f-4a680e9267db" providerId="AD" clId="Web-{F74DB92C-A863-4D6F-9BF5-9C171A369CD6}" dt="2020-09-26T18:35:44.312" v="1646" actId="1076"/>
        <pc:sldMkLst>
          <pc:docMk/>
          <pc:sldMk cId="1735766385" sldId="269"/>
        </pc:sldMkLst>
        <pc:spChg chg="mod ord">
          <ac:chgData name="Szymon C" userId="S::szymonciemala@akademiazory.pl::b4653e5e-93f4-4516-8e2f-4a680e9267db" providerId="AD" clId="Web-{F74DB92C-A863-4D6F-9BF5-9C171A369CD6}" dt="2020-09-26T18:35:44.312" v="1646" actId="1076"/>
          <ac:spMkLst>
            <pc:docMk/>
            <pc:sldMk cId="1735766385" sldId="269"/>
            <ac:spMk id="2" creationId="{5E86154D-A21D-493D-957C-D2CCEB956171}"/>
          </ac:spMkLst>
        </pc:spChg>
        <pc:picChg chg="add">
          <ac:chgData name="Szymon C" userId="S::szymonciemala@akademiazory.pl::b4653e5e-93f4-4516-8e2f-4a680e9267db" providerId="AD" clId="Web-{F74DB92C-A863-4D6F-9BF5-9C171A369CD6}" dt="2020-09-26T18:35:03.577" v="1644"/>
          <ac:picMkLst>
            <pc:docMk/>
            <pc:sldMk cId="1735766385" sldId="269"/>
            <ac:picMk id="4" creationId="{6BF1AF74-9C46-401E-A28F-C5377FBDD2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f0248b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f0248b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f0248b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f0248b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11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fb2e2bd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fb2e2bd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662" y="-2105"/>
            <a:ext cx="2653885" cy="106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130" y="1759637"/>
            <a:ext cx="1624225" cy="16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262625" y="2161050"/>
            <a:ext cx="7041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0"/>
              <a:t>+</a:t>
            </a:r>
            <a:endParaRPr sz="600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1CD6FE5-EF6F-4213-9955-A33957D45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809" y="1728788"/>
            <a:ext cx="168592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065836" y="2161050"/>
            <a:ext cx="301699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0" dirty="0"/>
              <a:t>Krzywe</a:t>
            </a:r>
          </a:p>
        </p:txBody>
      </p:sp>
      <p:pic>
        <p:nvPicPr>
          <p:cNvPr id="2" name="Google Shape;56;p13">
            <a:extLst>
              <a:ext uri="{FF2B5EF4-FFF2-40B4-BE49-F238E27FC236}">
                <a16:creationId xmlns:a16="http://schemas.microsoft.com/office/drawing/2014/main" id="{FFC07CB6-5614-41F1-B7B5-C1841B33F7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662" y="-2105"/>
            <a:ext cx="2653885" cy="1060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14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3222ED3-CF72-4587-AB64-8F8E600D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82" y="40935"/>
            <a:ext cx="8411681" cy="50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1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534A0D5-AF6E-4271-945C-86D5BDAEA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6946"/>
            <a:ext cx="8520600" cy="1688453"/>
          </a:xfrm>
        </p:spPr>
        <p:txBody>
          <a:bodyPr/>
          <a:lstStyle/>
          <a:p>
            <a:pPr marL="114300" indent="0" algn="ctr">
              <a:buNone/>
            </a:pPr>
            <a:r>
              <a:rPr lang="pl-PL" dirty="0">
                <a:solidFill>
                  <a:schemeClr val="tx1"/>
                </a:solidFill>
              </a:rPr>
              <a:t>Przy rysowaniu okręgu, kąt w </a:t>
            </a:r>
            <a:r>
              <a:rPr lang="pl-PL" b="1" dirty="0">
                <a:solidFill>
                  <a:schemeClr val="tx1"/>
                </a:solidFill>
              </a:rPr>
              <a:t>sinusie</a:t>
            </a:r>
            <a:r>
              <a:rPr lang="pl-PL" dirty="0">
                <a:solidFill>
                  <a:schemeClr val="tx1"/>
                </a:solidFill>
              </a:rPr>
              <a:t> i </a:t>
            </a:r>
            <a:r>
              <a:rPr lang="pl-PL" b="1" dirty="0">
                <a:solidFill>
                  <a:schemeClr val="tx1"/>
                </a:solidFill>
              </a:rPr>
              <a:t>cosinusie</a:t>
            </a:r>
            <a:r>
              <a:rPr lang="pl-PL" dirty="0">
                <a:solidFill>
                  <a:schemeClr val="tx1"/>
                </a:solidFill>
              </a:rPr>
              <a:t> jest tan sam, więc zmienia się tak samo. </a:t>
            </a:r>
          </a:p>
          <a:p>
            <a:pPr marL="114300" indent="0" algn="ctr">
              <a:lnSpc>
                <a:spcPct val="114999"/>
              </a:lnSpc>
              <a:buNone/>
            </a:pPr>
            <a:endParaRPr lang="pl-PL" dirty="0">
              <a:solidFill>
                <a:schemeClr val="tx1"/>
              </a:solidFill>
            </a:endParaRPr>
          </a:p>
          <a:p>
            <a:pPr marL="114300" indent="0" algn="ctr">
              <a:lnSpc>
                <a:spcPct val="114999"/>
              </a:lnSpc>
              <a:buNone/>
            </a:pPr>
            <a:r>
              <a:rPr lang="pl-PL" dirty="0">
                <a:solidFill>
                  <a:schemeClr val="tx1"/>
                </a:solidFill>
              </a:rPr>
              <a:t>A co jeśli kąt w sinusie zmienia się w </a:t>
            </a:r>
            <a:r>
              <a:rPr lang="pl-PL" b="1" dirty="0">
                <a:solidFill>
                  <a:schemeClr val="tx1"/>
                </a:solidFill>
              </a:rPr>
              <a:t>innym tempie </a:t>
            </a:r>
            <a:r>
              <a:rPr lang="pl-PL" dirty="0">
                <a:solidFill>
                  <a:schemeClr val="tx1"/>
                </a:solidFill>
              </a:rPr>
              <a:t>niż cosinus?</a:t>
            </a:r>
          </a:p>
          <a:p>
            <a:pPr marL="114300" indent="0" algn="ctr">
              <a:lnSpc>
                <a:spcPct val="114999"/>
              </a:lnSpc>
              <a:buNone/>
            </a:pPr>
            <a:endParaRPr lang="pl-PL" dirty="0">
              <a:solidFill>
                <a:schemeClr val="tx1"/>
              </a:solidFill>
            </a:endParaRPr>
          </a:p>
          <a:p>
            <a:pPr marL="114300" indent="0" algn="ctr">
              <a:lnSpc>
                <a:spcPct val="114999"/>
              </a:lnSpc>
              <a:buNone/>
            </a:pP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2" name="Google Shape;56;p13">
            <a:extLst>
              <a:ext uri="{FF2B5EF4-FFF2-40B4-BE49-F238E27FC236}">
                <a16:creationId xmlns:a16="http://schemas.microsoft.com/office/drawing/2014/main" id="{AF2C401F-5BD1-4E2A-B2CF-1803455BC9D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3662" y="4034566"/>
            <a:ext cx="2653885" cy="1060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74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>
            <a:extLst>
              <a:ext uri="{FF2B5EF4-FFF2-40B4-BE49-F238E27FC236}">
                <a16:creationId xmlns:a16="http://schemas.microsoft.com/office/drawing/2014/main" id="{0FAB8A70-BE40-42CB-B36A-1F36C7CA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958" y="568"/>
            <a:ext cx="4780429" cy="51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5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>
            <a:extLst>
              <a:ext uri="{FF2B5EF4-FFF2-40B4-BE49-F238E27FC236}">
                <a16:creationId xmlns:a16="http://schemas.microsoft.com/office/drawing/2014/main" id="{A977B851-F34C-40E7-8F0E-5715D02A4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94" y="1055"/>
            <a:ext cx="4975411" cy="51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4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440402A-A071-4ED7-B217-7DA9CCEC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05511"/>
            <a:ext cx="8520600" cy="935418"/>
          </a:xfrm>
        </p:spPr>
        <p:txBody>
          <a:bodyPr/>
          <a:lstStyle/>
          <a:p>
            <a:pPr marL="114300" indent="0" algn="ctr">
              <a:buNone/>
            </a:pPr>
            <a:r>
              <a:rPr lang="pl-PL" sz="2800">
                <a:solidFill>
                  <a:schemeClr val="tx1"/>
                </a:solidFill>
              </a:rPr>
              <a:t>Przechodzimy do projektu!</a:t>
            </a:r>
            <a:endParaRPr lang="pl-PL"/>
          </a:p>
        </p:txBody>
      </p:sp>
      <p:pic>
        <p:nvPicPr>
          <p:cNvPr id="2" name="Google Shape;56;p13">
            <a:extLst>
              <a:ext uri="{FF2B5EF4-FFF2-40B4-BE49-F238E27FC236}">
                <a16:creationId xmlns:a16="http://schemas.microsoft.com/office/drawing/2014/main" id="{CDF0DCDF-C0D0-455D-8489-A0AA17A9B8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3662" y="4034566"/>
            <a:ext cx="2653885" cy="1060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61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2381" y="1214664"/>
            <a:ext cx="2139238" cy="20181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906750" y="3796875"/>
            <a:ext cx="7330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Gratulacje! Zostałeś młodym adeptem języków skryptowych!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Pokaz na ekranie (16:9)</PresentationFormat>
  <Slides>8</Slides>
  <Notes>3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Simple Light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560</cp:revision>
  <dcterms:modified xsi:type="dcterms:W3CDTF">2020-10-10T18:28:09Z</dcterms:modified>
</cp:coreProperties>
</file>