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65" r:id="rId6"/>
    <p:sldId id="266" r:id="rId7"/>
    <p:sldId id="257" r:id="rId8"/>
    <p:sldId id="260" r:id="rId9"/>
    <p:sldId id="258" r:id="rId10"/>
    <p:sldId id="259" r:id="rId11"/>
    <p:sldId id="261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91C071-AE85-4610-865F-747407426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BF0A700-ED12-4B2A-9F69-2ADB407EA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E14673-3A44-4897-98FF-E8458E23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F0C24E-5F50-4140-83F6-DBD76DEB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547EC3-1ACC-4715-B097-345C340E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08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9473B3-4635-49A7-8D6A-0268FB48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F2512EF-0DFB-427F-A938-E4689B20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34E4DE-EE66-4FD0-A5B9-4907BF02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69B39E-D84B-48D3-A364-03A33280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271813-6D82-4D51-9B55-0A261FE8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20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D5D85A6-3E2C-450F-90DA-6F7A2ABEE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EC47C7F-EA19-41FB-8DB5-06F5E3ED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2F0749-4931-4E1F-852B-9651DC3F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7B33AF-3D0F-4077-9C8E-107A6FA7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154873-1644-445B-99F5-1D8BE764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02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DAFFE2-D116-443A-84CE-477CD4D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35B166-274E-4CD0-9C53-EFFEC4D1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DFAB52-E16C-4B12-BAFE-FB66AB0B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73B56F-E854-40E9-BDA4-7AD022DF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3908AE-EE75-409D-817B-FA61BC34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58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FA2043-23B0-4DFD-9168-47B87B23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205C9EF-C7B8-46FB-9AE2-1CDE855A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9F66EF-0AC3-4CE1-B0A0-1C77C9BB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77EA4C-75F9-4307-B827-F3489E12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732E34-4FBB-4A41-99AF-3229A00E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86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AE630B-E8DE-43CD-8590-9CA08101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1F94B6-816D-4AB6-8176-9EB297C49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B8200B5-A623-4422-ABCE-3B87B88DA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FD07BE-35A0-47D5-8AB7-C58F89BF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25.01.2021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A03A49-CABD-47CB-89CC-9DDBD64E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E44C8B0-1178-496F-B1F3-DE83D0C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593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E91EA7-E4FB-4626-A930-2D1F5F5E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A123876-71E3-4164-B082-FDFAB1DB3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12D8068-BBBF-4B79-A48E-F8F852CD5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13DC559-E97A-4515-BE90-CA0147764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72A39B8-19A1-4540-9F66-5754C5D63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DA250BA-2EA1-4923-87A4-301332FD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25.01.2021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EE2D8C7-650A-4C95-9805-1322825E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33CC10B-001D-4EAB-A87E-42374FB7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4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D75C1B-311E-4109-941B-0BDB0D07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38F1AFC-5786-4C51-AC49-001F1B70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25.01.2021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09638FE-8374-48CA-AAFD-BDC24236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7534689-2F94-42B4-80A2-C03EA050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75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9A97928-C36D-4849-82DD-4BE26F11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25.01.2021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765342B-64D1-4912-B94B-684ECD25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4648D4-633F-48E8-A303-6721DA39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27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1FDAC5-CDA2-4B7B-A6AB-3D765A70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1A256D-3A97-4573-A93E-F1690BB7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DEA857-AF9C-4601-8419-002E711B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EFFBE8-8F21-4F9F-BFFD-E3AAE367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25.01.2021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036BF6D-81A5-4499-8DFD-A451AFE3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40A086F-B4CB-47D7-A353-560C99DB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673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564063-DFB3-4C04-A2A3-6ACED76F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83BB5D2-5E71-4383-B1DC-970A1934F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71F42AA-569A-4CAC-9B6D-A7A7CD319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8115E80-BA45-448F-9FC1-35992B22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25.01.2021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BDFFA1C-3AFE-4F8E-9157-ABB89134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CF1A4E1-2581-4885-B66B-B1EB7516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858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09304F1-2EFB-4C98-B094-6985CB94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681E4B-B2ED-4196-8892-43C29579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0F64C7-B098-4811-BB74-9B7A1E637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BB2C-80C6-432B-B505-82ED143E8643}" type="datetimeFigureOut">
              <a:rPr lang="pl-PL" smtClean="0"/>
              <a:t>25.01.2021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06CD1F-8185-4CE6-B300-361D23325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1B26A0-9519-41F8-B6E1-C1CBFB035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8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7A27D8D-1580-483C-A938-AADFA3EE3E34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3868101-59EF-41A6-90CB-C510DEADC5D8}"/>
              </a:ext>
            </a:extLst>
          </p:cNvPr>
          <p:cNvSpPr/>
          <p:nvPr/>
        </p:nvSpPr>
        <p:spPr>
          <a:xfrm>
            <a:off x="0" y="6085643"/>
            <a:ext cx="12192000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6F58104B-0744-4DB4-A05D-2BFDBEDE48BE}"/>
              </a:ext>
            </a:extLst>
          </p:cNvPr>
          <p:cNvSpPr/>
          <p:nvPr/>
        </p:nvSpPr>
        <p:spPr>
          <a:xfrm>
            <a:off x="230819" y="88777"/>
            <a:ext cx="1225119" cy="5859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4938B6C-C8D6-434A-B0F7-7F93F4496228}"/>
              </a:ext>
            </a:extLst>
          </p:cNvPr>
          <p:cNvSpPr txBox="1"/>
          <p:nvPr/>
        </p:nvSpPr>
        <p:spPr>
          <a:xfrm>
            <a:off x="1686757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Strona główna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743AD2E-3764-416A-A877-C04166645B87}"/>
              </a:ext>
            </a:extLst>
          </p:cNvPr>
          <p:cNvSpPr txBox="1"/>
          <p:nvPr/>
        </p:nvSpPr>
        <p:spPr>
          <a:xfrm>
            <a:off x="3397188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Odzież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6393528-60F9-4BE7-AF30-16227E2D7113}"/>
              </a:ext>
            </a:extLst>
          </p:cNvPr>
          <p:cNvSpPr txBox="1"/>
          <p:nvPr/>
        </p:nvSpPr>
        <p:spPr>
          <a:xfrm>
            <a:off x="4385569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Obuwie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2585F6-72E1-49A7-837C-09A90D5DA07A}"/>
              </a:ext>
            </a:extLst>
          </p:cNvPr>
          <p:cNvSpPr txBox="1"/>
          <p:nvPr/>
        </p:nvSpPr>
        <p:spPr>
          <a:xfrm>
            <a:off x="5589972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Dodatki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89D8DCF-0F91-4D2F-B631-CFCDD9FA0C9D}"/>
              </a:ext>
            </a:extLst>
          </p:cNvPr>
          <p:cNvSpPr txBox="1"/>
          <p:nvPr/>
        </p:nvSpPr>
        <p:spPr>
          <a:xfrm>
            <a:off x="9724007" y="20771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Koszyk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BBD6F73-2715-4CE2-AB68-37B03250232C}"/>
              </a:ext>
            </a:extLst>
          </p:cNvPr>
          <p:cNvSpPr txBox="1"/>
          <p:nvPr/>
        </p:nvSpPr>
        <p:spPr>
          <a:xfrm>
            <a:off x="10842594" y="20771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Moje konto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F50E409-BE7C-4A49-B2D9-DE49DCB4E0AF}"/>
              </a:ext>
            </a:extLst>
          </p:cNvPr>
          <p:cNvSpPr txBox="1"/>
          <p:nvPr/>
        </p:nvSpPr>
        <p:spPr>
          <a:xfrm>
            <a:off x="88776" y="6119336"/>
            <a:ext cx="2947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50-321 Wrocław</a:t>
            </a:r>
          </a:p>
          <a:p>
            <a:r>
              <a:rPr lang="pl-PL" sz="1400" dirty="0"/>
              <a:t>Ul. Trzebnicka 1</a:t>
            </a:r>
          </a:p>
          <a:p>
            <a:r>
              <a:rPr lang="pl-PL" sz="1400" dirty="0"/>
              <a:t>Nr tel.: 123 456 789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040FC81B-B3F4-45D1-B586-EC28A104BB56}"/>
              </a:ext>
            </a:extLst>
          </p:cNvPr>
          <p:cNvSpPr/>
          <p:nvPr/>
        </p:nvSpPr>
        <p:spPr>
          <a:xfrm>
            <a:off x="5483440" y="6195705"/>
            <a:ext cx="1225119" cy="5859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BAB43AB-A507-4B1A-92F3-AF733BE1791E}"/>
              </a:ext>
            </a:extLst>
          </p:cNvPr>
          <p:cNvSpPr txBox="1"/>
          <p:nvPr/>
        </p:nvSpPr>
        <p:spPr>
          <a:xfrm>
            <a:off x="9812783" y="6227058"/>
            <a:ext cx="2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dirty="0"/>
              <a:t>Numer konta bankowego:</a:t>
            </a:r>
          </a:p>
          <a:p>
            <a:pPr algn="r"/>
            <a:r>
              <a:rPr lang="pl-PL" sz="1400" dirty="0"/>
              <a:t>12 1234 1234 1234 1234 1234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85764E72-BE29-411B-96CA-97DE9FA31313}"/>
              </a:ext>
            </a:extLst>
          </p:cNvPr>
          <p:cNvSpPr/>
          <p:nvPr/>
        </p:nvSpPr>
        <p:spPr>
          <a:xfrm>
            <a:off x="435006" y="1047565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l-PL" dirty="0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A6890727-F9C5-4ADC-9082-696D66335954}"/>
              </a:ext>
            </a:extLst>
          </p:cNvPr>
          <p:cNvSpPr/>
          <p:nvPr/>
        </p:nvSpPr>
        <p:spPr>
          <a:xfrm>
            <a:off x="8454503" y="1047565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F3AD2552-8229-4D86-B1FD-AEE480375B54}"/>
              </a:ext>
            </a:extLst>
          </p:cNvPr>
          <p:cNvSpPr/>
          <p:nvPr/>
        </p:nvSpPr>
        <p:spPr>
          <a:xfrm>
            <a:off x="4444752" y="1047564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2D343798-DE4A-464B-B7ED-1E769B1B052B}"/>
              </a:ext>
            </a:extLst>
          </p:cNvPr>
          <p:cNvSpPr txBox="1"/>
          <p:nvPr/>
        </p:nvSpPr>
        <p:spPr>
          <a:xfrm>
            <a:off x="435004" y="11363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Aktualności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98D12BD5-4970-4E4B-BB10-9078F84BC4F9}"/>
              </a:ext>
            </a:extLst>
          </p:cNvPr>
          <p:cNvSpPr txBox="1"/>
          <p:nvPr/>
        </p:nvSpPr>
        <p:spPr>
          <a:xfrm>
            <a:off x="4542406" y="11363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Polecamy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156AE22-56CE-452F-9BE9-E4C7772539A4}"/>
              </a:ext>
            </a:extLst>
          </p:cNvPr>
          <p:cNvSpPr txBox="1"/>
          <p:nvPr/>
        </p:nvSpPr>
        <p:spPr>
          <a:xfrm>
            <a:off x="8552156" y="1136342"/>
            <a:ext cx="226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Ostatnio przeglądane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6D483B2-ADD0-47A9-8B53-079B3AC1909E}"/>
              </a:ext>
            </a:extLst>
          </p:cNvPr>
          <p:cNvSpPr txBox="1"/>
          <p:nvPr/>
        </p:nvSpPr>
        <p:spPr>
          <a:xfrm>
            <a:off x="645109" y="1684993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-20% na </a:t>
            </a:r>
            <a:r>
              <a:rPr lang="pl-PL" dirty="0" err="1"/>
              <a:t>t-shirty</a:t>
            </a:r>
            <a:r>
              <a:rPr lang="pl-PL" dirty="0"/>
              <a:t>!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B52DDF70-0D2E-465E-8860-D3CBEF8DB68F}"/>
              </a:ext>
            </a:extLst>
          </p:cNvPr>
          <p:cNvSpPr txBox="1"/>
          <p:nvPr/>
        </p:nvSpPr>
        <p:spPr>
          <a:xfrm>
            <a:off x="645109" y="2503985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-40% na skarpetki!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E9E9023-D575-4DF3-81D2-BD08E8BFEB89}"/>
              </a:ext>
            </a:extLst>
          </p:cNvPr>
          <p:cNvSpPr txBox="1"/>
          <p:nvPr/>
        </p:nvSpPr>
        <p:spPr>
          <a:xfrm>
            <a:off x="645109" y="3372846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-30% na koszule!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0A99F1C7-6EE9-4BFC-B2A9-BE6F2616B0BC}"/>
              </a:ext>
            </a:extLst>
          </p:cNvPr>
          <p:cNvSpPr txBox="1"/>
          <p:nvPr/>
        </p:nvSpPr>
        <p:spPr>
          <a:xfrm>
            <a:off x="645109" y="4241707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-10% na płaszcze!</a:t>
            </a:r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9CFFCB79-4809-4ECD-B263-F3212D4FB41E}"/>
              </a:ext>
            </a:extLst>
          </p:cNvPr>
          <p:cNvSpPr/>
          <p:nvPr/>
        </p:nvSpPr>
        <p:spPr>
          <a:xfrm>
            <a:off x="4678532" y="1711625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4F79E09B-56F4-4581-8E4E-FB2DE5C4CC1E}"/>
              </a:ext>
            </a:extLst>
          </p:cNvPr>
          <p:cNvSpPr/>
          <p:nvPr/>
        </p:nvSpPr>
        <p:spPr>
          <a:xfrm>
            <a:off x="4678531" y="1711171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A028F0E3-B406-4EB2-BDCE-013E2E6D4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5196303" y="1711170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pole tekstowe 31">
            <a:extLst>
              <a:ext uri="{FF2B5EF4-FFF2-40B4-BE49-F238E27FC236}">
                <a16:creationId xmlns:a16="http://schemas.microsoft.com/office/drawing/2014/main" id="{E572BA2F-29ED-47B8-8F3E-155585F72BF2}"/>
              </a:ext>
            </a:extLst>
          </p:cNvPr>
          <p:cNvSpPr txBox="1"/>
          <p:nvPr/>
        </p:nvSpPr>
        <p:spPr>
          <a:xfrm>
            <a:off x="4678530" y="281220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76D391FD-3386-4201-931C-C00FE44247E1}"/>
              </a:ext>
            </a:extLst>
          </p:cNvPr>
          <p:cNvSpPr txBox="1"/>
          <p:nvPr/>
        </p:nvSpPr>
        <p:spPr>
          <a:xfrm>
            <a:off x="4678530" y="3099844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5AF0DEC1-E956-45BC-99EF-F5EFDEFBB92D}"/>
              </a:ext>
            </a:extLst>
          </p:cNvPr>
          <p:cNvSpPr/>
          <p:nvPr/>
        </p:nvSpPr>
        <p:spPr>
          <a:xfrm>
            <a:off x="4640455" y="374217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46CC6E92-37E1-4C4A-BE29-A393C6E82A8F}"/>
              </a:ext>
            </a:extLst>
          </p:cNvPr>
          <p:cNvSpPr/>
          <p:nvPr/>
        </p:nvSpPr>
        <p:spPr>
          <a:xfrm>
            <a:off x="4640454" y="3742176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9" name="Obraz 38">
            <a:extLst>
              <a:ext uri="{FF2B5EF4-FFF2-40B4-BE49-F238E27FC236}">
                <a16:creationId xmlns:a16="http://schemas.microsoft.com/office/drawing/2014/main" id="{EF2E2502-84C5-46F9-B8AD-E970A7F31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40" y="3742177"/>
            <a:ext cx="1146008" cy="1146008"/>
          </a:xfrm>
          <a:prstGeom prst="rect">
            <a:avLst/>
          </a:prstGeom>
        </p:spPr>
      </p:pic>
      <p:sp>
        <p:nvSpPr>
          <p:cNvPr id="43" name="pole tekstowe 42">
            <a:extLst>
              <a:ext uri="{FF2B5EF4-FFF2-40B4-BE49-F238E27FC236}">
                <a16:creationId xmlns:a16="http://schemas.microsoft.com/office/drawing/2014/main" id="{2AA12856-308C-4BB5-AE43-3617F71D44CE}"/>
              </a:ext>
            </a:extLst>
          </p:cNvPr>
          <p:cNvSpPr txBox="1"/>
          <p:nvPr/>
        </p:nvSpPr>
        <p:spPr>
          <a:xfrm>
            <a:off x="4678530" y="4829939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F8A2C6D-24D7-4E24-802A-11492C90F383}"/>
              </a:ext>
            </a:extLst>
          </p:cNvPr>
          <p:cNvSpPr txBox="1"/>
          <p:nvPr/>
        </p:nvSpPr>
        <p:spPr>
          <a:xfrm>
            <a:off x="4656544" y="515221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5A2A2620-88DC-4BB1-A032-476A299890A7}"/>
              </a:ext>
            </a:extLst>
          </p:cNvPr>
          <p:cNvSpPr/>
          <p:nvPr/>
        </p:nvSpPr>
        <p:spPr>
          <a:xfrm>
            <a:off x="8721607" y="1711625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D0CD3505-3DD8-4823-8A1B-9AE6E1CFE3A6}"/>
              </a:ext>
            </a:extLst>
          </p:cNvPr>
          <p:cNvSpPr/>
          <p:nvPr/>
        </p:nvSpPr>
        <p:spPr>
          <a:xfrm>
            <a:off x="8721607" y="374523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8" name="Picture 4" descr="Skarpetki Pączki - skarpetki - Pakamera.pl">
            <a:extLst>
              <a:ext uri="{FF2B5EF4-FFF2-40B4-BE49-F238E27FC236}">
                <a16:creationId xmlns:a16="http://schemas.microsoft.com/office/drawing/2014/main" id="{161F6556-C7CC-408A-A261-E3C39832E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28"/>
          <a:stretch/>
        </p:blipFill>
        <p:spPr bwMode="auto">
          <a:xfrm>
            <a:off x="8718301" y="1711170"/>
            <a:ext cx="2831977" cy="11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pole tekstowe 47">
            <a:extLst>
              <a:ext uri="{FF2B5EF4-FFF2-40B4-BE49-F238E27FC236}">
                <a16:creationId xmlns:a16="http://schemas.microsoft.com/office/drawing/2014/main" id="{0FACFA8F-9C7F-47DC-8DC4-3D1777E908D4}"/>
              </a:ext>
            </a:extLst>
          </p:cNvPr>
          <p:cNvSpPr txBox="1"/>
          <p:nvPr/>
        </p:nvSpPr>
        <p:spPr>
          <a:xfrm>
            <a:off x="8714995" y="284805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Skarpetki w pączki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16160942-44F0-4CDA-91CD-98C9792F4F0D}"/>
              </a:ext>
            </a:extLst>
          </p:cNvPr>
          <p:cNvSpPr txBox="1"/>
          <p:nvPr/>
        </p:nvSpPr>
        <p:spPr>
          <a:xfrm>
            <a:off x="8721607" y="312053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19,99PLN</a:t>
            </a:r>
          </a:p>
        </p:txBody>
      </p:sp>
      <p:pic>
        <p:nvPicPr>
          <p:cNvPr id="1030" name="Picture 6" descr="ZEGAREK MĘSKI PERFECT SREBRNY CZARNY + GRAWER 6444401190 - Allegro.pl">
            <a:extLst>
              <a:ext uri="{FF2B5EF4-FFF2-40B4-BE49-F238E27FC236}">
                <a16:creationId xmlns:a16="http://schemas.microsoft.com/office/drawing/2014/main" id="{7ABCCDEC-2817-4532-89B0-774E2B0F5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9" b="33462"/>
          <a:stretch/>
        </p:blipFill>
        <p:spPr bwMode="auto">
          <a:xfrm>
            <a:off x="8721607" y="3734105"/>
            <a:ext cx="2838589" cy="11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pole tekstowe 50">
            <a:extLst>
              <a:ext uri="{FF2B5EF4-FFF2-40B4-BE49-F238E27FC236}">
                <a16:creationId xmlns:a16="http://schemas.microsoft.com/office/drawing/2014/main" id="{E6766C87-2C62-47D1-9371-916237AC4FCC}"/>
              </a:ext>
            </a:extLst>
          </p:cNvPr>
          <p:cNvSpPr txBox="1"/>
          <p:nvPr/>
        </p:nvSpPr>
        <p:spPr>
          <a:xfrm>
            <a:off x="8714995" y="4848940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Zegarek męski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497C9F72-4B0F-4EAF-B975-8BC8C31D4A57}"/>
              </a:ext>
            </a:extLst>
          </p:cNvPr>
          <p:cNvSpPr txBox="1"/>
          <p:nvPr/>
        </p:nvSpPr>
        <p:spPr>
          <a:xfrm>
            <a:off x="8721607" y="513658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199,99PLN</a:t>
            </a:r>
          </a:p>
        </p:txBody>
      </p:sp>
    </p:spTree>
    <p:extLst>
      <p:ext uri="{BB962C8B-B14F-4D97-AF65-F5344CB8AC3E}">
        <p14:creationId xmlns:p14="http://schemas.microsoft.com/office/powerpoint/2010/main" val="75904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B8F0F1A-BBF4-4346-8768-8FD7AAC1DC54}"/>
              </a:ext>
            </a:extLst>
          </p:cNvPr>
          <p:cNvSpPr/>
          <p:nvPr/>
        </p:nvSpPr>
        <p:spPr>
          <a:xfrm>
            <a:off x="4229986" y="0"/>
            <a:ext cx="373202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603B8A-70DE-456D-8BF7-0A9CC02D9E81}"/>
              </a:ext>
            </a:extLst>
          </p:cNvPr>
          <p:cNvSpPr/>
          <p:nvPr/>
        </p:nvSpPr>
        <p:spPr>
          <a:xfrm>
            <a:off x="4229986" y="0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5F95EA47-337A-47FD-BA60-E7BB72965E99}"/>
              </a:ext>
            </a:extLst>
          </p:cNvPr>
          <p:cNvSpPr/>
          <p:nvPr/>
        </p:nvSpPr>
        <p:spPr>
          <a:xfrm>
            <a:off x="4345620" y="93215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600A3B-9B66-45B2-948A-3101E71899A5}"/>
              </a:ext>
            </a:extLst>
          </p:cNvPr>
          <p:cNvSpPr/>
          <p:nvPr/>
        </p:nvSpPr>
        <p:spPr>
          <a:xfrm flipV="1">
            <a:off x="7188052" y="11829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411CF39-578A-4ABD-8CF1-C5838F820A37}"/>
              </a:ext>
            </a:extLst>
          </p:cNvPr>
          <p:cNvSpPr/>
          <p:nvPr/>
        </p:nvSpPr>
        <p:spPr>
          <a:xfrm flipV="1">
            <a:off x="7188052" y="295813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DF6AE1B-5258-484D-B3D8-7299B591DC21}"/>
              </a:ext>
            </a:extLst>
          </p:cNvPr>
          <p:cNvSpPr/>
          <p:nvPr/>
        </p:nvSpPr>
        <p:spPr>
          <a:xfrm flipV="1">
            <a:off x="7188052" y="47332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2D6B57B-7417-4D30-BF15-A33C0A737693}"/>
              </a:ext>
            </a:extLst>
          </p:cNvPr>
          <p:cNvSpPr/>
          <p:nvPr/>
        </p:nvSpPr>
        <p:spPr>
          <a:xfrm>
            <a:off x="4229986" y="6085643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0EC613-4451-4E08-AF65-8F9ECC0199CB}"/>
              </a:ext>
            </a:extLst>
          </p:cNvPr>
          <p:cNvSpPr txBox="1"/>
          <p:nvPr/>
        </p:nvSpPr>
        <p:spPr>
          <a:xfrm>
            <a:off x="4229986" y="6171739"/>
            <a:ext cx="29473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50-321 Wrocław</a:t>
            </a:r>
          </a:p>
          <a:p>
            <a:r>
              <a:rPr lang="pl-PL" sz="1100" dirty="0"/>
              <a:t>Ul. Trzebnica 1</a:t>
            </a:r>
          </a:p>
          <a:p>
            <a:r>
              <a:rPr lang="pl-PL" sz="1100" dirty="0"/>
              <a:t>Nr tel.: 123 456 789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14F296-DBEE-47D3-A6C6-7356C4B45F85}"/>
              </a:ext>
            </a:extLst>
          </p:cNvPr>
          <p:cNvSpPr txBox="1"/>
          <p:nvPr/>
        </p:nvSpPr>
        <p:spPr>
          <a:xfrm>
            <a:off x="6813118" y="6088559"/>
            <a:ext cx="1148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F9A78335-66A5-4048-998F-F356FFEBA6AE}"/>
              </a:ext>
            </a:extLst>
          </p:cNvPr>
          <p:cNvSpPr/>
          <p:nvPr/>
        </p:nvSpPr>
        <p:spPr>
          <a:xfrm>
            <a:off x="5524277" y="6166096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6E49EA2-F823-4808-9B7E-9ECE9C1040CB}"/>
              </a:ext>
            </a:extLst>
          </p:cNvPr>
          <p:cNvSpPr/>
          <p:nvPr/>
        </p:nvSpPr>
        <p:spPr>
          <a:xfrm>
            <a:off x="4444752" y="1047564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7086843-513C-49DD-9FD7-B343A203581E}"/>
              </a:ext>
            </a:extLst>
          </p:cNvPr>
          <p:cNvSpPr txBox="1"/>
          <p:nvPr/>
        </p:nvSpPr>
        <p:spPr>
          <a:xfrm>
            <a:off x="4542406" y="11363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Polecamy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8949A06B-7E7A-4485-8FAE-B43D45A19E67}"/>
              </a:ext>
            </a:extLst>
          </p:cNvPr>
          <p:cNvSpPr/>
          <p:nvPr/>
        </p:nvSpPr>
        <p:spPr>
          <a:xfrm>
            <a:off x="4678532" y="1711625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82C71931-E681-4814-9D1F-8FB7471FBDA1}"/>
              </a:ext>
            </a:extLst>
          </p:cNvPr>
          <p:cNvSpPr/>
          <p:nvPr/>
        </p:nvSpPr>
        <p:spPr>
          <a:xfrm>
            <a:off x="4678531" y="1711171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C7A13329-3871-411B-AC8E-A2590D7EB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5196303" y="1711170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0B103ED-1242-4466-BEE7-4C49918660FC}"/>
              </a:ext>
            </a:extLst>
          </p:cNvPr>
          <p:cNvSpPr txBox="1"/>
          <p:nvPr/>
        </p:nvSpPr>
        <p:spPr>
          <a:xfrm>
            <a:off x="4678530" y="281220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6582B14-9258-49AF-BBD6-47981CFF8CC0}"/>
              </a:ext>
            </a:extLst>
          </p:cNvPr>
          <p:cNvSpPr txBox="1"/>
          <p:nvPr/>
        </p:nvSpPr>
        <p:spPr>
          <a:xfrm>
            <a:off x="4678530" y="3099844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D1AE2A08-1ACB-41B9-BF20-EAB22AF7CAED}"/>
              </a:ext>
            </a:extLst>
          </p:cNvPr>
          <p:cNvSpPr/>
          <p:nvPr/>
        </p:nvSpPr>
        <p:spPr>
          <a:xfrm>
            <a:off x="4640455" y="374217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D3C253A5-7FD4-41F3-BD87-C5BB3230D9A5}"/>
              </a:ext>
            </a:extLst>
          </p:cNvPr>
          <p:cNvSpPr/>
          <p:nvPr/>
        </p:nvSpPr>
        <p:spPr>
          <a:xfrm>
            <a:off x="4640454" y="3742176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9" name="Obraz 28">
            <a:extLst>
              <a:ext uri="{FF2B5EF4-FFF2-40B4-BE49-F238E27FC236}">
                <a16:creationId xmlns:a16="http://schemas.microsoft.com/office/drawing/2014/main" id="{AD094A06-C57D-4785-9BBB-D9D38A00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40" y="3742177"/>
            <a:ext cx="1146008" cy="1146008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BBD7D5-D4FF-4137-95E2-B8A5CB83CFC6}"/>
              </a:ext>
            </a:extLst>
          </p:cNvPr>
          <p:cNvSpPr txBox="1"/>
          <p:nvPr/>
        </p:nvSpPr>
        <p:spPr>
          <a:xfrm>
            <a:off x="4678530" y="4829939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099C07C0-D463-4F5C-B4D4-F1662D069AA1}"/>
              </a:ext>
            </a:extLst>
          </p:cNvPr>
          <p:cNvSpPr txBox="1"/>
          <p:nvPr/>
        </p:nvSpPr>
        <p:spPr>
          <a:xfrm>
            <a:off x="4656544" y="515221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1AF3E2E0-6AE4-468E-8733-95B426B978E6}"/>
              </a:ext>
            </a:extLst>
          </p:cNvPr>
          <p:cNvSpPr/>
          <p:nvPr/>
        </p:nvSpPr>
        <p:spPr>
          <a:xfrm>
            <a:off x="4444752" y="1082180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466855D1-0BF7-4849-830B-E3FBF5CF3DC9}"/>
              </a:ext>
            </a:extLst>
          </p:cNvPr>
          <p:cNvSpPr txBox="1"/>
          <p:nvPr/>
        </p:nvSpPr>
        <p:spPr>
          <a:xfrm>
            <a:off x="4542405" y="1170957"/>
            <a:ext cx="226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Ostatnio przeglądane</a:t>
            </a:r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76526F5D-FDB2-4E99-876E-BC6C9708AFBC}"/>
              </a:ext>
            </a:extLst>
          </p:cNvPr>
          <p:cNvSpPr/>
          <p:nvPr/>
        </p:nvSpPr>
        <p:spPr>
          <a:xfrm>
            <a:off x="4711856" y="1746240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FB4BCBD-251B-46C9-B2DA-F0C52C1196DE}"/>
              </a:ext>
            </a:extLst>
          </p:cNvPr>
          <p:cNvSpPr/>
          <p:nvPr/>
        </p:nvSpPr>
        <p:spPr>
          <a:xfrm>
            <a:off x="4711856" y="3779852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6" name="Picture 4" descr="Skarpetki Pączki - skarpetki - Pakamera.pl">
            <a:extLst>
              <a:ext uri="{FF2B5EF4-FFF2-40B4-BE49-F238E27FC236}">
                <a16:creationId xmlns:a16="http://schemas.microsoft.com/office/drawing/2014/main" id="{84FD9AE6-8179-4DB2-B9B6-359D63D07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28"/>
          <a:stretch/>
        </p:blipFill>
        <p:spPr bwMode="auto">
          <a:xfrm>
            <a:off x="4708550" y="1745785"/>
            <a:ext cx="2831977" cy="11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ole tekstowe 36">
            <a:extLst>
              <a:ext uri="{FF2B5EF4-FFF2-40B4-BE49-F238E27FC236}">
                <a16:creationId xmlns:a16="http://schemas.microsoft.com/office/drawing/2014/main" id="{3B5B2BCF-A7DE-483A-99A1-037453ECA7E3}"/>
              </a:ext>
            </a:extLst>
          </p:cNvPr>
          <p:cNvSpPr txBox="1"/>
          <p:nvPr/>
        </p:nvSpPr>
        <p:spPr>
          <a:xfrm>
            <a:off x="4705244" y="2882670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Skarpetki w pączki</a:t>
            </a: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E5869260-433C-49F6-AB47-26904A6A8A29}"/>
              </a:ext>
            </a:extLst>
          </p:cNvPr>
          <p:cNvSpPr txBox="1"/>
          <p:nvPr/>
        </p:nvSpPr>
        <p:spPr>
          <a:xfrm>
            <a:off x="4711856" y="3155147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19,99PLN</a:t>
            </a:r>
          </a:p>
        </p:txBody>
      </p:sp>
      <p:pic>
        <p:nvPicPr>
          <p:cNvPr id="39" name="Picture 6" descr="ZEGAREK MĘSKI PERFECT SREBRNY CZARNY + GRAWER 6444401190 - Allegro.pl">
            <a:extLst>
              <a:ext uri="{FF2B5EF4-FFF2-40B4-BE49-F238E27FC236}">
                <a16:creationId xmlns:a16="http://schemas.microsoft.com/office/drawing/2014/main" id="{A8CB26AE-1D3D-421F-8651-5F2DFA76C0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9" b="33462"/>
          <a:stretch/>
        </p:blipFill>
        <p:spPr bwMode="auto">
          <a:xfrm>
            <a:off x="4711856" y="3768720"/>
            <a:ext cx="2838589" cy="11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pole tekstowe 39">
            <a:extLst>
              <a:ext uri="{FF2B5EF4-FFF2-40B4-BE49-F238E27FC236}">
                <a16:creationId xmlns:a16="http://schemas.microsoft.com/office/drawing/2014/main" id="{0DEEA19A-924B-4C04-A558-3160B3406E35}"/>
              </a:ext>
            </a:extLst>
          </p:cNvPr>
          <p:cNvSpPr txBox="1"/>
          <p:nvPr/>
        </p:nvSpPr>
        <p:spPr>
          <a:xfrm>
            <a:off x="4705244" y="488355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Zegarek męski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929E161B-170A-4AFE-A945-ED6EA8DDF0C9}"/>
              </a:ext>
            </a:extLst>
          </p:cNvPr>
          <p:cNvSpPr txBox="1"/>
          <p:nvPr/>
        </p:nvSpPr>
        <p:spPr>
          <a:xfrm>
            <a:off x="4711856" y="5171197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199,99PLN</a:t>
            </a: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6F27FEC1-0687-484D-AB95-684FD8E5C7E5}"/>
              </a:ext>
            </a:extLst>
          </p:cNvPr>
          <p:cNvSpPr/>
          <p:nvPr/>
        </p:nvSpPr>
        <p:spPr>
          <a:xfrm>
            <a:off x="4229986" y="5204489"/>
            <a:ext cx="3732028" cy="1653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5F063322-1D0C-4D14-A01E-7BE025B8976F}"/>
              </a:ext>
            </a:extLst>
          </p:cNvPr>
          <p:cNvSpPr txBox="1"/>
          <p:nvPr/>
        </p:nvSpPr>
        <p:spPr>
          <a:xfrm>
            <a:off x="4240665" y="5204488"/>
            <a:ext cx="2947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50-321 Wrocław</a:t>
            </a:r>
          </a:p>
          <a:p>
            <a:r>
              <a:rPr lang="pl-PL" sz="1400" dirty="0"/>
              <a:t>Ul. Trzebnica 1</a:t>
            </a:r>
          </a:p>
          <a:p>
            <a:r>
              <a:rPr lang="pl-PL" sz="1400" dirty="0"/>
              <a:t>Nr tel.: 123 456 789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BC5C64D1-7C1C-4F17-B3C6-815208E45C1E}"/>
              </a:ext>
            </a:extLst>
          </p:cNvPr>
          <p:cNvSpPr txBox="1"/>
          <p:nvPr/>
        </p:nvSpPr>
        <p:spPr>
          <a:xfrm>
            <a:off x="4240665" y="6409867"/>
            <a:ext cx="3262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id="{D06C4C02-C77A-4AB9-A574-24AB0E341D64}"/>
              </a:ext>
            </a:extLst>
          </p:cNvPr>
          <p:cNvSpPr/>
          <p:nvPr/>
        </p:nvSpPr>
        <p:spPr>
          <a:xfrm>
            <a:off x="4380832" y="5905878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6889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B8F0F1A-BBF4-4346-8768-8FD7AAC1DC54}"/>
              </a:ext>
            </a:extLst>
          </p:cNvPr>
          <p:cNvSpPr/>
          <p:nvPr/>
        </p:nvSpPr>
        <p:spPr>
          <a:xfrm>
            <a:off x="4229986" y="0"/>
            <a:ext cx="373202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603B8A-70DE-456D-8BF7-0A9CC02D9E81}"/>
              </a:ext>
            </a:extLst>
          </p:cNvPr>
          <p:cNvSpPr/>
          <p:nvPr/>
        </p:nvSpPr>
        <p:spPr>
          <a:xfrm>
            <a:off x="4229986" y="0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5F95EA47-337A-47FD-BA60-E7BB72965E99}"/>
              </a:ext>
            </a:extLst>
          </p:cNvPr>
          <p:cNvSpPr/>
          <p:nvPr/>
        </p:nvSpPr>
        <p:spPr>
          <a:xfrm>
            <a:off x="4345620" y="93215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600A3B-9B66-45B2-948A-3101E71899A5}"/>
              </a:ext>
            </a:extLst>
          </p:cNvPr>
          <p:cNvSpPr/>
          <p:nvPr/>
        </p:nvSpPr>
        <p:spPr>
          <a:xfrm flipV="1">
            <a:off x="7188052" y="11829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411CF39-578A-4ABD-8CF1-C5838F820A37}"/>
              </a:ext>
            </a:extLst>
          </p:cNvPr>
          <p:cNvSpPr/>
          <p:nvPr/>
        </p:nvSpPr>
        <p:spPr>
          <a:xfrm flipV="1">
            <a:off x="7188052" y="295813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DF6AE1B-5258-484D-B3D8-7299B591DC21}"/>
              </a:ext>
            </a:extLst>
          </p:cNvPr>
          <p:cNvSpPr/>
          <p:nvPr/>
        </p:nvSpPr>
        <p:spPr>
          <a:xfrm flipV="1">
            <a:off x="7188052" y="47332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2D6B57B-7417-4D30-BF15-A33C0A737693}"/>
              </a:ext>
            </a:extLst>
          </p:cNvPr>
          <p:cNvSpPr/>
          <p:nvPr/>
        </p:nvSpPr>
        <p:spPr>
          <a:xfrm>
            <a:off x="4229986" y="6085643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0EC613-4451-4E08-AF65-8F9ECC0199CB}"/>
              </a:ext>
            </a:extLst>
          </p:cNvPr>
          <p:cNvSpPr txBox="1"/>
          <p:nvPr/>
        </p:nvSpPr>
        <p:spPr>
          <a:xfrm>
            <a:off x="4229986" y="6171739"/>
            <a:ext cx="29473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50-321 Wrocław</a:t>
            </a:r>
          </a:p>
          <a:p>
            <a:r>
              <a:rPr lang="pl-PL" sz="1100" dirty="0"/>
              <a:t>Ul. Trzebnica 1</a:t>
            </a:r>
          </a:p>
          <a:p>
            <a:r>
              <a:rPr lang="pl-PL" sz="1100" dirty="0"/>
              <a:t>Nr tel.: 123 456 789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14F296-DBEE-47D3-A6C6-7356C4B45F85}"/>
              </a:ext>
            </a:extLst>
          </p:cNvPr>
          <p:cNvSpPr txBox="1"/>
          <p:nvPr/>
        </p:nvSpPr>
        <p:spPr>
          <a:xfrm>
            <a:off x="6813118" y="6088559"/>
            <a:ext cx="1148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F9A78335-66A5-4048-998F-F356FFEBA6AE}"/>
              </a:ext>
            </a:extLst>
          </p:cNvPr>
          <p:cNvSpPr/>
          <p:nvPr/>
        </p:nvSpPr>
        <p:spPr>
          <a:xfrm>
            <a:off x="5524277" y="6166096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6E49EA2-F823-4808-9B7E-9ECE9C1040CB}"/>
              </a:ext>
            </a:extLst>
          </p:cNvPr>
          <p:cNvSpPr/>
          <p:nvPr/>
        </p:nvSpPr>
        <p:spPr>
          <a:xfrm>
            <a:off x="4444752" y="1047564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7086843-513C-49DD-9FD7-B343A203581E}"/>
              </a:ext>
            </a:extLst>
          </p:cNvPr>
          <p:cNvSpPr txBox="1"/>
          <p:nvPr/>
        </p:nvSpPr>
        <p:spPr>
          <a:xfrm>
            <a:off x="4542406" y="11363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Polecamy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8949A06B-7E7A-4485-8FAE-B43D45A19E67}"/>
              </a:ext>
            </a:extLst>
          </p:cNvPr>
          <p:cNvSpPr/>
          <p:nvPr/>
        </p:nvSpPr>
        <p:spPr>
          <a:xfrm>
            <a:off x="4678532" y="1711625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82C71931-E681-4814-9D1F-8FB7471FBDA1}"/>
              </a:ext>
            </a:extLst>
          </p:cNvPr>
          <p:cNvSpPr/>
          <p:nvPr/>
        </p:nvSpPr>
        <p:spPr>
          <a:xfrm>
            <a:off x="4678531" y="1711171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C7A13329-3871-411B-AC8E-A2590D7EB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5196303" y="1711170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0B103ED-1242-4466-BEE7-4C49918660FC}"/>
              </a:ext>
            </a:extLst>
          </p:cNvPr>
          <p:cNvSpPr txBox="1"/>
          <p:nvPr/>
        </p:nvSpPr>
        <p:spPr>
          <a:xfrm>
            <a:off x="4678530" y="281220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6582B14-9258-49AF-BBD6-47981CFF8CC0}"/>
              </a:ext>
            </a:extLst>
          </p:cNvPr>
          <p:cNvSpPr txBox="1"/>
          <p:nvPr/>
        </p:nvSpPr>
        <p:spPr>
          <a:xfrm>
            <a:off x="4678530" y="3099844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D1AE2A08-1ACB-41B9-BF20-EAB22AF7CAED}"/>
              </a:ext>
            </a:extLst>
          </p:cNvPr>
          <p:cNvSpPr/>
          <p:nvPr/>
        </p:nvSpPr>
        <p:spPr>
          <a:xfrm>
            <a:off x="4640455" y="374217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D3C253A5-7FD4-41F3-BD87-C5BB3230D9A5}"/>
              </a:ext>
            </a:extLst>
          </p:cNvPr>
          <p:cNvSpPr/>
          <p:nvPr/>
        </p:nvSpPr>
        <p:spPr>
          <a:xfrm>
            <a:off x="4640454" y="3742176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9" name="Obraz 28">
            <a:extLst>
              <a:ext uri="{FF2B5EF4-FFF2-40B4-BE49-F238E27FC236}">
                <a16:creationId xmlns:a16="http://schemas.microsoft.com/office/drawing/2014/main" id="{AD094A06-C57D-4785-9BBB-D9D38A00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40" y="3742177"/>
            <a:ext cx="1146008" cy="1146008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BBD7D5-D4FF-4137-95E2-B8A5CB83CFC6}"/>
              </a:ext>
            </a:extLst>
          </p:cNvPr>
          <p:cNvSpPr txBox="1"/>
          <p:nvPr/>
        </p:nvSpPr>
        <p:spPr>
          <a:xfrm>
            <a:off x="4678530" y="4829939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099C07C0-D463-4F5C-B4D4-F1662D069AA1}"/>
              </a:ext>
            </a:extLst>
          </p:cNvPr>
          <p:cNvSpPr txBox="1"/>
          <p:nvPr/>
        </p:nvSpPr>
        <p:spPr>
          <a:xfrm>
            <a:off x="4656544" y="515221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1AF3E2E0-6AE4-468E-8733-95B426B978E6}"/>
              </a:ext>
            </a:extLst>
          </p:cNvPr>
          <p:cNvSpPr/>
          <p:nvPr/>
        </p:nvSpPr>
        <p:spPr>
          <a:xfrm>
            <a:off x="4444752" y="1082180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466855D1-0BF7-4849-830B-E3FBF5CF3DC9}"/>
              </a:ext>
            </a:extLst>
          </p:cNvPr>
          <p:cNvSpPr txBox="1"/>
          <p:nvPr/>
        </p:nvSpPr>
        <p:spPr>
          <a:xfrm>
            <a:off x="4542405" y="1170957"/>
            <a:ext cx="226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Zegarek męski</a:t>
            </a:r>
          </a:p>
        </p:txBody>
      </p:sp>
      <p:pic>
        <p:nvPicPr>
          <p:cNvPr id="39" name="Picture 6" descr="ZEGAREK MĘSKI PERFECT SREBRNY CZARNY + GRAWER 6444401190 - Allegro.pl">
            <a:extLst>
              <a:ext uri="{FF2B5EF4-FFF2-40B4-BE49-F238E27FC236}">
                <a16:creationId xmlns:a16="http://schemas.microsoft.com/office/drawing/2014/main" id="{A8CB26AE-1D3D-421F-8651-5F2DFA76C0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30" b="-2239"/>
          <a:stretch/>
        </p:blipFill>
        <p:spPr bwMode="auto">
          <a:xfrm>
            <a:off x="4601802" y="1445679"/>
            <a:ext cx="2838589" cy="229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ole tekstowe 40">
            <a:extLst>
              <a:ext uri="{FF2B5EF4-FFF2-40B4-BE49-F238E27FC236}">
                <a16:creationId xmlns:a16="http://schemas.microsoft.com/office/drawing/2014/main" id="{929E161B-170A-4AFE-A945-ED6EA8DDF0C9}"/>
              </a:ext>
            </a:extLst>
          </p:cNvPr>
          <p:cNvSpPr txBox="1"/>
          <p:nvPr/>
        </p:nvSpPr>
        <p:spPr>
          <a:xfrm>
            <a:off x="4542405" y="3758971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199,99PLN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978C4C9-A128-4692-99FA-BC5BC51F9C3C}"/>
              </a:ext>
            </a:extLst>
          </p:cNvPr>
          <p:cNvSpPr/>
          <p:nvPr/>
        </p:nvSpPr>
        <p:spPr>
          <a:xfrm>
            <a:off x="4678530" y="4207667"/>
            <a:ext cx="2697123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Kup teraz</a:t>
            </a: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E7557302-2A0C-4218-990B-26699BFD7AC5}"/>
              </a:ext>
            </a:extLst>
          </p:cNvPr>
          <p:cNvSpPr/>
          <p:nvPr/>
        </p:nvSpPr>
        <p:spPr>
          <a:xfrm>
            <a:off x="4678530" y="4778593"/>
            <a:ext cx="2697123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Dodaj do koszyka</a:t>
            </a:r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BDDBBABB-84ED-4D4A-9B94-0930AADA1605}"/>
              </a:ext>
            </a:extLst>
          </p:cNvPr>
          <p:cNvSpPr/>
          <p:nvPr/>
        </p:nvSpPr>
        <p:spPr>
          <a:xfrm>
            <a:off x="4229986" y="5204489"/>
            <a:ext cx="3732028" cy="1653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FAC65152-0DBD-4E01-9A64-CEADBC9FB07B}"/>
              </a:ext>
            </a:extLst>
          </p:cNvPr>
          <p:cNvSpPr txBox="1"/>
          <p:nvPr/>
        </p:nvSpPr>
        <p:spPr>
          <a:xfrm>
            <a:off x="4240665" y="5204488"/>
            <a:ext cx="2947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50-321 Wrocław</a:t>
            </a:r>
          </a:p>
          <a:p>
            <a:r>
              <a:rPr lang="pl-PL" sz="1400" dirty="0"/>
              <a:t>Ul. Trzebnica 1</a:t>
            </a:r>
          </a:p>
          <a:p>
            <a:r>
              <a:rPr lang="pl-PL" sz="1400" dirty="0"/>
              <a:t>Nr tel.: 123 456 789</a:t>
            </a: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CC01CD52-2307-4825-B87B-EC42AF789579}"/>
              </a:ext>
            </a:extLst>
          </p:cNvPr>
          <p:cNvSpPr txBox="1"/>
          <p:nvPr/>
        </p:nvSpPr>
        <p:spPr>
          <a:xfrm>
            <a:off x="4240665" y="6409867"/>
            <a:ext cx="3262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id="{2C0AB79B-866D-4056-96DD-743A195133CA}"/>
              </a:ext>
            </a:extLst>
          </p:cNvPr>
          <p:cNvSpPr/>
          <p:nvPr/>
        </p:nvSpPr>
        <p:spPr>
          <a:xfrm>
            <a:off x="4380832" y="5905878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9745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7A27D8D-1580-483C-A938-AADFA3EE3E34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3868101-59EF-41A6-90CB-C510DEADC5D8}"/>
              </a:ext>
            </a:extLst>
          </p:cNvPr>
          <p:cNvSpPr/>
          <p:nvPr/>
        </p:nvSpPr>
        <p:spPr>
          <a:xfrm>
            <a:off x="0" y="6085643"/>
            <a:ext cx="12192000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6F58104B-0744-4DB4-A05D-2BFDBEDE48BE}"/>
              </a:ext>
            </a:extLst>
          </p:cNvPr>
          <p:cNvSpPr/>
          <p:nvPr/>
        </p:nvSpPr>
        <p:spPr>
          <a:xfrm>
            <a:off x="230819" y="88777"/>
            <a:ext cx="1225119" cy="5859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4938B6C-C8D6-434A-B0F7-7F93F4496228}"/>
              </a:ext>
            </a:extLst>
          </p:cNvPr>
          <p:cNvSpPr txBox="1"/>
          <p:nvPr/>
        </p:nvSpPr>
        <p:spPr>
          <a:xfrm>
            <a:off x="1686757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Strona główna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743AD2E-3764-416A-A877-C04166645B87}"/>
              </a:ext>
            </a:extLst>
          </p:cNvPr>
          <p:cNvSpPr txBox="1"/>
          <p:nvPr/>
        </p:nvSpPr>
        <p:spPr>
          <a:xfrm>
            <a:off x="3397188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Odzież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6393528-60F9-4BE7-AF30-16227E2D7113}"/>
              </a:ext>
            </a:extLst>
          </p:cNvPr>
          <p:cNvSpPr txBox="1"/>
          <p:nvPr/>
        </p:nvSpPr>
        <p:spPr>
          <a:xfrm>
            <a:off x="4385569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Obuwie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2585F6-72E1-49A7-837C-09A90D5DA07A}"/>
              </a:ext>
            </a:extLst>
          </p:cNvPr>
          <p:cNvSpPr txBox="1"/>
          <p:nvPr/>
        </p:nvSpPr>
        <p:spPr>
          <a:xfrm>
            <a:off x="5589972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Dodatki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89D8DCF-0F91-4D2F-B631-CFCDD9FA0C9D}"/>
              </a:ext>
            </a:extLst>
          </p:cNvPr>
          <p:cNvSpPr txBox="1"/>
          <p:nvPr/>
        </p:nvSpPr>
        <p:spPr>
          <a:xfrm>
            <a:off x="9724007" y="20771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Koszyk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BBD6F73-2715-4CE2-AB68-37B03250232C}"/>
              </a:ext>
            </a:extLst>
          </p:cNvPr>
          <p:cNvSpPr txBox="1"/>
          <p:nvPr/>
        </p:nvSpPr>
        <p:spPr>
          <a:xfrm>
            <a:off x="10842594" y="20771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Moje konto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F50E409-BE7C-4A49-B2D9-DE49DCB4E0AF}"/>
              </a:ext>
            </a:extLst>
          </p:cNvPr>
          <p:cNvSpPr txBox="1"/>
          <p:nvPr/>
        </p:nvSpPr>
        <p:spPr>
          <a:xfrm>
            <a:off x="88776" y="6119336"/>
            <a:ext cx="2947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50-321 Wrocław</a:t>
            </a:r>
          </a:p>
          <a:p>
            <a:r>
              <a:rPr lang="pl-PL" sz="1400" dirty="0"/>
              <a:t>Ul. Trzebnicka 1</a:t>
            </a:r>
          </a:p>
          <a:p>
            <a:r>
              <a:rPr lang="pl-PL" sz="1400" dirty="0"/>
              <a:t>Nr tel.: 123 456 789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040FC81B-B3F4-45D1-B586-EC28A104BB56}"/>
              </a:ext>
            </a:extLst>
          </p:cNvPr>
          <p:cNvSpPr/>
          <p:nvPr/>
        </p:nvSpPr>
        <p:spPr>
          <a:xfrm>
            <a:off x="5483440" y="6195705"/>
            <a:ext cx="1225119" cy="5859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BAB43AB-A507-4B1A-92F3-AF733BE1791E}"/>
              </a:ext>
            </a:extLst>
          </p:cNvPr>
          <p:cNvSpPr txBox="1"/>
          <p:nvPr/>
        </p:nvSpPr>
        <p:spPr>
          <a:xfrm>
            <a:off x="9812783" y="6227058"/>
            <a:ext cx="2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Numer konta bankowego:</a:t>
            </a:r>
          </a:p>
          <a:p>
            <a:r>
              <a:rPr lang="pl-PL" sz="1400" dirty="0"/>
              <a:t>12 1234 1234 1234 1234 1234</a:t>
            </a:r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6876F9B2-6B2B-40BE-AEEA-06E89C8525EE}"/>
              </a:ext>
            </a:extLst>
          </p:cNvPr>
          <p:cNvSpPr/>
          <p:nvPr/>
        </p:nvSpPr>
        <p:spPr>
          <a:xfrm>
            <a:off x="4444752" y="1082180"/>
            <a:ext cx="3302493" cy="47975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C626EC24-6DDA-4195-AA65-5C8EC3C0C9AE}"/>
              </a:ext>
            </a:extLst>
          </p:cNvPr>
          <p:cNvSpPr txBox="1"/>
          <p:nvPr/>
        </p:nvSpPr>
        <p:spPr>
          <a:xfrm>
            <a:off x="4542406" y="11363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Polecamy</a:t>
            </a:r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6710F6D6-4FD8-44C1-828F-E26A175A986C}"/>
              </a:ext>
            </a:extLst>
          </p:cNvPr>
          <p:cNvSpPr/>
          <p:nvPr/>
        </p:nvSpPr>
        <p:spPr>
          <a:xfrm>
            <a:off x="4678532" y="1711625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CEEFDF14-8EEA-493C-8FC1-6F02A94AC141}"/>
              </a:ext>
            </a:extLst>
          </p:cNvPr>
          <p:cNvSpPr/>
          <p:nvPr/>
        </p:nvSpPr>
        <p:spPr>
          <a:xfrm>
            <a:off x="4678531" y="1711171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5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DAED8FD2-F437-4C8A-91E8-D6A605F1F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5196303" y="1711170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pole tekstowe 55">
            <a:extLst>
              <a:ext uri="{FF2B5EF4-FFF2-40B4-BE49-F238E27FC236}">
                <a16:creationId xmlns:a16="http://schemas.microsoft.com/office/drawing/2014/main" id="{B0BF9DB0-95DE-45CA-9B58-7B7C2E557C99}"/>
              </a:ext>
            </a:extLst>
          </p:cNvPr>
          <p:cNvSpPr txBox="1"/>
          <p:nvPr/>
        </p:nvSpPr>
        <p:spPr>
          <a:xfrm>
            <a:off x="4678530" y="281220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5F2DD0DE-E5A8-49CC-A0BA-99C7FF644B21}"/>
              </a:ext>
            </a:extLst>
          </p:cNvPr>
          <p:cNvSpPr txBox="1"/>
          <p:nvPr/>
        </p:nvSpPr>
        <p:spPr>
          <a:xfrm>
            <a:off x="4678530" y="3099844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1FDB738A-DEDE-4A21-B01B-665DF714BC2F}"/>
              </a:ext>
            </a:extLst>
          </p:cNvPr>
          <p:cNvSpPr/>
          <p:nvPr/>
        </p:nvSpPr>
        <p:spPr>
          <a:xfrm>
            <a:off x="4640455" y="374217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EBF9FE09-E603-4F52-A541-09790DCD3895}"/>
              </a:ext>
            </a:extLst>
          </p:cNvPr>
          <p:cNvSpPr/>
          <p:nvPr/>
        </p:nvSpPr>
        <p:spPr>
          <a:xfrm>
            <a:off x="4640454" y="3742176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0" name="Obraz 59">
            <a:extLst>
              <a:ext uri="{FF2B5EF4-FFF2-40B4-BE49-F238E27FC236}">
                <a16:creationId xmlns:a16="http://schemas.microsoft.com/office/drawing/2014/main" id="{FEF0E18B-F1A7-4BD8-9DFC-FD7D8E79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40" y="3742177"/>
            <a:ext cx="1146008" cy="1146008"/>
          </a:xfrm>
          <a:prstGeom prst="rect">
            <a:avLst/>
          </a:prstGeom>
        </p:spPr>
      </p:pic>
      <p:sp>
        <p:nvSpPr>
          <p:cNvPr id="61" name="pole tekstowe 60">
            <a:extLst>
              <a:ext uri="{FF2B5EF4-FFF2-40B4-BE49-F238E27FC236}">
                <a16:creationId xmlns:a16="http://schemas.microsoft.com/office/drawing/2014/main" id="{130D4DCC-4DCD-4331-A4CA-1D2AA0A6FC0B}"/>
              </a:ext>
            </a:extLst>
          </p:cNvPr>
          <p:cNvSpPr txBox="1"/>
          <p:nvPr/>
        </p:nvSpPr>
        <p:spPr>
          <a:xfrm>
            <a:off x="4678530" y="4829939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6350D92A-5AFF-403D-8E21-B79D8343AB9B}"/>
              </a:ext>
            </a:extLst>
          </p:cNvPr>
          <p:cNvSpPr txBox="1"/>
          <p:nvPr/>
        </p:nvSpPr>
        <p:spPr>
          <a:xfrm>
            <a:off x="4656544" y="515221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96D98BFD-DB05-4EC1-8098-ADF43F465545}"/>
              </a:ext>
            </a:extLst>
          </p:cNvPr>
          <p:cNvSpPr/>
          <p:nvPr/>
        </p:nvSpPr>
        <p:spPr>
          <a:xfrm>
            <a:off x="1686756" y="1082180"/>
            <a:ext cx="9155837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1F0C24E8-87BE-4414-87A9-DA70F4FCED85}"/>
              </a:ext>
            </a:extLst>
          </p:cNvPr>
          <p:cNvSpPr txBox="1"/>
          <p:nvPr/>
        </p:nvSpPr>
        <p:spPr>
          <a:xfrm>
            <a:off x="4542405" y="1170957"/>
            <a:ext cx="226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Zegarek męski</a:t>
            </a:r>
          </a:p>
        </p:txBody>
      </p:sp>
      <p:pic>
        <p:nvPicPr>
          <p:cNvPr id="65" name="Picture 6" descr="ZEGAREK MĘSKI PERFECT SREBRNY CZARNY + GRAWER 6444401190 - Allegro.pl">
            <a:extLst>
              <a:ext uri="{FF2B5EF4-FFF2-40B4-BE49-F238E27FC236}">
                <a16:creationId xmlns:a16="http://schemas.microsoft.com/office/drawing/2014/main" id="{F8DE1924-E57B-439F-9770-64FB8983E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30" b="-2239"/>
          <a:stretch/>
        </p:blipFill>
        <p:spPr bwMode="auto">
          <a:xfrm>
            <a:off x="4601802" y="1445679"/>
            <a:ext cx="2838589" cy="229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pole tekstowe 65">
            <a:extLst>
              <a:ext uri="{FF2B5EF4-FFF2-40B4-BE49-F238E27FC236}">
                <a16:creationId xmlns:a16="http://schemas.microsoft.com/office/drawing/2014/main" id="{04944F11-1994-41DE-9912-BFA334CA38EE}"/>
              </a:ext>
            </a:extLst>
          </p:cNvPr>
          <p:cNvSpPr txBox="1"/>
          <p:nvPr/>
        </p:nvSpPr>
        <p:spPr>
          <a:xfrm>
            <a:off x="4542405" y="3758971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199,99PLN</a:t>
            </a:r>
          </a:p>
        </p:txBody>
      </p:sp>
      <p:sp>
        <p:nvSpPr>
          <p:cNvPr id="67" name="Prostokąt 66">
            <a:extLst>
              <a:ext uri="{FF2B5EF4-FFF2-40B4-BE49-F238E27FC236}">
                <a16:creationId xmlns:a16="http://schemas.microsoft.com/office/drawing/2014/main" id="{93670613-A32A-4FC1-A2B4-E211C8822135}"/>
              </a:ext>
            </a:extLst>
          </p:cNvPr>
          <p:cNvSpPr/>
          <p:nvPr/>
        </p:nvSpPr>
        <p:spPr>
          <a:xfrm>
            <a:off x="4678530" y="4207667"/>
            <a:ext cx="2697123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Kup teraz</a:t>
            </a:r>
          </a:p>
        </p:txBody>
      </p:sp>
      <p:sp>
        <p:nvSpPr>
          <p:cNvPr id="68" name="Prostokąt 67">
            <a:extLst>
              <a:ext uri="{FF2B5EF4-FFF2-40B4-BE49-F238E27FC236}">
                <a16:creationId xmlns:a16="http://schemas.microsoft.com/office/drawing/2014/main" id="{22E6442F-5A70-4AE7-8815-771DB5931554}"/>
              </a:ext>
            </a:extLst>
          </p:cNvPr>
          <p:cNvSpPr/>
          <p:nvPr/>
        </p:nvSpPr>
        <p:spPr>
          <a:xfrm>
            <a:off x="4678530" y="4778593"/>
            <a:ext cx="2697123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Dodaj do koszyka</a:t>
            </a:r>
          </a:p>
        </p:txBody>
      </p:sp>
    </p:spTree>
    <p:extLst>
      <p:ext uri="{BB962C8B-B14F-4D97-AF65-F5344CB8AC3E}">
        <p14:creationId xmlns:p14="http://schemas.microsoft.com/office/powerpoint/2010/main" val="114878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B8F0F1A-BBF4-4346-8768-8FD7AAC1DC54}"/>
              </a:ext>
            </a:extLst>
          </p:cNvPr>
          <p:cNvSpPr/>
          <p:nvPr/>
        </p:nvSpPr>
        <p:spPr>
          <a:xfrm>
            <a:off x="4229986" y="0"/>
            <a:ext cx="373202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D92685AC-5360-4284-8138-A53A1CA637B0}"/>
              </a:ext>
            </a:extLst>
          </p:cNvPr>
          <p:cNvSpPr/>
          <p:nvPr/>
        </p:nvSpPr>
        <p:spPr>
          <a:xfrm>
            <a:off x="4467398" y="934445"/>
            <a:ext cx="3262489" cy="4137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603B8A-70DE-456D-8BF7-0A9CC02D9E81}"/>
              </a:ext>
            </a:extLst>
          </p:cNvPr>
          <p:cNvSpPr/>
          <p:nvPr/>
        </p:nvSpPr>
        <p:spPr>
          <a:xfrm>
            <a:off x="4229986" y="0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5F95EA47-337A-47FD-BA60-E7BB72965E99}"/>
              </a:ext>
            </a:extLst>
          </p:cNvPr>
          <p:cNvSpPr/>
          <p:nvPr/>
        </p:nvSpPr>
        <p:spPr>
          <a:xfrm>
            <a:off x="4345620" y="93215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600A3B-9B66-45B2-948A-3101E71899A5}"/>
              </a:ext>
            </a:extLst>
          </p:cNvPr>
          <p:cNvSpPr/>
          <p:nvPr/>
        </p:nvSpPr>
        <p:spPr>
          <a:xfrm flipV="1">
            <a:off x="7188052" y="11829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411CF39-578A-4ABD-8CF1-C5838F820A37}"/>
              </a:ext>
            </a:extLst>
          </p:cNvPr>
          <p:cNvSpPr/>
          <p:nvPr/>
        </p:nvSpPr>
        <p:spPr>
          <a:xfrm flipV="1">
            <a:off x="7188052" y="295813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DF6AE1B-5258-484D-B3D8-7299B591DC21}"/>
              </a:ext>
            </a:extLst>
          </p:cNvPr>
          <p:cNvSpPr/>
          <p:nvPr/>
        </p:nvSpPr>
        <p:spPr>
          <a:xfrm flipV="1">
            <a:off x="7188052" y="47332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2D6B57B-7417-4D30-BF15-A33C0A737693}"/>
              </a:ext>
            </a:extLst>
          </p:cNvPr>
          <p:cNvSpPr/>
          <p:nvPr/>
        </p:nvSpPr>
        <p:spPr>
          <a:xfrm>
            <a:off x="4229986" y="5204489"/>
            <a:ext cx="3732028" cy="1653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0EC613-4451-4E08-AF65-8F9ECC0199CB}"/>
              </a:ext>
            </a:extLst>
          </p:cNvPr>
          <p:cNvSpPr txBox="1"/>
          <p:nvPr/>
        </p:nvSpPr>
        <p:spPr>
          <a:xfrm>
            <a:off x="4240665" y="5204488"/>
            <a:ext cx="2947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50-321 Wrocław</a:t>
            </a:r>
          </a:p>
          <a:p>
            <a:r>
              <a:rPr lang="pl-PL" sz="1400" dirty="0"/>
              <a:t>Ul. Trzebnica 1</a:t>
            </a:r>
          </a:p>
          <a:p>
            <a:r>
              <a:rPr lang="pl-PL" sz="1400" dirty="0"/>
              <a:t>Nr tel.: 123 456 789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14F296-DBEE-47D3-A6C6-7356C4B45F85}"/>
              </a:ext>
            </a:extLst>
          </p:cNvPr>
          <p:cNvSpPr txBox="1"/>
          <p:nvPr/>
        </p:nvSpPr>
        <p:spPr>
          <a:xfrm>
            <a:off x="4240665" y="6409867"/>
            <a:ext cx="3262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F9A78335-66A5-4048-998F-F356FFEBA6AE}"/>
              </a:ext>
            </a:extLst>
          </p:cNvPr>
          <p:cNvSpPr/>
          <p:nvPr/>
        </p:nvSpPr>
        <p:spPr>
          <a:xfrm>
            <a:off x="4380832" y="5905878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25E274AB-D7D8-45CC-BE87-EA623016F16C}"/>
              </a:ext>
            </a:extLst>
          </p:cNvPr>
          <p:cNvSpPr txBox="1"/>
          <p:nvPr/>
        </p:nvSpPr>
        <p:spPr>
          <a:xfrm>
            <a:off x="4605169" y="999938"/>
            <a:ext cx="226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Zegarek męski</a:t>
            </a:r>
          </a:p>
        </p:txBody>
      </p:sp>
      <p:pic>
        <p:nvPicPr>
          <p:cNvPr id="54" name="Picture 6" descr="ZEGAREK MĘSKI PERFECT SREBRNY CZARNY + GRAWER 6444401190 - Allegro.pl">
            <a:extLst>
              <a:ext uri="{FF2B5EF4-FFF2-40B4-BE49-F238E27FC236}">
                <a16:creationId xmlns:a16="http://schemas.microsoft.com/office/drawing/2014/main" id="{9FCF9396-4753-4C4F-9AD1-DF3D97FD3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30" b="-2239"/>
          <a:stretch/>
        </p:blipFill>
        <p:spPr bwMode="auto">
          <a:xfrm>
            <a:off x="4664566" y="1274660"/>
            <a:ext cx="2838589" cy="229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pole tekstowe 54">
            <a:extLst>
              <a:ext uri="{FF2B5EF4-FFF2-40B4-BE49-F238E27FC236}">
                <a16:creationId xmlns:a16="http://schemas.microsoft.com/office/drawing/2014/main" id="{6142BF9A-87C5-4A5C-A3FF-F3B1866BC32E}"/>
              </a:ext>
            </a:extLst>
          </p:cNvPr>
          <p:cNvSpPr txBox="1"/>
          <p:nvPr/>
        </p:nvSpPr>
        <p:spPr>
          <a:xfrm>
            <a:off x="4605169" y="358795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199,99PLN</a:t>
            </a:r>
          </a:p>
        </p:txBody>
      </p:sp>
      <p:sp>
        <p:nvSpPr>
          <p:cNvPr id="56" name="Prostokąt 55">
            <a:extLst>
              <a:ext uri="{FF2B5EF4-FFF2-40B4-BE49-F238E27FC236}">
                <a16:creationId xmlns:a16="http://schemas.microsoft.com/office/drawing/2014/main" id="{5F86286B-70E4-4EFC-B7D0-2ABC7F29F2A0}"/>
              </a:ext>
            </a:extLst>
          </p:cNvPr>
          <p:cNvSpPr/>
          <p:nvPr/>
        </p:nvSpPr>
        <p:spPr>
          <a:xfrm>
            <a:off x="4741294" y="4036648"/>
            <a:ext cx="2697123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Kup teraz</a:t>
            </a:r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BFE39625-6D8C-4280-9F73-D404CF6547C3}"/>
              </a:ext>
            </a:extLst>
          </p:cNvPr>
          <p:cNvSpPr/>
          <p:nvPr/>
        </p:nvSpPr>
        <p:spPr>
          <a:xfrm>
            <a:off x="4741294" y="4607574"/>
            <a:ext cx="2697123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Dodaj do koszyka</a:t>
            </a:r>
          </a:p>
        </p:txBody>
      </p:sp>
    </p:spTree>
    <p:extLst>
      <p:ext uri="{BB962C8B-B14F-4D97-AF65-F5344CB8AC3E}">
        <p14:creationId xmlns:p14="http://schemas.microsoft.com/office/powerpoint/2010/main" val="405329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7A27D8D-1580-483C-A938-AADFA3EE3E34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3868101-59EF-41A6-90CB-C510DEADC5D8}"/>
              </a:ext>
            </a:extLst>
          </p:cNvPr>
          <p:cNvSpPr/>
          <p:nvPr/>
        </p:nvSpPr>
        <p:spPr>
          <a:xfrm>
            <a:off x="0" y="6085643"/>
            <a:ext cx="12192000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6F58104B-0744-4DB4-A05D-2BFDBEDE48BE}"/>
              </a:ext>
            </a:extLst>
          </p:cNvPr>
          <p:cNvSpPr/>
          <p:nvPr/>
        </p:nvSpPr>
        <p:spPr>
          <a:xfrm>
            <a:off x="230819" y="88777"/>
            <a:ext cx="1225119" cy="5859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4938B6C-C8D6-434A-B0F7-7F93F4496228}"/>
              </a:ext>
            </a:extLst>
          </p:cNvPr>
          <p:cNvSpPr txBox="1"/>
          <p:nvPr/>
        </p:nvSpPr>
        <p:spPr>
          <a:xfrm>
            <a:off x="1686757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Strona główna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743AD2E-3764-416A-A877-C04166645B87}"/>
              </a:ext>
            </a:extLst>
          </p:cNvPr>
          <p:cNvSpPr txBox="1"/>
          <p:nvPr/>
        </p:nvSpPr>
        <p:spPr>
          <a:xfrm>
            <a:off x="3397188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Odzież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6393528-60F9-4BE7-AF30-16227E2D7113}"/>
              </a:ext>
            </a:extLst>
          </p:cNvPr>
          <p:cNvSpPr txBox="1"/>
          <p:nvPr/>
        </p:nvSpPr>
        <p:spPr>
          <a:xfrm>
            <a:off x="4385569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Obuwie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2585F6-72E1-49A7-837C-09A90D5DA07A}"/>
              </a:ext>
            </a:extLst>
          </p:cNvPr>
          <p:cNvSpPr txBox="1"/>
          <p:nvPr/>
        </p:nvSpPr>
        <p:spPr>
          <a:xfrm>
            <a:off x="5589972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Dodatki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89D8DCF-0F91-4D2F-B631-CFCDD9FA0C9D}"/>
              </a:ext>
            </a:extLst>
          </p:cNvPr>
          <p:cNvSpPr txBox="1"/>
          <p:nvPr/>
        </p:nvSpPr>
        <p:spPr>
          <a:xfrm>
            <a:off x="9724007" y="20771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Koszyk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BBD6F73-2715-4CE2-AB68-37B03250232C}"/>
              </a:ext>
            </a:extLst>
          </p:cNvPr>
          <p:cNvSpPr txBox="1"/>
          <p:nvPr/>
        </p:nvSpPr>
        <p:spPr>
          <a:xfrm>
            <a:off x="10842594" y="20771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Moje konto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F50E409-BE7C-4A49-B2D9-DE49DCB4E0AF}"/>
              </a:ext>
            </a:extLst>
          </p:cNvPr>
          <p:cNvSpPr txBox="1"/>
          <p:nvPr/>
        </p:nvSpPr>
        <p:spPr>
          <a:xfrm>
            <a:off x="88776" y="6119336"/>
            <a:ext cx="2947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50-321 Wrocław</a:t>
            </a:r>
          </a:p>
          <a:p>
            <a:r>
              <a:rPr lang="pl-PL" sz="1400" dirty="0"/>
              <a:t>Ul. Trzebnicka 1</a:t>
            </a:r>
          </a:p>
          <a:p>
            <a:r>
              <a:rPr lang="pl-PL" sz="1400" dirty="0"/>
              <a:t>Nr tel.: 123 456 789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040FC81B-B3F4-45D1-B586-EC28A104BB56}"/>
              </a:ext>
            </a:extLst>
          </p:cNvPr>
          <p:cNvSpPr/>
          <p:nvPr/>
        </p:nvSpPr>
        <p:spPr>
          <a:xfrm>
            <a:off x="5483440" y="6195705"/>
            <a:ext cx="1225119" cy="5859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BAB43AB-A507-4B1A-92F3-AF733BE1791E}"/>
              </a:ext>
            </a:extLst>
          </p:cNvPr>
          <p:cNvSpPr txBox="1"/>
          <p:nvPr/>
        </p:nvSpPr>
        <p:spPr>
          <a:xfrm>
            <a:off x="9812783" y="6227058"/>
            <a:ext cx="2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Numer konta bankowego:</a:t>
            </a:r>
          </a:p>
          <a:p>
            <a:r>
              <a:rPr lang="pl-PL" sz="1400" dirty="0"/>
              <a:t>12 1234 1234 1234 1234 1234</a:t>
            </a:r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6876F9B2-6B2B-40BE-AEEA-06E89C8525EE}"/>
              </a:ext>
            </a:extLst>
          </p:cNvPr>
          <p:cNvSpPr/>
          <p:nvPr/>
        </p:nvSpPr>
        <p:spPr>
          <a:xfrm>
            <a:off x="4444752" y="1082180"/>
            <a:ext cx="3302493" cy="47975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C626EC24-6DDA-4195-AA65-5C8EC3C0C9AE}"/>
              </a:ext>
            </a:extLst>
          </p:cNvPr>
          <p:cNvSpPr txBox="1"/>
          <p:nvPr/>
        </p:nvSpPr>
        <p:spPr>
          <a:xfrm>
            <a:off x="4542406" y="11363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Polecamy</a:t>
            </a:r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6710F6D6-4FD8-44C1-828F-E26A175A986C}"/>
              </a:ext>
            </a:extLst>
          </p:cNvPr>
          <p:cNvSpPr/>
          <p:nvPr/>
        </p:nvSpPr>
        <p:spPr>
          <a:xfrm>
            <a:off x="4678532" y="1711625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CEEFDF14-8EEA-493C-8FC1-6F02A94AC141}"/>
              </a:ext>
            </a:extLst>
          </p:cNvPr>
          <p:cNvSpPr/>
          <p:nvPr/>
        </p:nvSpPr>
        <p:spPr>
          <a:xfrm>
            <a:off x="4678531" y="1711171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5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DAED8FD2-F437-4C8A-91E8-D6A605F1F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5196303" y="1711170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pole tekstowe 55">
            <a:extLst>
              <a:ext uri="{FF2B5EF4-FFF2-40B4-BE49-F238E27FC236}">
                <a16:creationId xmlns:a16="http://schemas.microsoft.com/office/drawing/2014/main" id="{B0BF9DB0-95DE-45CA-9B58-7B7C2E557C99}"/>
              </a:ext>
            </a:extLst>
          </p:cNvPr>
          <p:cNvSpPr txBox="1"/>
          <p:nvPr/>
        </p:nvSpPr>
        <p:spPr>
          <a:xfrm>
            <a:off x="4678530" y="281220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5F2DD0DE-E5A8-49CC-A0BA-99C7FF644B21}"/>
              </a:ext>
            </a:extLst>
          </p:cNvPr>
          <p:cNvSpPr txBox="1"/>
          <p:nvPr/>
        </p:nvSpPr>
        <p:spPr>
          <a:xfrm>
            <a:off x="4678530" y="3099844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1FDB738A-DEDE-4A21-B01B-665DF714BC2F}"/>
              </a:ext>
            </a:extLst>
          </p:cNvPr>
          <p:cNvSpPr/>
          <p:nvPr/>
        </p:nvSpPr>
        <p:spPr>
          <a:xfrm>
            <a:off x="4640455" y="374217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EBF9FE09-E603-4F52-A541-09790DCD3895}"/>
              </a:ext>
            </a:extLst>
          </p:cNvPr>
          <p:cNvSpPr/>
          <p:nvPr/>
        </p:nvSpPr>
        <p:spPr>
          <a:xfrm>
            <a:off x="4640454" y="3742176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0" name="Obraz 59">
            <a:extLst>
              <a:ext uri="{FF2B5EF4-FFF2-40B4-BE49-F238E27FC236}">
                <a16:creationId xmlns:a16="http://schemas.microsoft.com/office/drawing/2014/main" id="{FEF0E18B-F1A7-4BD8-9DFC-FD7D8E79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40" y="3742177"/>
            <a:ext cx="1146008" cy="1146008"/>
          </a:xfrm>
          <a:prstGeom prst="rect">
            <a:avLst/>
          </a:prstGeom>
        </p:spPr>
      </p:pic>
      <p:sp>
        <p:nvSpPr>
          <p:cNvPr id="61" name="pole tekstowe 60">
            <a:extLst>
              <a:ext uri="{FF2B5EF4-FFF2-40B4-BE49-F238E27FC236}">
                <a16:creationId xmlns:a16="http://schemas.microsoft.com/office/drawing/2014/main" id="{130D4DCC-4DCD-4331-A4CA-1D2AA0A6FC0B}"/>
              </a:ext>
            </a:extLst>
          </p:cNvPr>
          <p:cNvSpPr txBox="1"/>
          <p:nvPr/>
        </p:nvSpPr>
        <p:spPr>
          <a:xfrm>
            <a:off x="4678530" y="4829939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6350D92A-5AFF-403D-8E21-B79D8343AB9B}"/>
              </a:ext>
            </a:extLst>
          </p:cNvPr>
          <p:cNvSpPr txBox="1"/>
          <p:nvPr/>
        </p:nvSpPr>
        <p:spPr>
          <a:xfrm>
            <a:off x="4656544" y="515221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96D98BFD-DB05-4EC1-8098-ADF43F465545}"/>
              </a:ext>
            </a:extLst>
          </p:cNvPr>
          <p:cNvSpPr/>
          <p:nvPr/>
        </p:nvSpPr>
        <p:spPr>
          <a:xfrm>
            <a:off x="1686756" y="1082180"/>
            <a:ext cx="9155837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94B2E120-8EBB-46FD-BDCC-EC988D96D265}"/>
              </a:ext>
            </a:extLst>
          </p:cNvPr>
          <p:cNvSpPr/>
          <p:nvPr/>
        </p:nvSpPr>
        <p:spPr>
          <a:xfrm>
            <a:off x="2158961" y="1896051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D4F42961-8216-4989-AFEF-1B96AF027A1A}"/>
              </a:ext>
            </a:extLst>
          </p:cNvPr>
          <p:cNvSpPr/>
          <p:nvPr/>
        </p:nvSpPr>
        <p:spPr>
          <a:xfrm>
            <a:off x="2158960" y="1895597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4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D9E226C7-EDC2-49A0-B7F6-F6142D58A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2676732" y="1895596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pole tekstowe 34">
            <a:extLst>
              <a:ext uri="{FF2B5EF4-FFF2-40B4-BE49-F238E27FC236}">
                <a16:creationId xmlns:a16="http://schemas.microsoft.com/office/drawing/2014/main" id="{DE2850EB-3B73-4ABA-85D6-EF9F7211E0A6}"/>
              </a:ext>
            </a:extLst>
          </p:cNvPr>
          <p:cNvSpPr txBox="1"/>
          <p:nvPr/>
        </p:nvSpPr>
        <p:spPr>
          <a:xfrm>
            <a:off x="2158959" y="2996628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2C0478F1-0BDF-4E5F-BC89-3D62385467E0}"/>
              </a:ext>
            </a:extLst>
          </p:cNvPr>
          <p:cNvSpPr txBox="1"/>
          <p:nvPr/>
        </p:nvSpPr>
        <p:spPr>
          <a:xfrm>
            <a:off x="2158959" y="3284270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F30AAB2E-CCAE-4770-8D24-1CC105F7E959}"/>
              </a:ext>
            </a:extLst>
          </p:cNvPr>
          <p:cNvSpPr/>
          <p:nvPr/>
        </p:nvSpPr>
        <p:spPr>
          <a:xfrm>
            <a:off x="2120884" y="3926603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5A81E656-BA16-4739-9C8B-3982DD43E692}"/>
              </a:ext>
            </a:extLst>
          </p:cNvPr>
          <p:cNvSpPr/>
          <p:nvPr/>
        </p:nvSpPr>
        <p:spPr>
          <a:xfrm>
            <a:off x="2120883" y="3926602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9" name="Obraz 38">
            <a:extLst>
              <a:ext uri="{FF2B5EF4-FFF2-40B4-BE49-F238E27FC236}">
                <a16:creationId xmlns:a16="http://schemas.microsoft.com/office/drawing/2014/main" id="{B2595903-3F42-4548-950C-508ADCAF1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69" y="3926603"/>
            <a:ext cx="1146008" cy="1146008"/>
          </a:xfrm>
          <a:prstGeom prst="rect">
            <a:avLst/>
          </a:prstGeom>
        </p:spPr>
      </p:pic>
      <p:sp>
        <p:nvSpPr>
          <p:cNvPr id="40" name="pole tekstowe 39">
            <a:extLst>
              <a:ext uri="{FF2B5EF4-FFF2-40B4-BE49-F238E27FC236}">
                <a16:creationId xmlns:a16="http://schemas.microsoft.com/office/drawing/2014/main" id="{8F25081F-7B52-4501-B3AD-76734A99A83A}"/>
              </a:ext>
            </a:extLst>
          </p:cNvPr>
          <p:cNvSpPr txBox="1"/>
          <p:nvPr/>
        </p:nvSpPr>
        <p:spPr>
          <a:xfrm>
            <a:off x="2158959" y="501436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0382AFCF-B1A2-498C-99B3-166EEA019ECB}"/>
              </a:ext>
            </a:extLst>
          </p:cNvPr>
          <p:cNvSpPr txBox="1"/>
          <p:nvPr/>
        </p:nvSpPr>
        <p:spPr>
          <a:xfrm>
            <a:off x="2136973" y="5336641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9BE98B9-0A5C-40FC-916F-2F619181A957}"/>
              </a:ext>
            </a:extLst>
          </p:cNvPr>
          <p:cNvSpPr txBox="1"/>
          <p:nvPr/>
        </p:nvSpPr>
        <p:spPr>
          <a:xfrm>
            <a:off x="1872343" y="1181298"/>
            <a:ext cx="330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Koszyk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065B370-C68B-4A4E-B83D-A42AEAEC65FF}"/>
              </a:ext>
            </a:extLst>
          </p:cNvPr>
          <p:cNvSpPr/>
          <p:nvPr/>
        </p:nvSpPr>
        <p:spPr>
          <a:xfrm>
            <a:off x="4990937" y="1895596"/>
            <a:ext cx="652624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B3E86C9-4F14-49D0-8243-2D3C02F96E24}"/>
              </a:ext>
            </a:extLst>
          </p:cNvPr>
          <p:cNvSpPr/>
          <p:nvPr/>
        </p:nvSpPr>
        <p:spPr>
          <a:xfrm>
            <a:off x="5110378" y="2518946"/>
            <a:ext cx="418614" cy="517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C232A9AB-B0D2-4D04-94A6-4875BFFEFBBA}"/>
              </a:ext>
            </a:extLst>
          </p:cNvPr>
          <p:cNvSpPr/>
          <p:nvPr/>
        </p:nvSpPr>
        <p:spPr>
          <a:xfrm>
            <a:off x="5155915" y="2193803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Trójkąt równoramienny 47">
            <a:extLst>
              <a:ext uri="{FF2B5EF4-FFF2-40B4-BE49-F238E27FC236}">
                <a16:creationId xmlns:a16="http://schemas.microsoft.com/office/drawing/2014/main" id="{A7E3FE9E-B9D6-4DC6-8721-B39819C90F7C}"/>
              </a:ext>
            </a:extLst>
          </p:cNvPr>
          <p:cNvSpPr/>
          <p:nvPr/>
        </p:nvSpPr>
        <p:spPr>
          <a:xfrm rot="10800000">
            <a:off x="5155915" y="3174005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Prostokąt 69">
            <a:extLst>
              <a:ext uri="{FF2B5EF4-FFF2-40B4-BE49-F238E27FC236}">
                <a16:creationId xmlns:a16="http://schemas.microsoft.com/office/drawing/2014/main" id="{A65A90AE-62F2-4C7E-8BAB-912703E62ED6}"/>
              </a:ext>
            </a:extLst>
          </p:cNvPr>
          <p:cNvSpPr/>
          <p:nvPr/>
        </p:nvSpPr>
        <p:spPr>
          <a:xfrm>
            <a:off x="4951157" y="3925391"/>
            <a:ext cx="652624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Prostokąt 70">
            <a:extLst>
              <a:ext uri="{FF2B5EF4-FFF2-40B4-BE49-F238E27FC236}">
                <a16:creationId xmlns:a16="http://schemas.microsoft.com/office/drawing/2014/main" id="{39E86803-15F6-4823-8270-54C40DB84F77}"/>
              </a:ext>
            </a:extLst>
          </p:cNvPr>
          <p:cNvSpPr/>
          <p:nvPr/>
        </p:nvSpPr>
        <p:spPr>
          <a:xfrm>
            <a:off x="5070598" y="4548741"/>
            <a:ext cx="418614" cy="517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Trójkąt równoramienny 71">
            <a:extLst>
              <a:ext uri="{FF2B5EF4-FFF2-40B4-BE49-F238E27FC236}">
                <a16:creationId xmlns:a16="http://schemas.microsoft.com/office/drawing/2014/main" id="{6D00D0C2-3924-4879-BD5E-054D5459D395}"/>
              </a:ext>
            </a:extLst>
          </p:cNvPr>
          <p:cNvSpPr/>
          <p:nvPr/>
        </p:nvSpPr>
        <p:spPr>
          <a:xfrm>
            <a:off x="5116135" y="4223598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Trójkąt równoramienny 72">
            <a:extLst>
              <a:ext uri="{FF2B5EF4-FFF2-40B4-BE49-F238E27FC236}">
                <a16:creationId xmlns:a16="http://schemas.microsoft.com/office/drawing/2014/main" id="{F8FFD7E3-EDEF-44DE-A3E0-8D193F981AA5}"/>
              </a:ext>
            </a:extLst>
          </p:cNvPr>
          <p:cNvSpPr/>
          <p:nvPr/>
        </p:nvSpPr>
        <p:spPr>
          <a:xfrm rot="10800000">
            <a:off x="5116135" y="5203800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CC9A6A61-83AE-4EA9-BC28-EDA4280AB36F}"/>
              </a:ext>
            </a:extLst>
          </p:cNvPr>
          <p:cNvSpPr/>
          <p:nvPr/>
        </p:nvSpPr>
        <p:spPr>
          <a:xfrm>
            <a:off x="7985882" y="5352566"/>
            <a:ext cx="2697123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Kup teraz</a:t>
            </a:r>
          </a:p>
        </p:txBody>
      </p:sp>
    </p:spTree>
    <p:extLst>
      <p:ext uri="{BB962C8B-B14F-4D97-AF65-F5344CB8AC3E}">
        <p14:creationId xmlns:p14="http://schemas.microsoft.com/office/powerpoint/2010/main" val="221491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B8F0F1A-BBF4-4346-8768-8FD7AAC1DC54}"/>
              </a:ext>
            </a:extLst>
          </p:cNvPr>
          <p:cNvSpPr/>
          <p:nvPr/>
        </p:nvSpPr>
        <p:spPr>
          <a:xfrm>
            <a:off x="4229986" y="0"/>
            <a:ext cx="373202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D92685AC-5360-4284-8138-A53A1CA637B0}"/>
              </a:ext>
            </a:extLst>
          </p:cNvPr>
          <p:cNvSpPr/>
          <p:nvPr/>
        </p:nvSpPr>
        <p:spPr>
          <a:xfrm>
            <a:off x="4240665" y="835115"/>
            <a:ext cx="3732028" cy="43693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603B8A-70DE-456D-8BF7-0A9CC02D9E81}"/>
              </a:ext>
            </a:extLst>
          </p:cNvPr>
          <p:cNvSpPr/>
          <p:nvPr/>
        </p:nvSpPr>
        <p:spPr>
          <a:xfrm>
            <a:off x="4229986" y="0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5F95EA47-337A-47FD-BA60-E7BB72965E99}"/>
              </a:ext>
            </a:extLst>
          </p:cNvPr>
          <p:cNvSpPr/>
          <p:nvPr/>
        </p:nvSpPr>
        <p:spPr>
          <a:xfrm>
            <a:off x="4345620" y="93215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600A3B-9B66-45B2-948A-3101E71899A5}"/>
              </a:ext>
            </a:extLst>
          </p:cNvPr>
          <p:cNvSpPr/>
          <p:nvPr/>
        </p:nvSpPr>
        <p:spPr>
          <a:xfrm flipV="1">
            <a:off x="7188052" y="11829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411CF39-578A-4ABD-8CF1-C5838F820A37}"/>
              </a:ext>
            </a:extLst>
          </p:cNvPr>
          <p:cNvSpPr/>
          <p:nvPr/>
        </p:nvSpPr>
        <p:spPr>
          <a:xfrm flipV="1">
            <a:off x="7188052" y="295813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DF6AE1B-5258-484D-B3D8-7299B591DC21}"/>
              </a:ext>
            </a:extLst>
          </p:cNvPr>
          <p:cNvSpPr/>
          <p:nvPr/>
        </p:nvSpPr>
        <p:spPr>
          <a:xfrm flipV="1">
            <a:off x="7188052" y="47332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2D6B57B-7417-4D30-BF15-A33C0A737693}"/>
              </a:ext>
            </a:extLst>
          </p:cNvPr>
          <p:cNvSpPr/>
          <p:nvPr/>
        </p:nvSpPr>
        <p:spPr>
          <a:xfrm>
            <a:off x="4229986" y="5204489"/>
            <a:ext cx="3732028" cy="1653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0EC613-4451-4E08-AF65-8F9ECC0199CB}"/>
              </a:ext>
            </a:extLst>
          </p:cNvPr>
          <p:cNvSpPr txBox="1"/>
          <p:nvPr/>
        </p:nvSpPr>
        <p:spPr>
          <a:xfrm>
            <a:off x="4240665" y="5204488"/>
            <a:ext cx="2947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50-321 Wrocław</a:t>
            </a:r>
          </a:p>
          <a:p>
            <a:r>
              <a:rPr lang="pl-PL" sz="1400" dirty="0"/>
              <a:t>Ul. Trzebnica 1</a:t>
            </a:r>
          </a:p>
          <a:p>
            <a:r>
              <a:rPr lang="pl-PL" sz="1400" dirty="0"/>
              <a:t>Nr tel.: 123 456 789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14F296-DBEE-47D3-A6C6-7356C4B45F85}"/>
              </a:ext>
            </a:extLst>
          </p:cNvPr>
          <p:cNvSpPr txBox="1"/>
          <p:nvPr/>
        </p:nvSpPr>
        <p:spPr>
          <a:xfrm>
            <a:off x="4240665" y="6409867"/>
            <a:ext cx="3262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F9A78335-66A5-4048-998F-F356FFEBA6AE}"/>
              </a:ext>
            </a:extLst>
          </p:cNvPr>
          <p:cNvSpPr/>
          <p:nvPr/>
        </p:nvSpPr>
        <p:spPr>
          <a:xfrm>
            <a:off x="4380832" y="5905878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E6759243-007D-4204-B589-BC7A3706B159}"/>
              </a:ext>
            </a:extLst>
          </p:cNvPr>
          <p:cNvSpPr/>
          <p:nvPr/>
        </p:nvSpPr>
        <p:spPr>
          <a:xfrm>
            <a:off x="4342756" y="1263884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AEC59221-C089-4100-96BF-EB73E6EBA703}"/>
              </a:ext>
            </a:extLst>
          </p:cNvPr>
          <p:cNvSpPr/>
          <p:nvPr/>
        </p:nvSpPr>
        <p:spPr>
          <a:xfrm>
            <a:off x="4342755" y="1263430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7637C6DB-CE20-4AA8-8FEE-330B4A24A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4860527" y="1263429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FEA04E81-9549-4D81-BF65-BF4DAE7EFDE2}"/>
              </a:ext>
            </a:extLst>
          </p:cNvPr>
          <p:cNvSpPr txBox="1"/>
          <p:nvPr/>
        </p:nvSpPr>
        <p:spPr>
          <a:xfrm>
            <a:off x="4342754" y="2364461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8A3E2A53-1EF9-4A89-ADB2-CEE0A0588ACE}"/>
              </a:ext>
            </a:extLst>
          </p:cNvPr>
          <p:cNvSpPr txBox="1"/>
          <p:nvPr/>
        </p:nvSpPr>
        <p:spPr>
          <a:xfrm>
            <a:off x="4342754" y="2652103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140C3304-4D63-4950-82B3-233AD939A442}"/>
              </a:ext>
            </a:extLst>
          </p:cNvPr>
          <p:cNvSpPr/>
          <p:nvPr/>
        </p:nvSpPr>
        <p:spPr>
          <a:xfrm>
            <a:off x="4342755" y="321982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840F7EFD-000C-4AD2-8592-3C9486DC6F01}"/>
              </a:ext>
            </a:extLst>
          </p:cNvPr>
          <p:cNvSpPr/>
          <p:nvPr/>
        </p:nvSpPr>
        <p:spPr>
          <a:xfrm>
            <a:off x="4342754" y="3219826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E8923566-3539-466C-9BA1-E88011307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40" y="3219827"/>
            <a:ext cx="1146008" cy="1146008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AEF437E0-74BB-4A3B-AB1D-BA587DD72773}"/>
              </a:ext>
            </a:extLst>
          </p:cNvPr>
          <p:cNvSpPr txBox="1"/>
          <p:nvPr/>
        </p:nvSpPr>
        <p:spPr>
          <a:xfrm>
            <a:off x="4380830" y="4307589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99477CD4-2113-4015-A9DF-8628946A2406}"/>
              </a:ext>
            </a:extLst>
          </p:cNvPr>
          <p:cNvSpPr txBox="1"/>
          <p:nvPr/>
        </p:nvSpPr>
        <p:spPr>
          <a:xfrm>
            <a:off x="4358844" y="462986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8BFBBD95-891B-4003-9883-C002B5F2DCF3}"/>
              </a:ext>
            </a:extLst>
          </p:cNvPr>
          <p:cNvSpPr/>
          <p:nvPr/>
        </p:nvSpPr>
        <p:spPr>
          <a:xfrm>
            <a:off x="7174732" y="1263429"/>
            <a:ext cx="652624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FAE10D0D-93C4-444A-94EA-5F883BDF9CEA}"/>
              </a:ext>
            </a:extLst>
          </p:cNvPr>
          <p:cNvSpPr/>
          <p:nvPr/>
        </p:nvSpPr>
        <p:spPr>
          <a:xfrm>
            <a:off x="7294173" y="1886779"/>
            <a:ext cx="418614" cy="517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rójkąt równoramienny 29">
            <a:extLst>
              <a:ext uri="{FF2B5EF4-FFF2-40B4-BE49-F238E27FC236}">
                <a16:creationId xmlns:a16="http://schemas.microsoft.com/office/drawing/2014/main" id="{0A9ED2F3-FDAC-476B-A9A9-9F7E9441C122}"/>
              </a:ext>
            </a:extLst>
          </p:cNvPr>
          <p:cNvSpPr/>
          <p:nvPr/>
        </p:nvSpPr>
        <p:spPr>
          <a:xfrm>
            <a:off x="7339710" y="1561636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Trójkąt równoramienny 30">
            <a:extLst>
              <a:ext uri="{FF2B5EF4-FFF2-40B4-BE49-F238E27FC236}">
                <a16:creationId xmlns:a16="http://schemas.microsoft.com/office/drawing/2014/main" id="{6F040469-F87D-4656-9A91-44B34A846469}"/>
              </a:ext>
            </a:extLst>
          </p:cNvPr>
          <p:cNvSpPr/>
          <p:nvPr/>
        </p:nvSpPr>
        <p:spPr>
          <a:xfrm rot="10800000">
            <a:off x="7339710" y="2541838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AD9434BF-629B-4756-A711-2781B287B7F6}"/>
              </a:ext>
            </a:extLst>
          </p:cNvPr>
          <p:cNvSpPr/>
          <p:nvPr/>
        </p:nvSpPr>
        <p:spPr>
          <a:xfrm>
            <a:off x="7173028" y="3218615"/>
            <a:ext cx="652624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1A01A2BB-1F3C-4378-B9BF-3A27C69B2EE7}"/>
              </a:ext>
            </a:extLst>
          </p:cNvPr>
          <p:cNvSpPr/>
          <p:nvPr/>
        </p:nvSpPr>
        <p:spPr>
          <a:xfrm>
            <a:off x="7292469" y="3841965"/>
            <a:ext cx="418614" cy="517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Trójkąt równoramienny 33">
            <a:extLst>
              <a:ext uri="{FF2B5EF4-FFF2-40B4-BE49-F238E27FC236}">
                <a16:creationId xmlns:a16="http://schemas.microsoft.com/office/drawing/2014/main" id="{094F1CAD-337F-4E8B-988C-D704851D0703}"/>
              </a:ext>
            </a:extLst>
          </p:cNvPr>
          <p:cNvSpPr/>
          <p:nvPr/>
        </p:nvSpPr>
        <p:spPr>
          <a:xfrm>
            <a:off x="7338006" y="3516822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Trójkąt równoramienny 34">
            <a:extLst>
              <a:ext uri="{FF2B5EF4-FFF2-40B4-BE49-F238E27FC236}">
                <a16:creationId xmlns:a16="http://schemas.microsoft.com/office/drawing/2014/main" id="{065BC28A-D4C8-48D8-AC44-AD1FF068DDDB}"/>
              </a:ext>
            </a:extLst>
          </p:cNvPr>
          <p:cNvSpPr/>
          <p:nvPr/>
        </p:nvSpPr>
        <p:spPr>
          <a:xfrm rot="10800000">
            <a:off x="7338006" y="4497024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A64925F-29C4-4122-91A5-9737A62E23CE}"/>
              </a:ext>
            </a:extLst>
          </p:cNvPr>
          <p:cNvSpPr txBox="1"/>
          <p:nvPr/>
        </p:nvSpPr>
        <p:spPr>
          <a:xfrm>
            <a:off x="4270211" y="864606"/>
            <a:ext cx="19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Koszyk</a:t>
            </a:r>
          </a:p>
        </p:txBody>
      </p:sp>
    </p:spTree>
    <p:extLst>
      <p:ext uri="{BB962C8B-B14F-4D97-AF65-F5344CB8AC3E}">
        <p14:creationId xmlns:p14="http://schemas.microsoft.com/office/powerpoint/2010/main" val="259749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B8F0F1A-BBF4-4346-8768-8FD7AAC1DC54}"/>
              </a:ext>
            </a:extLst>
          </p:cNvPr>
          <p:cNvSpPr/>
          <p:nvPr/>
        </p:nvSpPr>
        <p:spPr>
          <a:xfrm>
            <a:off x="4229986" y="0"/>
            <a:ext cx="373202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D92685AC-5360-4284-8138-A53A1CA637B0}"/>
              </a:ext>
            </a:extLst>
          </p:cNvPr>
          <p:cNvSpPr/>
          <p:nvPr/>
        </p:nvSpPr>
        <p:spPr>
          <a:xfrm>
            <a:off x="4240665" y="772357"/>
            <a:ext cx="3732028" cy="42998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603B8A-70DE-456D-8BF7-0A9CC02D9E81}"/>
              </a:ext>
            </a:extLst>
          </p:cNvPr>
          <p:cNvSpPr/>
          <p:nvPr/>
        </p:nvSpPr>
        <p:spPr>
          <a:xfrm>
            <a:off x="4229986" y="0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5F95EA47-337A-47FD-BA60-E7BB72965E99}"/>
              </a:ext>
            </a:extLst>
          </p:cNvPr>
          <p:cNvSpPr/>
          <p:nvPr/>
        </p:nvSpPr>
        <p:spPr>
          <a:xfrm>
            <a:off x="4345620" y="93215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600A3B-9B66-45B2-948A-3101E71899A5}"/>
              </a:ext>
            </a:extLst>
          </p:cNvPr>
          <p:cNvSpPr/>
          <p:nvPr/>
        </p:nvSpPr>
        <p:spPr>
          <a:xfrm flipV="1">
            <a:off x="7188052" y="11829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411CF39-578A-4ABD-8CF1-C5838F820A37}"/>
              </a:ext>
            </a:extLst>
          </p:cNvPr>
          <p:cNvSpPr/>
          <p:nvPr/>
        </p:nvSpPr>
        <p:spPr>
          <a:xfrm flipV="1">
            <a:off x="7188052" y="295813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DF6AE1B-5258-484D-B3D8-7299B591DC21}"/>
              </a:ext>
            </a:extLst>
          </p:cNvPr>
          <p:cNvSpPr/>
          <p:nvPr/>
        </p:nvSpPr>
        <p:spPr>
          <a:xfrm flipV="1">
            <a:off x="7188052" y="47332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2D6B57B-7417-4D30-BF15-A33C0A737693}"/>
              </a:ext>
            </a:extLst>
          </p:cNvPr>
          <p:cNvSpPr/>
          <p:nvPr/>
        </p:nvSpPr>
        <p:spPr>
          <a:xfrm>
            <a:off x="4229986" y="5204489"/>
            <a:ext cx="3732028" cy="1653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0EC613-4451-4E08-AF65-8F9ECC0199CB}"/>
              </a:ext>
            </a:extLst>
          </p:cNvPr>
          <p:cNvSpPr txBox="1"/>
          <p:nvPr/>
        </p:nvSpPr>
        <p:spPr>
          <a:xfrm>
            <a:off x="4240665" y="5204488"/>
            <a:ext cx="2947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50-321 Wrocław</a:t>
            </a:r>
          </a:p>
          <a:p>
            <a:r>
              <a:rPr lang="pl-PL" sz="1400" dirty="0"/>
              <a:t>Ul. Trzebnica 1</a:t>
            </a:r>
          </a:p>
          <a:p>
            <a:r>
              <a:rPr lang="pl-PL" sz="1400" dirty="0"/>
              <a:t>Nr tel.: 123 456 789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14F296-DBEE-47D3-A6C6-7356C4B45F85}"/>
              </a:ext>
            </a:extLst>
          </p:cNvPr>
          <p:cNvSpPr txBox="1"/>
          <p:nvPr/>
        </p:nvSpPr>
        <p:spPr>
          <a:xfrm>
            <a:off x="4240665" y="6409867"/>
            <a:ext cx="3262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F9A78335-66A5-4048-998F-F356FFEBA6AE}"/>
              </a:ext>
            </a:extLst>
          </p:cNvPr>
          <p:cNvSpPr/>
          <p:nvPr/>
        </p:nvSpPr>
        <p:spPr>
          <a:xfrm>
            <a:off x="4380832" y="5905878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E6759243-007D-4204-B589-BC7A3706B159}"/>
              </a:ext>
            </a:extLst>
          </p:cNvPr>
          <p:cNvSpPr/>
          <p:nvPr/>
        </p:nvSpPr>
        <p:spPr>
          <a:xfrm>
            <a:off x="4345621" y="891109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AEC59221-C089-4100-96BF-EB73E6EBA703}"/>
              </a:ext>
            </a:extLst>
          </p:cNvPr>
          <p:cNvSpPr/>
          <p:nvPr/>
        </p:nvSpPr>
        <p:spPr>
          <a:xfrm>
            <a:off x="4345620" y="890655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7637C6DB-CE20-4AA8-8FEE-330B4A24A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4863392" y="890654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FEA04E81-9549-4D81-BF65-BF4DAE7EFDE2}"/>
              </a:ext>
            </a:extLst>
          </p:cNvPr>
          <p:cNvSpPr txBox="1"/>
          <p:nvPr/>
        </p:nvSpPr>
        <p:spPr>
          <a:xfrm>
            <a:off x="4345619" y="1991686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8A3E2A53-1EF9-4A89-ADB2-CEE0A0588ACE}"/>
              </a:ext>
            </a:extLst>
          </p:cNvPr>
          <p:cNvSpPr txBox="1"/>
          <p:nvPr/>
        </p:nvSpPr>
        <p:spPr>
          <a:xfrm>
            <a:off x="4345619" y="2279328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140C3304-4D63-4950-82B3-233AD939A442}"/>
              </a:ext>
            </a:extLst>
          </p:cNvPr>
          <p:cNvSpPr/>
          <p:nvPr/>
        </p:nvSpPr>
        <p:spPr>
          <a:xfrm>
            <a:off x="4345620" y="2847052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840F7EFD-000C-4AD2-8592-3C9486DC6F01}"/>
              </a:ext>
            </a:extLst>
          </p:cNvPr>
          <p:cNvSpPr/>
          <p:nvPr/>
        </p:nvSpPr>
        <p:spPr>
          <a:xfrm>
            <a:off x="4345619" y="2847051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E8923566-3539-466C-9BA1-E88011307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05" y="2847052"/>
            <a:ext cx="1146008" cy="1146008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AEF437E0-74BB-4A3B-AB1D-BA587DD72773}"/>
              </a:ext>
            </a:extLst>
          </p:cNvPr>
          <p:cNvSpPr txBox="1"/>
          <p:nvPr/>
        </p:nvSpPr>
        <p:spPr>
          <a:xfrm>
            <a:off x="4383695" y="3934814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99477CD4-2113-4015-A9DF-8628946A2406}"/>
              </a:ext>
            </a:extLst>
          </p:cNvPr>
          <p:cNvSpPr txBox="1"/>
          <p:nvPr/>
        </p:nvSpPr>
        <p:spPr>
          <a:xfrm>
            <a:off x="4361709" y="4257090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8BFBBD95-891B-4003-9883-C002B5F2DCF3}"/>
              </a:ext>
            </a:extLst>
          </p:cNvPr>
          <p:cNvSpPr/>
          <p:nvPr/>
        </p:nvSpPr>
        <p:spPr>
          <a:xfrm>
            <a:off x="7177597" y="890654"/>
            <a:ext cx="652624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FAE10D0D-93C4-444A-94EA-5F883BDF9CEA}"/>
              </a:ext>
            </a:extLst>
          </p:cNvPr>
          <p:cNvSpPr/>
          <p:nvPr/>
        </p:nvSpPr>
        <p:spPr>
          <a:xfrm>
            <a:off x="7297038" y="1514004"/>
            <a:ext cx="418614" cy="517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rójkąt równoramienny 29">
            <a:extLst>
              <a:ext uri="{FF2B5EF4-FFF2-40B4-BE49-F238E27FC236}">
                <a16:creationId xmlns:a16="http://schemas.microsoft.com/office/drawing/2014/main" id="{0A9ED2F3-FDAC-476B-A9A9-9F7E9441C122}"/>
              </a:ext>
            </a:extLst>
          </p:cNvPr>
          <p:cNvSpPr/>
          <p:nvPr/>
        </p:nvSpPr>
        <p:spPr>
          <a:xfrm>
            <a:off x="7342575" y="1188861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Trójkąt równoramienny 30">
            <a:extLst>
              <a:ext uri="{FF2B5EF4-FFF2-40B4-BE49-F238E27FC236}">
                <a16:creationId xmlns:a16="http://schemas.microsoft.com/office/drawing/2014/main" id="{6F040469-F87D-4656-9A91-44B34A846469}"/>
              </a:ext>
            </a:extLst>
          </p:cNvPr>
          <p:cNvSpPr/>
          <p:nvPr/>
        </p:nvSpPr>
        <p:spPr>
          <a:xfrm rot="10800000">
            <a:off x="7342575" y="2169063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AD9434BF-629B-4756-A711-2781B287B7F6}"/>
              </a:ext>
            </a:extLst>
          </p:cNvPr>
          <p:cNvSpPr/>
          <p:nvPr/>
        </p:nvSpPr>
        <p:spPr>
          <a:xfrm>
            <a:off x="7175893" y="2845840"/>
            <a:ext cx="652624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1A01A2BB-1F3C-4378-B9BF-3A27C69B2EE7}"/>
              </a:ext>
            </a:extLst>
          </p:cNvPr>
          <p:cNvSpPr/>
          <p:nvPr/>
        </p:nvSpPr>
        <p:spPr>
          <a:xfrm>
            <a:off x="7295334" y="3469190"/>
            <a:ext cx="418614" cy="517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Trójkąt równoramienny 33">
            <a:extLst>
              <a:ext uri="{FF2B5EF4-FFF2-40B4-BE49-F238E27FC236}">
                <a16:creationId xmlns:a16="http://schemas.microsoft.com/office/drawing/2014/main" id="{094F1CAD-337F-4E8B-988C-D704851D0703}"/>
              </a:ext>
            </a:extLst>
          </p:cNvPr>
          <p:cNvSpPr/>
          <p:nvPr/>
        </p:nvSpPr>
        <p:spPr>
          <a:xfrm>
            <a:off x="7340871" y="3144047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Trójkąt równoramienny 34">
            <a:extLst>
              <a:ext uri="{FF2B5EF4-FFF2-40B4-BE49-F238E27FC236}">
                <a16:creationId xmlns:a16="http://schemas.microsoft.com/office/drawing/2014/main" id="{065BC28A-D4C8-48D8-AC44-AD1FF068DDDB}"/>
              </a:ext>
            </a:extLst>
          </p:cNvPr>
          <p:cNvSpPr/>
          <p:nvPr/>
        </p:nvSpPr>
        <p:spPr>
          <a:xfrm rot="10800000">
            <a:off x="7340871" y="4124249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E735E3A4-7363-47D7-BA5F-414E4C4DBBBE}"/>
              </a:ext>
            </a:extLst>
          </p:cNvPr>
          <p:cNvSpPr/>
          <p:nvPr/>
        </p:nvSpPr>
        <p:spPr>
          <a:xfrm>
            <a:off x="4345619" y="4735756"/>
            <a:ext cx="2093725" cy="28670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Kup teraz</a:t>
            </a:r>
          </a:p>
        </p:txBody>
      </p:sp>
    </p:spTree>
    <p:extLst>
      <p:ext uri="{BB962C8B-B14F-4D97-AF65-F5344CB8AC3E}">
        <p14:creationId xmlns:p14="http://schemas.microsoft.com/office/powerpoint/2010/main" val="269616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B8F0F1A-BBF4-4346-8768-8FD7AAC1DC54}"/>
              </a:ext>
            </a:extLst>
          </p:cNvPr>
          <p:cNvSpPr/>
          <p:nvPr/>
        </p:nvSpPr>
        <p:spPr>
          <a:xfrm>
            <a:off x="4229986" y="0"/>
            <a:ext cx="373202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603B8A-70DE-456D-8BF7-0A9CC02D9E81}"/>
              </a:ext>
            </a:extLst>
          </p:cNvPr>
          <p:cNvSpPr/>
          <p:nvPr/>
        </p:nvSpPr>
        <p:spPr>
          <a:xfrm>
            <a:off x="4229986" y="0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5F95EA47-337A-47FD-BA60-E7BB72965E99}"/>
              </a:ext>
            </a:extLst>
          </p:cNvPr>
          <p:cNvSpPr/>
          <p:nvPr/>
        </p:nvSpPr>
        <p:spPr>
          <a:xfrm>
            <a:off x="4345620" y="93215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600A3B-9B66-45B2-948A-3101E71899A5}"/>
              </a:ext>
            </a:extLst>
          </p:cNvPr>
          <p:cNvSpPr/>
          <p:nvPr/>
        </p:nvSpPr>
        <p:spPr>
          <a:xfrm flipV="1">
            <a:off x="7188052" y="11829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411CF39-578A-4ABD-8CF1-C5838F820A37}"/>
              </a:ext>
            </a:extLst>
          </p:cNvPr>
          <p:cNvSpPr/>
          <p:nvPr/>
        </p:nvSpPr>
        <p:spPr>
          <a:xfrm flipV="1">
            <a:off x="7188052" y="295813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DF6AE1B-5258-484D-B3D8-7299B591DC21}"/>
              </a:ext>
            </a:extLst>
          </p:cNvPr>
          <p:cNvSpPr/>
          <p:nvPr/>
        </p:nvSpPr>
        <p:spPr>
          <a:xfrm flipV="1">
            <a:off x="7188052" y="47332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2D6B57B-7417-4D30-BF15-A33C0A737693}"/>
              </a:ext>
            </a:extLst>
          </p:cNvPr>
          <p:cNvSpPr/>
          <p:nvPr/>
        </p:nvSpPr>
        <p:spPr>
          <a:xfrm>
            <a:off x="4229986" y="5204489"/>
            <a:ext cx="3732028" cy="1653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0EC613-4451-4E08-AF65-8F9ECC0199CB}"/>
              </a:ext>
            </a:extLst>
          </p:cNvPr>
          <p:cNvSpPr txBox="1"/>
          <p:nvPr/>
        </p:nvSpPr>
        <p:spPr>
          <a:xfrm>
            <a:off x="4240665" y="5204488"/>
            <a:ext cx="2947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50-321 Wrocław</a:t>
            </a:r>
          </a:p>
          <a:p>
            <a:r>
              <a:rPr lang="pl-PL" sz="1400" dirty="0"/>
              <a:t>Ul. Trzebnica 1</a:t>
            </a:r>
          </a:p>
          <a:p>
            <a:r>
              <a:rPr lang="pl-PL" sz="1400" dirty="0"/>
              <a:t>Nr tel.: 123 456 789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14F296-DBEE-47D3-A6C6-7356C4B45F85}"/>
              </a:ext>
            </a:extLst>
          </p:cNvPr>
          <p:cNvSpPr txBox="1"/>
          <p:nvPr/>
        </p:nvSpPr>
        <p:spPr>
          <a:xfrm>
            <a:off x="4240665" y="6409867"/>
            <a:ext cx="3262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F9A78335-66A5-4048-998F-F356FFEBA6AE}"/>
              </a:ext>
            </a:extLst>
          </p:cNvPr>
          <p:cNvSpPr/>
          <p:nvPr/>
        </p:nvSpPr>
        <p:spPr>
          <a:xfrm>
            <a:off x="4380832" y="5905878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E841E7F-2FD5-4ACC-AFBF-6B6501AF9868}"/>
              </a:ext>
            </a:extLst>
          </p:cNvPr>
          <p:cNvSpPr/>
          <p:nvPr/>
        </p:nvSpPr>
        <p:spPr>
          <a:xfrm>
            <a:off x="4444753" y="1012937"/>
            <a:ext cx="3302493" cy="4012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FED05AA-628B-4556-8915-D2F28EA06315}"/>
              </a:ext>
            </a:extLst>
          </p:cNvPr>
          <p:cNvSpPr txBox="1"/>
          <p:nvPr/>
        </p:nvSpPr>
        <p:spPr>
          <a:xfrm>
            <a:off x="4444751" y="1101713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Aktualności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5F6A9CA-F866-4F10-B081-E17255020428}"/>
              </a:ext>
            </a:extLst>
          </p:cNvPr>
          <p:cNvSpPr txBox="1"/>
          <p:nvPr/>
        </p:nvSpPr>
        <p:spPr>
          <a:xfrm>
            <a:off x="4654856" y="1650364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-20% na </a:t>
            </a:r>
            <a:r>
              <a:rPr lang="pl-PL" dirty="0" err="1"/>
              <a:t>t-shirty</a:t>
            </a:r>
            <a:r>
              <a:rPr lang="pl-PL" dirty="0"/>
              <a:t>!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22E1562B-D044-4B91-9457-75F9E5624DE9}"/>
              </a:ext>
            </a:extLst>
          </p:cNvPr>
          <p:cNvSpPr txBox="1"/>
          <p:nvPr/>
        </p:nvSpPr>
        <p:spPr>
          <a:xfrm>
            <a:off x="4654856" y="2469356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-40% na skarpetki!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5CA62807-202E-4385-A12B-583AEDE0CC66}"/>
              </a:ext>
            </a:extLst>
          </p:cNvPr>
          <p:cNvSpPr txBox="1"/>
          <p:nvPr/>
        </p:nvSpPr>
        <p:spPr>
          <a:xfrm>
            <a:off x="4654856" y="3338217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-30% na koszule!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7AEFC5F-0FA8-4E6A-AA16-1BA325AB6349}"/>
              </a:ext>
            </a:extLst>
          </p:cNvPr>
          <p:cNvSpPr txBox="1"/>
          <p:nvPr/>
        </p:nvSpPr>
        <p:spPr>
          <a:xfrm>
            <a:off x="4654856" y="4207078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-10% na płaszcze!</a:t>
            </a:r>
          </a:p>
        </p:txBody>
      </p:sp>
    </p:spTree>
    <p:extLst>
      <p:ext uri="{BB962C8B-B14F-4D97-AF65-F5344CB8AC3E}">
        <p14:creationId xmlns:p14="http://schemas.microsoft.com/office/powerpoint/2010/main" val="209962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B8F0F1A-BBF4-4346-8768-8FD7AAC1DC54}"/>
              </a:ext>
            </a:extLst>
          </p:cNvPr>
          <p:cNvSpPr/>
          <p:nvPr/>
        </p:nvSpPr>
        <p:spPr>
          <a:xfrm>
            <a:off x="4229986" y="0"/>
            <a:ext cx="373202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603B8A-70DE-456D-8BF7-0A9CC02D9E81}"/>
              </a:ext>
            </a:extLst>
          </p:cNvPr>
          <p:cNvSpPr/>
          <p:nvPr/>
        </p:nvSpPr>
        <p:spPr>
          <a:xfrm>
            <a:off x="4229986" y="0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5F95EA47-337A-47FD-BA60-E7BB72965E99}"/>
              </a:ext>
            </a:extLst>
          </p:cNvPr>
          <p:cNvSpPr/>
          <p:nvPr/>
        </p:nvSpPr>
        <p:spPr>
          <a:xfrm>
            <a:off x="4345620" y="93215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600A3B-9B66-45B2-948A-3101E71899A5}"/>
              </a:ext>
            </a:extLst>
          </p:cNvPr>
          <p:cNvSpPr/>
          <p:nvPr/>
        </p:nvSpPr>
        <p:spPr>
          <a:xfrm flipV="1">
            <a:off x="7188052" y="11829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411CF39-578A-4ABD-8CF1-C5838F820A37}"/>
              </a:ext>
            </a:extLst>
          </p:cNvPr>
          <p:cNvSpPr/>
          <p:nvPr/>
        </p:nvSpPr>
        <p:spPr>
          <a:xfrm flipV="1">
            <a:off x="7188052" y="295813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DF6AE1B-5258-484D-B3D8-7299B591DC21}"/>
              </a:ext>
            </a:extLst>
          </p:cNvPr>
          <p:cNvSpPr/>
          <p:nvPr/>
        </p:nvSpPr>
        <p:spPr>
          <a:xfrm flipV="1">
            <a:off x="7188052" y="47332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2D6B57B-7417-4D30-BF15-A33C0A737693}"/>
              </a:ext>
            </a:extLst>
          </p:cNvPr>
          <p:cNvSpPr/>
          <p:nvPr/>
        </p:nvSpPr>
        <p:spPr>
          <a:xfrm>
            <a:off x="4229986" y="6085643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0EC613-4451-4E08-AF65-8F9ECC0199CB}"/>
              </a:ext>
            </a:extLst>
          </p:cNvPr>
          <p:cNvSpPr txBox="1"/>
          <p:nvPr/>
        </p:nvSpPr>
        <p:spPr>
          <a:xfrm>
            <a:off x="4229986" y="6171739"/>
            <a:ext cx="29473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50-321 Wrocław</a:t>
            </a:r>
          </a:p>
          <a:p>
            <a:r>
              <a:rPr lang="pl-PL" sz="1100" dirty="0"/>
              <a:t>Ul. Trzebnica 1</a:t>
            </a:r>
          </a:p>
          <a:p>
            <a:r>
              <a:rPr lang="pl-PL" sz="1100" dirty="0"/>
              <a:t>Nr tel.: 123 456 789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14F296-DBEE-47D3-A6C6-7356C4B45F85}"/>
              </a:ext>
            </a:extLst>
          </p:cNvPr>
          <p:cNvSpPr txBox="1"/>
          <p:nvPr/>
        </p:nvSpPr>
        <p:spPr>
          <a:xfrm>
            <a:off x="6813118" y="6088559"/>
            <a:ext cx="1148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F9A78335-66A5-4048-998F-F356FFEBA6AE}"/>
              </a:ext>
            </a:extLst>
          </p:cNvPr>
          <p:cNvSpPr/>
          <p:nvPr/>
        </p:nvSpPr>
        <p:spPr>
          <a:xfrm>
            <a:off x="5524277" y="6166096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E841E7F-2FD5-4ACC-AFBF-6B6501AF9868}"/>
              </a:ext>
            </a:extLst>
          </p:cNvPr>
          <p:cNvSpPr/>
          <p:nvPr/>
        </p:nvSpPr>
        <p:spPr>
          <a:xfrm>
            <a:off x="4444753" y="1012936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FED05AA-628B-4556-8915-D2F28EA06315}"/>
              </a:ext>
            </a:extLst>
          </p:cNvPr>
          <p:cNvSpPr txBox="1"/>
          <p:nvPr/>
        </p:nvSpPr>
        <p:spPr>
          <a:xfrm>
            <a:off x="4444751" y="1101713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Aktualności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5F6A9CA-F866-4F10-B081-E17255020428}"/>
              </a:ext>
            </a:extLst>
          </p:cNvPr>
          <p:cNvSpPr txBox="1"/>
          <p:nvPr/>
        </p:nvSpPr>
        <p:spPr>
          <a:xfrm>
            <a:off x="4654856" y="1650364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-20% na </a:t>
            </a:r>
            <a:r>
              <a:rPr lang="pl-PL" dirty="0" err="1"/>
              <a:t>t-shirty</a:t>
            </a:r>
            <a:r>
              <a:rPr lang="pl-PL" dirty="0"/>
              <a:t>!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22E1562B-D044-4B91-9457-75F9E5624DE9}"/>
              </a:ext>
            </a:extLst>
          </p:cNvPr>
          <p:cNvSpPr txBox="1"/>
          <p:nvPr/>
        </p:nvSpPr>
        <p:spPr>
          <a:xfrm>
            <a:off x="4654856" y="2469356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-40% na skarpetki!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5CA62807-202E-4385-A12B-583AEDE0CC66}"/>
              </a:ext>
            </a:extLst>
          </p:cNvPr>
          <p:cNvSpPr txBox="1"/>
          <p:nvPr/>
        </p:nvSpPr>
        <p:spPr>
          <a:xfrm>
            <a:off x="4654856" y="3338217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-30% na koszule!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7AEFC5F-0FA8-4E6A-AA16-1BA325AB6349}"/>
              </a:ext>
            </a:extLst>
          </p:cNvPr>
          <p:cNvSpPr txBox="1"/>
          <p:nvPr/>
        </p:nvSpPr>
        <p:spPr>
          <a:xfrm>
            <a:off x="4654856" y="4207078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-10% na płaszcze!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A19CF9D-8518-4FAB-B925-ADA6A8C5D881}"/>
              </a:ext>
            </a:extLst>
          </p:cNvPr>
          <p:cNvSpPr/>
          <p:nvPr/>
        </p:nvSpPr>
        <p:spPr>
          <a:xfrm>
            <a:off x="4229987" y="-1"/>
            <a:ext cx="3732028" cy="6079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4D3FD926-F6B4-4D8D-861D-7CA74C9BF3D4}"/>
              </a:ext>
            </a:extLst>
          </p:cNvPr>
          <p:cNvSpPr txBox="1"/>
          <p:nvPr/>
        </p:nvSpPr>
        <p:spPr>
          <a:xfrm>
            <a:off x="4444751" y="247848"/>
            <a:ext cx="26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Strona główna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414A1649-A8C2-4F95-9492-5BC073546C7B}"/>
              </a:ext>
            </a:extLst>
          </p:cNvPr>
          <p:cNvSpPr txBox="1"/>
          <p:nvPr/>
        </p:nvSpPr>
        <p:spPr>
          <a:xfrm>
            <a:off x="4478561" y="860230"/>
            <a:ext cx="26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Odzież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5BC984A-1911-42D3-BE6A-5C00C8CD9FAA}"/>
              </a:ext>
            </a:extLst>
          </p:cNvPr>
          <p:cNvSpPr txBox="1"/>
          <p:nvPr/>
        </p:nvSpPr>
        <p:spPr>
          <a:xfrm>
            <a:off x="4489240" y="1511452"/>
            <a:ext cx="26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Obuwie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17679D50-FB51-4838-B3D6-B4A554DE9286}"/>
              </a:ext>
            </a:extLst>
          </p:cNvPr>
          <p:cNvSpPr txBox="1"/>
          <p:nvPr/>
        </p:nvSpPr>
        <p:spPr>
          <a:xfrm>
            <a:off x="4489240" y="2256660"/>
            <a:ext cx="26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Dodatki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67B88ED3-1E96-4531-80B6-0FDCA453AF4F}"/>
              </a:ext>
            </a:extLst>
          </p:cNvPr>
          <p:cNvSpPr txBox="1"/>
          <p:nvPr/>
        </p:nvSpPr>
        <p:spPr>
          <a:xfrm>
            <a:off x="4489240" y="2987021"/>
            <a:ext cx="26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Koszyk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5AC81C20-7221-40FE-AC78-5D21115F74F0}"/>
              </a:ext>
            </a:extLst>
          </p:cNvPr>
          <p:cNvSpPr txBox="1"/>
          <p:nvPr/>
        </p:nvSpPr>
        <p:spPr>
          <a:xfrm>
            <a:off x="4489240" y="3702365"/>
            <a:ext cx="26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Moje konto</a:t>
            </a:r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66189C80-87C6-40D0-A34A-D2031552D942}"/>
              </a:ext>
            </a:extLst>
          </p:cNvPr>
          <p:cNvSpPr/>
          <p:nvPr/>
        </p:nvSpPr>
        <p:spPr>
          <a:xfrm>
            <a:off x="4229986" y="5204489"/>
            <a:ext cx="3732028" cy="1653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30174C0-47EF-4B22-8703-AB42A3111B89}"/>
              </a:ext>
            </a:extLst>
          </p:cNvPr>
          <p:cNvSpPr txBox="1"/>
          <p:nvPr/>
        </p:nvSpPr>
        <p:spPr>
          <a:xfrm>
            <a:off x="4240665" y="5204488"/>
            <a:ext cx="2947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50-321 Wrocław</a:t>
            </a:r>
          </a:p>
          <a:p>
            <a:r>
              <a:rPr lang="pl-PL" sz="1400" dirty="0"/>
              <a:t>Ul. Trzebnica 1</a:t>
            </a:r>
          </a:p>
          <a:p>
            <a:r>
              <a:rPr lang="pl-PL" sz="1400" dirty="0"/>
              <a:t>Nr tel.: 123 456 789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09554109-CE19-4B6F-A010-C5A7C225A40B}"/>
              </a:ext>
            </a:extLst>
          </p:cNvPr>
          <p:cNvSpPr txBox="1"/>
          <p:nvPr/>
        </p:nvSpPr>
        <p:spPr>
          <a:xfrm>
            <a:off x="4240665" y="6409867"/>
            <a:ext cx="3262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C966ACB3-BC6E-4788-9686-EC7395377ED0}"/>
              </a:ext>
            </a:extLst>
          </p:cNvPr>
          <p:cNvSpPr/>
          <p:nvPr/>
        </p:nvSpPr>
        <p:spPr>
          <a:xfrm>
            <a:off x="4380832" y="5905878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2907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B8F0F1A-BBF4-4346-8768-8FD7AAC1DC54}"/>
              </a:ext>
            </a:extLst>
          </p:cNvPr>
          <p:cNvSpPr/>
          <p:nvPr/>
        </p:nvSpPr>
        <p:spPr>
          <a:xfrm>
            <a:off x="4229986" y="0"/>
            <a:ext cx="373202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603B8A-70DE-456D-8BF7-0A9CC02D9E81}"/>
              </a:ext>
            </a:extLst>
          </p:cNvPr>
          <p:cNvSpPr/>
          <p:nvPr/>
        </p:nvSpPr>
        <p:spPr>
          <a:xfrm>
            <a:off x="4229986" y="0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5F95EA47-337A-47FD-BA60-E7BB72965E99}"/>
              </a:ext>
            </a:extLst>
          </p:cNvPr>
          <p:cNvSpPr/>
          <p:nvPr/>
        </p:nvSpPr>
        <p:spPr>
          <a:xfrm>
            <a:off x="4345620" y="93215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600A3B-9B66-45B2-948A-3101E71899A5}"/>
              </a:ext>
            </a:extLst>
          </p:cNvPr>
          <p:cNvSpPr/>
          <p:nvPr/>
        </p:nvSpPr>
        <p:spPr>
          <a:xfrm flipV="1">
            <a:off x="7188052" y="11829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411CF39-578A-4ABD-8CF1-C5838F820A37}"/>
              </a:ext>
            </a:extLst>
          </p:cNvPr>
          <p:cNvSpPr/>
          <p:nvPr/>
        </p:nvSpPr>
        <p:spPr>
          <a:xfrm flipV="1">
            <a:off x="7188052" y="295813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DF6AE1B-5258-484D-B3D8-7299B591DC21}"/>
              </a:ext>
            </a:extLst>
          </p:cNvPr>
          <p:cNvSpPr/>
          <p:nvPr/>
        </p:nvSpPr>
        <p:spPr>
          <a:xfrm flipV="1">
            <a:off x="7188052" y="47332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2D6B57B-7417-4D30-BF15-A33C0A737693}"/>
              </a:ext>
            </a:extLst>
          </p:cNvPr>
          <p:cNvSpPr/>
          <p:nvPr/>
        </p:nvSpPr>
        <p:spPr>
          <a:xfrm>
            <a:off x="4229986" y="6085643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0EC613-4451-4E08-AF65-8F9ECC0199CB}"/>
              </a:ext>
            </a:extLst>
          </p:cNvPr>
          <p:cNvSpPr txBox="1"/>
          <p:nvPr/>
        </p:nvSpPr>
        <p:spPr>
          <a:xfrm>
            <a:off x="4229986" y="6171739"/>
            <a:ext cx="29473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50-321 Wrocław</a:t>
            </a:r>
          </a:p>
          <a:p>
            <a:r>
              <a:rPr lang="pl-PL" sz="1100" dirty="0"/>
              <a:t>Ul. Trzebnica 1</a:t>
            </a:r>
          </a:p>
          <a:p>
            <a:r>
              <a:rPr lang="pl-PL" sz="1100" dirty="0"/>
              <a:t>Nr tel.: 123 456 789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14F296-DBEE-47D3-A6C6-7356C4B45F85}"/>
              </a:ext>
            </a:extLst>
          </p:cNvPr>
          <p:cNvSpPr txBox="1"/>
          <p:nvPr/>
        </p:nvSpPr>
        <p:spPr>
          <a:xfrm>
            <a:off x="6813118" y="6088559"/>
            <a:ext cx="1148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F9A78335-66A5-4048-998F-F356FFEBA6AE}"/>
              </a:ext>
            </a:extLst>
          </p:cNvPr>
          <p:cNvSpPr/>
          <p:nvPr/>
        </p:nvSpPr>
        <p:spPr>
          <a:xfrm>
            <a:off x="5524277" y="6166096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6E49EA2-F823-4808-9B7E-9ECE9C1040CB}"/>
              </a:ext>
            </a:extLst>
          </p:cNvPr>
          <p:cNvSpPr/>
          <p:nvPr/>
        </p:nvSpPr>
        <p:spPr>
          <a:xfrm>
            <a:off x="4444752" y="1047564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7086843-513C-49DD-9FD7-B343A203581E}"/>
              </a:ext>
            </a:extLst>
          </p:cNvPr>
          <p:cNvSpPr txBox="1"/>
          <p:nvPr/>
        </p:nvSpPr>
        <p:spPr>
          <a:xfrm>
            <a:off x="4542406" y="11363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Polecamy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8949A06B-7E7A-4485-8FAE-B43D45A19E67}"/>
              </a:ext>
            </a:extLst>
          </p:cNvPr>
          <p:cNvSpPr/>
          <p:nvPr/>
        </p:nvSpPr>
        <p:spPr>
          <a:xfrm>
            <a:off x="4678532" y="1711625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82C71931-E681-4814-9D1F-8FB7471FBDA1}"/>
              </a:ext>
            </a:extLst>
          </p:cNvPr>
          <p:cNvSpPr/>
          <p:nvPr/>
        </p:nvSpPr>
        <p:spPr>
          <a:xfrm>
            <a:off x="4678531" y="1711171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C7A13329-3871-411B-AC8E-A2590D7EB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5196303" y="1711170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0B103ED-1242-4466-BEE7-4C49918660FC}"/>
              </a:ext>
            </a:extLst>
          </p:cNvPr>
          <p:cNvSpPr txBox="1"/>
          <p:nvPr/>
        </p:nvSpPr>
        <p:spPr>
          <a:xfrm>
            <a:off x="4678530" y="281220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6582B14-9258-49AF-BBD6-47981CFF8CC0}"/>
              </a:ext>
            </a:extLst>
          </p:cNvPr>
          <p:cNvSpPr txBox="1"/>
          <p:nvPr/>
        </p:nvSpPr>
        <p:spPr>
          <a:xfrm>
            <a:off x="4678530" y="3099844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D1AE2A08-1ACB-41B9-BF20-EAB22AF7CAED}"/>
              </a:ext>
            </a:extLst>
          </p:cNvPr>
          <p:cNvSpPr/>
          <p:nvPr/>
        </p:nvSpPr>
        <p:spPr>
          <a:xfrm>
            <a:off x="4640455" y="374217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D3C253A5-7FD4-41F3-BD87-C5BB3230D9A5}"/>
              </a:ext>
            </a:extLst>
          </p:cNvPr>
          <p:cNvSpPr/>
          <p:nvPr/>
        </p:nvSpPr>
        <p:spPr>
          <a:xfrm>
            <a:off x="4640454" y="3742176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9" name="Obraz 28">
            <a:extLst>
              <a:ext uri="{FF2B5EF4-FFF2-40B4-BE49-F238E27FC236}">
                <a16:creationId xmlns:a16="http://schemas.microsoft.com/office/drawing/2014/main" id="{AD094A06-C57D-4785-9BBB-D9D38A00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40" y="3742177"/>
            <a:ext cx="1146008" cy="1146008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BBD7D5-D4FF-4137-95E2-B8A5CB83CFC6}"/>
              </a:ext>
            </a:extLst>
          </p:cNvPr>
          <p:cNvSpPr txBox="1"/>
          <p:nvPr/>
        </p:nvSpPr>
        <p:spPr>
          <a:xfrm>
            <a:off x="4678530" y="4829939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099C07C0-D463-4F5C-B4D4-F1662D069AA1}"/>
              </a:ext>
            </a:extLst>
          </p:cNvPr>
          <p:cNvSpPr txBox="1"/>
          <p:nvPr/>
        </p:nvSpPr>
        <p:spPr>
          <a:xfrm>
            <a:off x="4656544" y="515221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E6092222-64AE-457F-A6B6-238040A3E7E3}"/>
              </a:ext>
            </a:extLst>
          </p:cNvPr>
          <p:cNvSpPr/>
          <p:nvPr/>
        </p:nvSpPr>
        <p:spPr>
          <a:xfrm>
            <a:off x="4229986" y="5204489"/>
            <a:ext cx="3732028" cy="1653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6137CF9A-CF60-45F6-A432-563C2F1E3117}"/>
              </a:ext>
            </a:extLst>
          </p:cNvPr>
          <p:cNvSpPr txBox="1"/>
          <p:nvPr/>
        </p:nvSpPr>
        <p:spPr>
          <a:xfrm>
            <a:off x="4240665" y="5204488"/>
            <a:ext cx="2947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50-321 Wrocław</a:t>
            </a:r>
          </a:p>
          <a:p>
            <a:r>
              <a:rPr lang="pl-PL" sz="1400" dirty="0"/>
              <a:t>Ul. Trzebnica 1</a:t>
            </a:r>
          </a:p>
          <a:p>
            <a:r>
              <a:rPr lang="pl-PL" sz="1400" dirty="0"/>
              <a:t>Nr tel.: 123 456 789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DDA84D5E-564A-4FA4-A10B-09D3FEC94BC4}"/>
              </a:ext>
            </a:extLst>
          </p:cNvPr>
          <p:cNvSpPr txBox="1"/>
          <p:nvPr/>
        </p:nvSpPr>
        <p:spPr>
          <a:xfrm>
            <a:off x="4240665" y="6409867"/>
            <a:ext cx="3262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id="{B1FB7FEA-AA00-4BE2-BAA8-1DDA5BE99E92}"/>
              </a:ext>
            </a:extLst>
          </p:cNvPr>
          <p:cNvSpPr/>
          <p:nvPr/>
        </p:nvSpPr>
        <p:spPr>
          <a:xfrm>
            <a:off x="4380832" y="5905878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635210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604</Words>
  <Application>Microsoft Office PowerPoint</Application>
  <PresentationFormat>Panoramiczny</PresentationFormat>
  <Paragraphs>214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Rysz</dc:creator>
  <cp:lastModifiedBy>Szymon Rysz</cp:lastModifiedBy>
  <cp:revision>13</cp:revision>
  <dcterms:created xsi:type="dcterms:W3CDTF">2021-01-22T19:37:37Z</dcterms:created>
  <dcterms:modified xsi:type="dcterms:W3CDTF">2021-01-25T12:31:58Z</dcterms:modified>
</cp:coreProperties>
</file>