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14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B410B7-688E-4C1D-AA4C-A73D1BC1E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49FDB39-2A55-49D7-9686-41AC4C54F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6DCDB2F-CF97-4122-B653-B024209C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4F383-2879-4E2D-B597-F36851D5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6CA19FC-42F7-493C-B8AE-C6A8DA7A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74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7F647E-81CC-48F9-9D67-9EA583AA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2AE6F25-0ECA-48F1-A2FD-07EBA4A16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4F0D3A0-0121-4A77-8515-FA30E007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2928E68-CF34-4535-8C2D-7AC5260C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B3C6383-B697-406C-A422-8DA6A780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20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0B3B867-7D3A-406C-B744-C4AE18C05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940B103-EC02-4F04-9457-AC6675DE5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56DC0F0-032C-46AD-AFFC-A22D537CA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D4D5A3B-6BB3-4EA1-974E-FB42A94E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A89A2F5-14E1-4A16-96EA-8D5C60A6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9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5530FB-7E04-4D27-B207-F4AB586B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DF94DA0-8F1D-4105-89AC-AA7179B37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043FCA1-BE1C-4537-B717-12BCD77D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03BDB5E-3D0E-49DB-A873-7A2A5EEF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6B4B305-B305-4470-A0A9-37D703F3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12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B4C267-D6BC-434E-A59D-6A7A3A0B9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89B3CB8-2DF4-4DBF-B7E5-C59426921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82132B7-44E3-4550-9DBC-55FE6E0D6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5A0FDA2-7A15-48BC-80A6-83D720899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F4814DE-86C5-4FD0-B092-A3581D19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02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1C8D33-61FF-4696-BB93-95C3143C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F7D403-3C06-42A0-82B2-93C7B832B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7D55EE6-8543-48C3-8417-1FDAEAB71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B1BC4D1-3F58-4134-A6E3-283F32DA6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8B0684F-DBB5-4AB8-BB76-A2C8C3D0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05F6532-6D6E-4C3B-A0B8-3FF1B778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34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ADF99D-E1F1-4E7B-A412-977856619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06A85A4-9118-4617-8640-4087DCD4A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B429FEF-FB2C-4A29-A74A-84737173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0CFB8A5-3DDF-4A1B-BAF8-D37C59FED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7602537-C548-4F50-9CF9-95F368F8B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A6691C5-F0D9-40F6-B413-9FF17828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D0F2BC7-C3C0-4A12-95DF-C0542B6B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B6B3EB7-7CBE-404A-AACE-C14093D8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50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582C27-9998-447B-A2DE-E7541DDD2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62E63B4-5DC6-4E13-A407-2DBE8AC3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C91AA6F-5B35-4E0A-98AC-AAA0FEA9F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F77D0FC-DC8D-483C-8BA1-D107CA12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39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2FD55D6-2929-4DCA-8B5E-7ABE83744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B5B33B4-AB4F-443A-ABF1-996D5E0C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335DE1E-D99F-4970-B23A-9B2A86A2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13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C5A601-F4CE-41F8-AFC8-67308A6CC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00337C-0565-471C-8A19-9030CD633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846F5EE-BF25-4CE8-B405-727F233A9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39CADAE-3F3F-4DB4-B764-16440D5D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EEAA399-B8A2-48F5-BF81-21A13957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8109940-D230-442A-A538-1984F2B9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23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5B3E17-4D47-4868-8976-AC95D2BEC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1F89E23-1D6E-40A5-A79B-2A002AB49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D87DA69-A219-4735-BE7E-D5F3C56CB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ED0B730-50A3-466E-A658-D8FDAB2A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1330BE1-74BF-4948-9FEC-07D61F4E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726F6EC-CC74-41C5-8189-3F91D841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43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A40E08E-8882-4DC6-912D-F3943E3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D9410EF-D39C-4A72-A19F-9FD56DCAF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6BA3597-FCC3-4147-BA16-24B9FC39E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35663-AB37-4784-894E-DAAE42030DBB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499010A-91E6-4734-9BB0-34E18298E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0D5D33-9C13-4AE5-A58E-22A3160E2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53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FF4FBD8F-1DCA-40D4-9C49-769AA36C58DD}"/>
              </a:ext>
            </a:extLst>
          </p:cNvPr>
          <p:cNvSpPr/>
          <p:nvPr/>
        </p:nvSpPr>
        <p:spPr>
          <a:xfrm>
            <a:off x="870660" y="441016"/>
            <a:ext cx="878242" cy="553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4BBCA64-1167-4B61-BE17-72AF46717B80}"/>
              </a:ext>
            </a:extLst>
          </p:cNvPr>
          <p:cNvSpPr txBox="1"/>
          <p:nvPr/>
        </p:nvSpPr>
        <p:spPr>
          <a:xfrm>
            <a:off x="870659" y="559292"/>
            <a:ext cx="100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Server</a:t>
            </a:r>
            <a:endParaRPr lang="en-GB" sz="1200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2A6EAAF6-FA47-4B9F-8849-ED32710D88FC}"/>
              </a:ext>
            </a:extLst>
          </p:cNvPr>
          <p:cNvSpPr/>
          <p:nvPr/>
        </p:nvSpPr>
        <p:spPr>
          <a:xfrm>
            <a:off x="3633095" y="441016"/>
            <a:ext cx="878242" cy="553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2394F34-D92A-4C8E-9BED-E873A5A71C73}"/>
              </a:ext>
            </a:extLst>
          </p:cNvPr>
          <p:cNvSpPr txBox="1"/>
          <p:nvPr/>
        </p:nvSpPr>
        <p:spPr>
          <a:xfrm>
            <a:off x="3633094" y="559292"/>
            <a:ext cx="100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Client</a:t>
            </a:r>
            <a:endParaRPr lang="en-GB" sz="1200" dirty="0"/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A4F1A7C8-CFC6-4C58-A690-78BD80F0C454}"/>
              </a:ext>
            </a:extLst>
          </p:cNvPr>
          <p:cNvSpPr/>
          <p:nvPr/>
        </p:nvSpPr>
        <p:spPr>
          <a:xfrm>
            <a:off x="6395529" y="441016"/>
            <a:ext cx="878242" cy="553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560BB1D7-DE96-4972-AD88-42312FA94BF6}"/>
              </a:ext>
            </a:extLst>
          </p:cNvPr>
          <p:cNvSpPr txBox="1"/>
          <p:nvPr/>
        </p:nvSpPr>
        <p:spPr>
          <a:xfrm>
            <a:off x="6395528" y="559292"/>
            <a:ext cx="100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GUI</a:t>
            </a:r>
            <a:endParaRPr lang="en-GB" sz="1200" dirty="0"/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03E9CE91-751C-4C99-849E-7A6635642739}"/>
              </a:ext>
            </a:extLst>
          </p:cNvPr>
          <p:cNvSpPr txBox="1"/>
          <p:nvPr/>
        </p:nvSpPr>
        <p:spPr>
          <a:xfrm>
            <a:off x="5155313" y="697791"/>
            <a:ext cx="100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Move</a:t>
            </a:r>
            <a:endParaRPr lang="en-GB" sz="1100" dirty="0"/>
          </a:p>
        </p:txBody>
      </p:sp>
      <p:cxnSp>
        <p:nvCxnSpPr>
          <p:cNvPr id="31" name="Łącznik prosty ze strzałką 30">
            <a:extLst>
              <a:ext uri="{FF2B5EF4-FFF2-40B4-BE49-F238E27FC236}">
                <a16:creationId xmlns:a16="http://schemas.microsoft.com/office/drawing/2014/main" id="{9A62536A-1018-44FB-9C78-BE1DAB4AB802}"/>
              </a:ext>
            </a:extLst>
          </p:cNvPr>
          <p:cNvCxnSpPr/>
          <p:nvPr/>
        </p:nvCxnSpPr>
        <p:spPr>
          <a:xfrm flipH="1">
            <a:off x="1748902" y="919733"/>
            <a:ext cx="1884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ze strzałką 32">
            <a:extLst>
              <a:ext uri="{FF2B5EF4-FFF2-40B4-BE49-F238E27FC236}">
                <a16:creationId xmlns:a16="http://schemas.microsoft.com/office/drawing/2014/main" id="{2CD66C34-3DC2-4ED7-A6AA-E22355D955F1}"/>
              </a:ext>
            </a:extLst>
          </p:cNvPr>
          <p:cNvCxnSpPr/>
          <p:nvPr/>
        </p:nvCxnSpPr>
        <p:spPr>
          <a:xfrm>
            <a:off x="1748902" y="559292"/>
            <a:ext cx="1884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ze strzałką 34">
            <a:extLst>
              <a:ext uri="{FF2B5EF4-FFF2-40B4-BE49-F238E27FC236}">
                <a16:creationId xmlns:a16="http://schemas.microsoft.com/office/drawing/2014/main" id="{C19BC781-5B51-4A29-B0BD-BBAB7A8E78ED}"/>
              </a:ext>
            </a:extLst>
          </p:cNvPr>
          <p:cNvCxnSpPr/>
          <p:nvPr/>
        </p:nvCxnSpPr>
        <p:spPr>
          <a:xfrm flipH="1">
            <a:off x="4511337" y="919733"/>
            <a:ext cx="1884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ze strzałką 36">
            <a:extLst>
              <a:ext uri="{FF2B5EF4-FFF2-40B4-BE49-F238E27FC236}">
                <a16:creationId xmlns:a16="http://schemas.microsoft.com/office/drawing/2014/main" id="{9FC00F71-5881-4634-885C-02CCCAE0114B}"/>
              </a:ext>
            </a:extLst>
          </p:cNvPr>
          <p:cNvCxnSpPr/>
          <p:nvPr/>
        </p:nvCxnSpPr>
        <p:spPr>
          <a:xfrm>
            <a:off x="4511337" y="559292"/>
            <a:ext cx="1884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18957B3-C0A4-4E66-9E68-CEA5ED7D9A82}"/>
              </a:ext>
            </a:extLst>
          </p:cNvPr>
          <p:cNvSpPr txBox="1"/>
          <p:nvPr/>
        </p:nvSpPr>
        <p:spPr>
          <a:xfrm>
            <a:off x="2201407" y="337350"/>
            <a:ext cx="38659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50" dirty="0" err="1"/>
              <a:t>GameState</a:t>
            </a:r>
            <a:endParaRPr lang="en-GB" sz="1050" dirty="0"/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0D2A0875-C9E3-4D1F-9095-F7267D664DDC}"/>
              </a:ext>
            </a:extLst>
          </p:cNvPr>
          <p:cNvSpPr txBox="1"/>
          <p:nvPr/>
        </p:nvSpPr>
        <p:spPr>
          <a:xfrm>
            <a:off x="8780984" y="642734"/>
            <a:ext cx="100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User</a:t>
            </a:r>
            <a:endParaRPr lang="en-GB" sz="1200" dirty="0"/>
          </a:p>
        </p:txBody>
      </p:sp>
      <p:cxnSp>
        <p:nvCxnSpPr>
          <p:cNvPr id="41" name="Łącznik prosty ze strzałką 40">
            <a:extLst>
              <a:ext uri="{FF2B5EF4-FFF2-40B4-BE49-F238E27FC236}">
                <a16:creationId xmlns:a16="http://schemas.microsoft.com/office/drawing/2014/main" id="{02100DFC-6D8C-41E6-85B9-45A5987A0C7D}"/>
              </a:ext>
            </a:extLst>
          </p:cNvPr>
          <p:cNvCxnSpPr>
            <a:stCxn id="39" idx="1"/>
          </p:cNvCxnSpPr>
          <p:nvPr/>
        </p:nvCxnSpPr>
        <p:spPr>
          <a:xfrm flipH="1" flipV="1">
            <a:off x="7273771" y="781233"/>
            <a:ext cx="1507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ole tekstowe 42">
            <a:extLst>
              <a:ext uri="{FF2B5EF4-FFF2-40B4-BE49-F238E27FC236}">
                <a16:creationId xmlns:a16="http://schemas.microsoft.com/office/drawing/2014/main" id="{22475F7C-EC0C-4FD7-A79D-8C09C2194476}"/>
              </a:ext>
            </a:extLst>
          </p:cNvPr>
          <p:cNvSpPr txBox="1"/>
          <p:nvPr/>
        </p:nvSpPr>
        <p:spPr>
          <a:xfrm>
            <a:off x="7650748" y="717299"/>
            <a:ext cx="100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Click</a:t>
            </a:r>
            <a:endParaRPr lang="en-GB" sz="1100" dirty="0"/>
          </a:p>
        </p:txBody>
      </p:sp>
      <p:cxnSp>
        <p:nvCxnSpPr>
          <p:cNvPr id="47" name="Łącznik prosty ze strzałką 46">
            <a:extLst>
              <a:ext uri="{FF2B5EF4-FFF2-40B4-BE49-F238E27FC236}">
                <a16:creationId xmlns:a16="http://schemas.microsoft.com/office/drawing/2014/main" id="{B6DABA1D-9C2E-48B4-B1A6-60D6EE1B3802}"/>
              </a:ext>
            </a:extLst>
          </p:cNvPr>
          <p:cNvCxnSpPr>
            <a:endCxn id="39" idx="1"/>
          </p:cNvCxnSpPr>
          <p:nvPr/>
        </p:nvCxnSpPr>
        <p:spPr>
          <a:xfrm>
            <a:off x="7273771" y="464308"/>
            <a:ext cx="1603899" cy="252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ole tekstowe 47">
            <a:extLst>
              <a:ext uri="{FF2B5EF4-FFF2-40B4-BE49-F238E27FC236}">
                <a16:creationId xmlns:a16="http://schemas.microsoft.com/office/drawing/2014/main" id="{E8F338B6-665E-409A-945F-4A0393B05AD1}"/>
              </a:ext>
            </a:extLst>
          </p:cNvPr>
          <p:cNvSpPr txBox="1"/>
          <p:nvPr/>
        </p:nvSpPr>
        <p:spPr>
          <a:xfrm rot="654704">
            <a:off x="7775034" y="368403"/>
            <a:ext cx="10025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50" dirty="0" err="1"/>
              <a:t>View</a:t>
            </a:r>
            <a:endParaRPr lang="en-GB" sz="1050" dirty="0"/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96E0C27B-B539-4EA1-BCF3-B9E4D25B1B5E}"/>
              </a:ext>
            </a:extLst>
          </p:cNvPr>
          <p:cNvSpPr txBox="1"/>
          <p:nvPr/>
        </p:nvSpPr>
        <p:spPr>
          <a:xfrm>
            <a:off x="2388835" y="709542"/>
            <a:ext cx="100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Move</a:t>
            </a:r>
            <a:endParaRPr lang="en-GB" sz="1100" dirty="0"/>
          </a:p>
        </p:txBody>
      </p:sp>
      <p:sp>
        <p:nvSpPr>
          <p:cNvPr id="51" name="pole tekstowe 50">
            <a:extLst>
              <a:ext uri="{FF2B5EF4-FFF2-40B4-BE49-F238E27FC236}">
                <a16:creationId xmlns:a16="http://schemas.microsoft.com/office/drawing/2014/main" id="{618D92B7-858E-4295-A24F-BA36CFF280F9}"/>
              </a:ext>
            </a:extLst>
          </p:cNvPr>
          <p:cNvSpPr txBox="1"/>
          <p:nvPr/>
        </p:nvSpPr>
        <p:spPr>
          <a:xfrm>
            <a:off x="5007581" y="313342"/>
            <a:ext cx="38659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50" dirty="0" err="1"/>
              <a:t>GameState</a:t>
            </a:r>
            <a:endParaRPr lang="en-GB" sz="1050" dirty="0"/>
          </a:p>
        </p:txBody>
      </p:sp>
      <p:sp>
        <p:nvSpPr>
          <p:cNvPr id="52" name="pole tekstowe 51">
            <a:extLst>
              <a:ext uri="{FF2B5EF4-FFF2-40B4-BE49-F238E27FC236}">
                <a16:creationId xmlns:a16="http://schemas.microsoft.com/office/drawing/2014/main" id="{E3516D13-0427-4B3A-9D3B-2AAD9B68C87F}"/>
              </a:ext>
            </a:extLst>
          </p:cNvPr>
          <p:cNvSpPr txBox="1"/>
          <p:nvPr/>
        </p:nvSpPr>
        <p:spPr>
          <a:xfrm>
            <a:off x="621117" y="3244334"/>
            <a:ext cx="1677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GameState</a:t>
            </a:r>
            <a:r>
              <a:rPr lang="pl-PL" dirty="0"/>
              <a:t>:</a:t>
            </a:r>
            <a:br>
              <a:rPr lang="pl-PL" dirty="0"/>
            </a:br>
            <a:r>
              <a:rPr lang="pl-PL" sz="1200" dirty="0"/>
              <a:t>- Board</a:t>
            </a:r>
            <a:br>
              <a:rPr lang="pl-PL" sz="1200" dirty="0"/>
            </a:br>
            <a:r>
              <a:rPr lang="pl-PL" sz="1200" dirty="0"/>
              <a:t>- Player data</a:t>
            </a:r>
            <a:br>
              <a:rPr lang="pl-PL" sz="1200" dirty="0"/>
            </a:br>
            <a:r>
              <a:rPr lang="pl-PL" sz="1200" dirty="0"/>
              <a:t>- </a:t>
            </a:r>
            <a:r>
              <a:rPr lang="pl-PL" sz="1200" dirty="0" err="1"/>
              <a:t>Round</a:t>
            </a:r>
            <a:r>
              <a:rPr lang="pl-PL" sz="1200" dirty="0"/>
              <a:t> tour</a:t>
            </a:r>
            <a:endParaRPr lang="en-GB" dirty="0"/>
          </a:p>
        </p:txBody>
      </p:sp>
      <p:sp>
        <p:nvSpPr>
          <p:cNvPr id="54" name="pole tekstowe 53">
            <a:extLst>
              <a:ext uri="{FF2B5EF4-FFF2-40B4-BE49-F238E27FC236}">
                <a16:creationId xmlns:a16="http://schemas.microsoft.com/office/drawing/2014/main" id="{21B64057-2677-486C-AA9F-ABFE7D2E378B}"/>
              </a:ext>
            </a:extLst>
          </p:cNvPr>
          <p:cNvSpPr txBox="1"/>
          <p:nvPr/>
        </p:nvSpPr>
        <p:spPr>
          <a:xfrm>
            <a:off x="4808759" y="3244334"/>
            <a:ext cx="18841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Move</a:t>
            </a:r>
            <a:r>
              <a:rPr lang="pl-PL" dirty="0"/>
              <a:t>:</a:t>
            </a:r>
          </a:p>
          <a:p>
            <a:r>
              <a:rPr lang="pl-PL" sz="1200" dirty="0"/>
              <a:t>- Player data</a:t>
            </a:r>
            <a:br>
              <a:rPr lang="pl-PL" sz="1200" dirty="0"/>
            </a:br>
            <a:r>
              <a:rPr lang="pl-PL" sz="1200" dirty="0"/>
              <a:t>- </a:t>
            </a:r>
            <a:r>
              <a:rPr lang="pl-PL" sz="1200" dirty="0" err="1"/>
              <a:t>Move</a:t>
            </a:r>
            <a:r>
              <a:rPr lang="pl-PL" sz="1200" dirty="0"/>
              <a:t> data</a:t>
            </a:r>
            <a:endParaRPr lang="en-GB" sz="1200" dirty="0"/>
          </a:p>
        </p:txBody>
      </p:sp>
      <p:sp>
        <p:nvSpPr>
          <p:cNvPr id="55" name="pole tekstowe 54">
            <a:extLst>
              <a:ext uri="{FF2B5EF4-FFF2-40B4-BE49-F238E27FC236}">
                <a16:creationId xmlns:a16="http://schemas.microsoft.com/office/drawing/2014/main" id="{E775C724-664A-488B-8A5D-AD386FB690F0}"/>
              </a:ext>
            </a:extLst>
          </p:cNvPr>
          <p:cNvSpPr txBox="1"/>
          <p:nvPr/>
        </p:nvSpPr>
        <p:spPr>
          <a:xfrm>
            <a:off x="7531261" y="3243425"/>
            <a:ext cx="16778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View</a:t>
            </a:r>
            <a:r>
              <a:rPr lang="pl-PL" dirty="0"/>
              <a:t>:</a:t>
            </a:r>
            <a:br>
              <a:rPr lang="pl-PL" dirty="0"/>
            </a:br>
            <a:r>
              <a:rPr lang="pl-PL" sz="1200" dirty="0" err="1"/>
              <a:t>Displayed</a:t>
            </a:r>
            <a:r>
              <a:rPr lang="pl-PL" sz="1200" dirty="0"/>
              <a:t> by</a:t>
            </a:r>
            <a:br>
              <a:rPr lang="pl-PL" sz="1200" dirty="0"/>
            </a:br>
            <a:r>
              <a:rPr lang="pl-PL" sz="1200" dirty="0"/>
              <a:t>- Board </a:t>
            </a:r>
            <a:br>
              <a:rPr lang="pl-PL" sz="1200" dirty="0"/>
            </a:br>
            <a:r>
              <a:rPr lang="pl-PL" sz="1200" dirty="0"/>
              <a:t>- Player data</a:t>
            </a:r>
            <a:br>
              <a:rPr lang="pl-PL" sz="1200" dirty="0"/>
            </a:br>
            <a:r>
              <a:rPr lang="pl-PL" sz="1200" dirty="0"/>
              <a:t>- </a:t>
            </a:r>
            <a:r>
              <a:rPr lang="pl-PL" sz="1200" dirty="0" err="1"/>
              <a:t>Round</a:t>
            </a:r>
            <a:r>
              <a:rPr lang="pl-PL" sz="1200" dirty="0"/>
              <a:t> tour</a:t>
            </a:r>
          </a:p>
        </p:txBody>
      </p:sp>
      <p:sp>
        <p:nvSpPr>
          <p:cNvPr id="56" name="pole tekstowe 55">
            <a:extLst>
              <a:ext uri="{FF2B5EF4-FFF2-40B4-BE49-F238E27FC236}">
                <a16:creationId xmlns:a16="http://schemas.microsoft.com/office/drawing/2014/main" id="{03DEE318-E82F-4E9B-BFB1-661B8F649A02}"/>
              </a:ext>
            </a:extLst>
          </p:cNvPr>
          <p:cNvSpPr txBox="1"/>
          <p:nvPr/>
        </p:nvSpPr>
        <p:spPr>
          <a:xfrm>
            <a:off x="9683264" y="3243425"/>
            <a:ext cx="167787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Click</a:t>
            </a:r>
            <a:r>
              <a:rPr lang="pl-PL" dirty="0"/>
              <a:t>:</a:t>
            </a:r>
            <a:br>
              <a:rPr lang="pl-PL" dirty="0"/>
            </a:br>
            <a:r>
              <a:rPr lang="pl-PL" sz="1100" dirty="0"/>
              <a:t>- </a:t>
            </a:r>
            <a:r>
              <a:rPr lang="pl-PL" sz="1100" dirty="0" err="1"/>
              <a:t>Creates</a:t>
            </a:r>
            <a:r>
              <a:rPr lang="pl-PL" sz="1100" dirty="0"/>
              <a:t> </a:t>
            </a:r>
            <a:r>
              <a:rPr lang="pl-PL" sz="1100" dirty="0" err="1"/>
              <a:t>move</a:t>
            </a:r>
            <a:r>
              <a:rPr lang="pl-PL" sz="1100" dirty="0"/>
              <a:t> data</a:t>
            </a:r>
            <a:endParaRPr lang="en-GB" dirty="0"/>
          </a:p>
        </p:txBody>
      </p:sp>
      <p:sp>
        <p:nvSpPr>
          <p:cNvPr id="57" name="pole tekstowe 56">
            <a:extLst>
              <a:ext uri="{FF2B5EF4-FFF2-40B4-BE49-F238E27FC236}">
                <a16:creationId xmlns:a16="http://schemas.microsoft.com/office/drawing/2014/main" id="{174E262E-EFF4-4289-B986-ABDFA904F679}"/>
              </a:ext>
            </a:extLst>
          </p:cNvPr>
          <p:cNvSpPr txBox="1"/>
          <p:nvPr/>
        </p:nvSpPr>
        <p:spPr>
          <a:xfrm>
            <a:off x="185787" y="4959203"/>
            <a:ext cx="122691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Board:</a:t>
            </a:r>
            <a:br>
              <a:rPr lang="pl-PL" sz="1600" dirty="0"/>
            </a:br>
            <a:r>
              <a:rPr lang="pl-PL" sz="1200" dirty="0"/>
              <a:t>- </a:t>
            </a:r>
            <a:r>
              <a:rPr lang="pl-PL" sz="1200" dirty="0" err="1"/>
              <a:t>Dices</a:t>
            </a:r>
            <a:br>
              <a:rPr lang="pl-PL" sz="1200" dirty="0"/>
            </a:br>
            <a:r>
              <a:rPr lang="pl-PL" sz="1200" dirty="0"/>
              <a:t>- </a:t>
            </a:r>
            <a:r>
              <a:rPr lang="pl-PL" sz="1200" dirty="0" err="1"/>
              <a:t>Dice</a:t>
            </a:r>
            <a:r>
              <a:rPr lang="pl-PL" sz="1200" dirty="0"/>
              <a:t> </a:t>
            </a:r>
            <a:r>
              <a:rPr lang="pl-PL" sz="1200" dirty="0" err="1"/>
              <a:t>fields</a:t>
            </a:r>
            <a:br>
              <a:rPr lang="pl-PL" sz="1200" dirty="0"/>
            </a:br>
            <a:r>
              <a:rPr lang="pl-PL" sz="1200" dirty="0"/>
              <a:t>- </a:t>
            </a:r>
            <a:r>
              <a:rPr lang="pl-PL" sz="1200" dirty="0" err="1"/>
              <a:t>Tray</a:t>
            </a:r>
            <a:br>
              <a:rPr lang="pl-PL" sz="1200" dirty="0"/>
            </a:br>
            <a:r>
              <a:rPr lang="pl-PL" sz="1200" dirty="0"/>
              <a:t>- Fields</a:t>
            </a:r>
            <a:br>
              <a:rPr lang="pl-PL" sz="1200" dirty="0"/>
            </a:br>
            <a:r>
              <a:rPr lang="pl-PL" sz="1200" dirty="0"/>
              <a:t>- </a:t>
            </a:r>
            <a:r>
              <a:rPr lang="pl-PL" sz="1200" dirty="0" err="1"/>
              <a:t>Points</a:t>
            </a:r>
            <a:endParaRPr lang="en-GB" sz="1600" dirty="0"/>
          </a:p>
        </p:txBody>
      </p:sp>
      <p:sp>
        <p:nvSpPr>
          <p:cNvPr id="58" name="pole tekstowe 57">
            <a:extLst>
              <a:ext uri="{FF2B5EF4-FFF2-40B4-BE49-F238E27FC236}">
                <a16:creationId xmlns:a16="http://schemas.microsoft.com/office/drawing/2014/main" id="{0EBE879B-13F3-4FF6-AD3E-FC7F7ADDBC30}"/>
              </a:ext>
            </a:extLst>
          </p:cNvPr>
          <p:cNvSpPr txBox="1"/>
          <p:nvPr/>
        </p:nvSpPr>
        <p:spPr>
          <a:xfrm>
            <a:off x="1601967" y="4982613"/>
            <a:ext cx="18938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Player data:</a:t>
            </a:r>
            <a:br>
              <a:rPr lang="pl-PL" sz="1600" dirty="0"/>
            </a:br>
            <a:r>
              <a:rPr lang="pl-PL" sz="1200" dirty="0"/>
              <a:t>- Id</a:t>
            </a:r>
            <a:br>
              <a:rPr lang="pl-PL" sz="1200" dirty="0"/>
            </a:br>
            <a:r>
              <a:rPr lang="pl-PL" sz="1200" dirty="0"/>
              <a:t>- </a:t>
            </a:r>
            <a:r>
              <a:rPr lang="pl-PL" sz="1200" dirty="0" err="1"/>
              <a:t>State</a:t>
            </a:r>
            <a:r>
              <a:rPr lang="pl-PL" sz="1200" dirty="0"/>
              <a:t> (</a:t>
            </a:r>
            <a:r>
              <a:rPr lang="pl-PL" sz="1200" dirty="0" err="1"/>
              <a:t>active</a:t>
            </a:r>
            <a:r>
              <a:rPr lang="pl-PL" sz="1200" dirty="0"/>
              <a:t>/</a:t>
            </a:r>
            <a:r>
              <a:rPr lang="pl-PL" sz="1200" dirty="0" err="1"/>
              <a:t>passive</a:t>
            </a:r>
            <a:r>
              <a:rPr lang="pl-PL" sz="1200" dirty="0"/>
              <a:t>)</a:t>
            </a:r>
            <a:br>
              <a:rPr lang="pl-PL" sz="1200" dirty="0"/>
            </a:br>
            <a:r>
              <a:rPr lang="pl-PL" sz="1200" dirty="0"/>
              <a:t>- Nick</a:t>
            </a:r>
            <a:endParaRPr lang="en-GB" sz="1600" dirty="0"/>
          </a:p>
        </p:txBody>
      </p:sp>
      <p:sp>
        <p:nvSpPr>
          <p:cNvPr id="59" name="pole tekstowe 58">
            <a:extLst>
              <a:ext uri="{FF2B5EF4-FFF2-40B4-BE49-F238E27FC236}">
                <a16:creationId xmlns:a16="http://schemas.microsoft.com/office/drawing/2014/main" id="{FF7F854B-0EC9-4395-A2B3-7E43D96DC818}"/>
              </a:ext>
            </a:extLst>
          </p:cNvPr>
          <p:cNvSpPr txBox="1"/>
          <p:nvPr/>
        </p:nvSpPr>
        <p:spPr>
          <a:xfrm>
            <a:off x="3495857" y="4959203"/>
            <a:ext cx="1276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Round</a:t>
            </a:r>
            <a:r>
              <a:rPr lang="pl-PL" sz="1600" dirty="0"/>
              <a:t> tour:</a:t>
            </a:r>
            <a:br>
              <a:rPr lang="pl-PL" sz="1600" dirty="0"/>
            </a:br>
            <a:r>
              <a:rPr lang="pl-PL" sz="1200" dirty="0"/>
              <a:t>- Tour numer</a:t>
            </a:r>
            <a:br>
              <a:rPr lang="pl-PL" sz="1200" dirty="0"/>
            </a:br>
            <a:r>
              <a:rPr lang="pl-PL" sz="1200" dirty="0"/>
              <a:t>- </a:t>
            </a:r>
            <a:r>
              <a:rPr lang="pl-PL" sz="1200" dirty="0" err="1"/>
              <a:t>Round</a:t>
            </a:r>
            <a:r>
              <a:rPr lang="pl-PL" sz="1200" dirty="0"/>
              <a:t> numer</a:t>
            </a:r>
            <a:endParaRPr lang="en-GB" sz="1600" dirty="0"/>
          </a:p>
        </p:txBody>
      </p:sp>
      <p:sp>
        <p:nvSpPr>
          <p:cNvPr id="62" name="pole tekstowe 61">
            <a:extLst>
              <a:ext uri="{FF2B5EF4-FFF2-40B4-BE49-F238E27FC236}">
                <a16:creationId xmlns:a16="http://schemas.microsoft.com/office/drawing/2014/main" id="{BE1B0E01-9D65-4C59-8523-F842F7767269}"/>
              </a:ext>
            </a:extLst>
          </p:cNvPr>
          <p:cNvSpPr txBox="1"/>
          <p:nvPr/>
        </p:nvSpPr>
        <p:spPr>
          <a:xfrm>
            <a:off x="5462726" y="4939623"/>
            <a:ext cx="13719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Move</a:t>
            </a:r>
            <a:r>
              <a:rPr lang="pl-PL" sz="1600" dirty="0"/>
              <a:t> data:</a:t>
            </a:r>
            <a:br>
              <a:rPr lang="pl-PL" sz="1600" dirty="0"/>
            </a:br>
            <a:r>
              <a:rPr lang="pl-PL" sz="1200" dirty="0"/>
              <a:t>- Field id </a:t>
            </a:r>
            <a:r>
              <a:rPr lang="pl-PL" sz="1200" dirty="0" err="1"/>
              <a:t>used</a:t>
            </a:r>
            <a:br>
              <a:rPr lang="pl-PL" sz="1200" dirty="0"/>
            </a:br>
            <a:r>
              <a:rPr lang="pl-PL" sz="1200" dirty="0"/>
              <a:t>- </a:t>
            </a:r>
            <a:r>
              <a:rPr lang="pl-PL" sz="1200" dirty="0" err="1"/>
              <a:t>Dice</a:t>
            </a:r>
            <a:r>
              <a:rPr lang="pl-PL" sz="1200" dirty="0"/>
              <a:t> </a:t>
            </a:r>
            <a:r>
              <a:rPr lang="pl-PL" sz="1200" dirty="0" err="1"/>
              <a:t>used</a:t>
            </a:r>
            <a:br>
              <a:rPr lang="pl-PL" sz="1200" dirty="0"/>
            </a:br>
            <a:r>
              <a:rPr lang="pl-PL" sz="1200" dirty="0"/>
              <a:t>- Bonus </a:t>
            </a:r>
            <a:r>
              <a:rPr lang="pl-PL" sz="1200" dirty="0" err="1"/>
              <a:t>used</a:t>
            </a:r>
            <a:endParaRPr lang="en-GB" sz="1600" dirty="0"/>
          </a:p>
        </p:txBody>
      </p:sp>
      <p:cxnSp>
        <p:nvCxnSpPr>
          <p:cNvPr id="68" name="Łącznik prosty 67">
            <a:extLst>
              <a:ext uri="{FF2B5EF4-FFF2-40B4-BE49-F238E27FC236}">
                <a16:creationId xmlns:a16="http://schemas.microsoft.com/office/drawing/2014/main" id="{169814EE-AFBD-4B65-9E58-1C1660D727FC}"/>
              </a:ext>
            </a:extLst>
          </p:cNvPr>
          <p:cNvCxnSpPr/>
          <p:nvPr/>
        </p:nvCxnSpPr>
        <p:spPr>
          <a:xfrm>
            <a:off x="204186" y="4722920"/>
            <a:ext cx="11496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Łącznik prosty 69">
            <a:extLst>
              <a:ext uri="{FF2B5EF4-FFF2-40B4-BE49-F238E27FC236}">
                <a16:creationId xmlns:a16="http://schemas.microsoft.com/office/drawing/2014/main" id="{05BE2EFE-B6BB-45A1-A435-C4C1F62B1988}"/>
              </a:ext>
            </a:extLst>
          </p:cNvPr>
          <p:cNvCxnSpPr/>
          <p:nvPr/>
        </p:nvCxnSpPr>
        <p:spPr>
          <a:xfrm flipV="1">
            <a:off x="11700769" y="2743200"/>
            <a:ext cx="0" cy="1979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Łącznik prosty 71">
            <a:extLst>
              <a:ext uri="{FF2B5EF4-FFF2-40B4-BE49-F238E27FC236}">
                <a16:creationId xmlns:a16="http://schemas.microsoft.com/office/drawing/2014/main" id="{47450382-9EFF-4DA6-A865-8CA16DF41960}"/>
              </a:ext>
            </a:extLst>
          </p:cNvPr>
          <p:cNvCxnSpPr/>
          <p:nvPr/>
        </p:nvCxnSpPr>
        <p:spPr>
          <a:xfrm flipH="1">
            <a:off x="266330" y="2743200"/>
            <a:ext cx="11434439" cy="97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Łącznik prosty 73">
            <a:extLst>
              <a:ext uri="{FF2B5EF4-FFF2-40B4-BE49-F238E27FC236}">
                <a16:creationId xmlns:a16="http://schemas.microsoft.com/office/drawing/2014/main" id="{8E15C9D2-0CC1-4F53-90FE-BA8DCDC7E539}"/>
              </a:ext>
            </a:extLst>
          </p:cNvPr>
          <p:cNvCxnSpPr>
            <a:cxnSpLocks/>
          </p:cNvCxnSpPr>
          <p:nvPr/>
        </p:nvCxnSpPr>
        <p:spPr>
          <a:xfrm>
            <a:off x="266330" y="2840854"/>
            <a:ext cx="0" cy="1882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Łącznik prosty 77">
            <a:extLst>
              <a:ext uri="{FF2B5EF4-FFF2-40B4-BE49-F238E27FC236}">
                <a16:creationId xmlns:a16="http://schemas.microsoft.com/office/drawing/2014/main" id="{F6E18AAF-1E01-40D5-BDDA-DC50A4A7B98A}"/>
              </a:ext>
            </a:extLst>
          </p:cNvPr>
          <p:cNvCxnSpPr/>
          <p:nvPr/>
        </p:nvCxnSpPr>
        <p:spPr>
          <a:xfrm>
            <a:off x="7650748" y="4722920"/>
            <a:ext cx="0" cy="2135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pole tekstowe 79">
            <a:extLst>
              <a:ext uri="{FF2B5EF4-FFF2-40B4-BE49-F238E27FC236}">
                <a16:creationId xmlns:a16="http://schemas.microsoft.com/office/drawing/2014/main" id="{2F32AAA6-162B-4D4E-B57C-B3D30314C07F}"/>
              </a:ext>
            </a:extLst>
          </p:cNvPr>
          <p:cNvSpPr txBox="1"/>
          <p:nvPr/>
        </p:nvSpPr>
        <p:spPr>
          <a:xfrm>
            <a:off x="8276298" y="5151890"/>
            <a:ext cx="150721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Fields:</a:t>
            </a:r>
            <a:br>
              <a:rPr lang="pl-PL" sz="1600" dirty="0"/>
            </a:br>
            <a:r>
              <a:rPr lang="pl-PL" sz="1200" dirty="0"/>
              <a:t>- Field id</a:t>
            </a:r>
            <a:br>
              <a:rPr lang="pl-PL" sz="1200" dirty="0"/>
            </a:br>
            <a:r>
              <a:rPr lang="pl-PL" sz="1200" dirty="0"/>
              <a:t>- Field </a:t>
            </a:r>
            <a:r>
              <a:rPr lang="pl-PL" sz="1200" dirty="0" err="1"/>
              <a:t>content</a:t>
            </a:r>
            <a:br>
              <a:rPr lang="pl-PL" sz="1200" dirty="0"/>
            </a:br>
            <a:r>
              <a:rPr lang="pl-PL" sz="1200" dirty="0"/>
              <a:t>- </a:t>
            </a:r>
            <a:r>
              <a:rPr lang="pl-PL" sz="1200" dirty="0" err="1"/>
              <a:t>Color</a:t>
            </a:r>
            <a:br>
              <a:rPr lang="pl-PL" sz="1600" dirty="0"/>
            </a:br>
            <a:r>
              <a:rPr lang="pl-PL" sz="1200" dirty="0"/>
              <a:t>- Bonus</a:t>
            </a:r>
            <a:br>
              <a:rPr lang="pl-PL" sz="1200" dirty="0"/>
            </a:br>
            <a:r>
              <a:rPr lang="pl-PL" sz="1200" dirty="0"/>
              <a:t>- Field </a:t>
            </a:r>
            <a:r>
              <a:rPr lang="pl-PL" sz="1200" dirty="0" err="1"/>
              <a:t>condition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3505852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 err="1"/>
              <a:t>Create</a:t>
            </a:r>
            <a:r>
              <a:rPr lang="pl-PL" sz="2000" dirty="0"/>
              <a:t> </a:t>
            </a:r>
            <a:r>
              <a:rPr lang="pl-PL" sz="2000" dirty="0" err="1"/>
              <a:t>new</a:t>
            </a:r>
            <a:r>
              <a:rPr lang="pl-PL" sz="2000" dirty="0"/>
              <a:t> </a:t>
            </a:r>
            <a:r>
              <a:rPr lang="pl-PL" sz="2000" dirty="0" err="1"/>
              <a:t>game</a:t>
            </a:r>
            <a:r>
              <a:rPr lang="pl-PL" sz="2000" dirty="0"/>
              <a:t> </a:t>
            </a:r>
            <a:r>
              <a:rPr lang="pl-PL" sz="2000" dirty="0" err="1"/>
              <a:t>page</a:t>
            </a:r>
            <a:endParaRPr lang="en-GB" sz="2000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356D78F7-120C-485B-8EEA-821BE3E64996}"/>
              </a:ext>
            </a:extLst>
          </p:cNvPr>
          <p:cNvSpPr/>
          <p:nvPr/>
        </p:nvSpPr>
        <p:spPr>
          <a:xfrm>
            <a:off x="5394200" y="5431535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CREATE</a:t>
            </a:r>
            <a:endParaRPr lang="en-GB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2541895" y="708090"/>
            <a:ext cx="4433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 err="1"/>
              <a:t>Create</a:t>
            </a:r>
            <a:r>
              <a:rPr lang="pl-PL" sz="4000" b="1" dirty="0"/>
              <a:t> </a:t>
            </a:r>
            <a:r>
              <a:rPr lang="pl-PL" sz="4000" b="1" dirty="0" err="1"/>
              <a:t>new</a:t>
            </a:r>
            <a:r>
              <a:rPr lang="pl-PL" sz="4000" b="1" dirty="0"/>
              <a:t> </a:t>
            </a:r>
            <a:r>
              <a:rPr lang="pl-PL" sz="4000" b="1" dirty="0" err="1"/>
              <a:t>game</a:t>
            </a:r>
            <a:endParaRPr lang="en-GB" sz="4000" b="1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17EC82B-9014-4D2B-9709-8B800D8A5002}"/>
              </a:ext>
            </a:extLst>
          </p:cNvPr>
          <p:cNvSpPr/>
          <p:nvPr/>
        </p:nvSpPr>
        <p:spPr>
          <a:xfrm>
            <a:off x="5049984" y="2149764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EC2C5B0-DEC3-4A68-BAEE-EDD9E2D0361D}"/>
              </a:ext>
            </a:extLst>
          </p:cNvPr>
          <p:cNvSpPr txBox="1"/>
          <p:nvPr/>
        </p:nvSpPr>
        <p:spPr>
          <a:xfrm>
            <a:off x="2850633" y="2245841"/>
            <a:ext cx="122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Name</a:t>
            </a:r>
            <a:r>
              <a:rPr lang="pl-PL" dirty="0"/>
              <a:t>(</a:t>
            </a:r>
            <a:r>
              <a:rPr lang="pl-PL" dirty="0" err="1"/>
              <a:t>op</a:t>
            </a:r>
            <a:r>
              <a:rPr lang="pl-PL" dirty="0"/>
              <a:t>)</a:t>
            </a:r>
            <a:endParaRPr lang="en-GB" dirty="0"/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C92F9B47-5F6F-419B-B284-8093D621AC64}"/>
              </a:ext>
            </a:extLst>
          </p:cNvPr>
          <p:cNvSpPr/>
          <p:nvPr/>
        </p:nvSpPr>
        <p:spPr>
          <a:xfrm>
            <a:off x="5049984" y="2870106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FF610559-DA53-4C8C-86F7-4E21899C3C21}"/>
              </a:ext>
            </a:extLst>
          </p:cNvPr>
          <p:cNvSpPr txBox="1"/>
          <p:nvPr/>
        </p:nvSpPr>
        <p:spPr>
          <a:xfrm>
            <a:off x="2850633" y="2966183"/>
            <a:ext cx="177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Players</a:t>
            </a:r>
            <a:r>
              <a:rPr lang="pl-PL" dirty="0"/>
              <a:t>’ </a:t>
            </a:r>
            <a:r>
              <a:rPr lang="pl-PL" dirty="0" err="1"/>
              <a:t>number</a:t>
            </a:r>
            <a:endParaRPr lang="en-GB" dirty="0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EAEA2F77-85AF-45ED-BCE5-3922166906D0}"/>
              </a:ext>
            </a:extLst>
          </p:cNvPr>
          <p:cNvSpPr/>
          <p:nvPr/>
        </p:nvSpPr>
        <p:spPr>
          <a:xfrm>
            <a:off x="5049984" y="3590448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CD23D517-75B1-445F-A8B6-9079776D4594}"/>
              </a:ext>
            </a:extLst>
          </p:cNvPr>
          <p:cNvSpPr txBox="1"/>
          <p:nvPr/>
        </p:nvSpPr>
        <p:spPr>
          <a:xfrm>
            <a:off x="2850633" y="3686525"/>
            <a:ext cx="122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Password</a:t>
            </a:r>
            <a:r>
              <a:rPr lang="pl-PL" dirty="0"/>
              <a:t> </a:t>
            </a:r>
            <a:endParaRPr lang="en-GB" dirty="0"/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1BA45A12-BEA5-442C-93BF-DA99158547EE}"/>
              </a:ext>
            </a:extLst>
          </p:cNvPr>
          <p:cNvSpPr/>
          <p:nvPr/>
        </p:nvSpPr>
        <p:spPr>
          <a:xfrm>
            <a:off x="5051483" y="4399078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5F15654E-E861-4ADA-AA3A-02368870CBB8}"/>
              </a:ext>
            </a:extLst>
          </p:cNvPr>
          <p:cNvSpPr txBox="1"/>
          <p:nvPr/>
        </p:nvSpPr>
        <p:spPr>
          <a:xfrm>
            <a:off x="2850632" y="4495155"/>
            <a:ext cx="219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Enter</a:t>
            </a:r>
            <a:r>
              <a:rPr lang="pl-PL" dirty="0"/>
              <a:t> </a:t>
            </a:r>
            <a:r>
              <a:rPr lang="pl-PL" dirty="0" err="1"/>
              <a:t>password</a:t>
            </a:r>
            <a:r>
              <a:rPr lang="pl-PL" dirty="0"/>
              <a:t>(</a:t>
            </a:r>
            <a:r>
              <a:rPr lang="pl-PL" dirty="0" err="1"/>
              <a:t>op</a:t>
            </a:r>
            <a:r>
              <a:rPr lang="pl-PL" dirty="0"/>
              <a:t>)</a:t>
            </a:r>
            <a:endParaRPr lang="en-GB" dirty="0"/>
          </a:p>
        </p:txBody>
      </p:sp>
      <p:sp>
        <p:nvSpPr>
          <p:cNvPr id="33" name="Prostokąt: zaokrąglone rogi 32">
            <a:extLst>
              <a:ext uri="{FF2B5EF4-FFF2-40B4-BE49-F238E27FC236}">
                <a16:creationId xmlns:a16="http://schemas.microsoft.com/office/drawing/2014/main" id="{9CC22E33-A16C-4C65-A5E7-DF739F019C5E}"/>
              </a:ext>
            </a:extLst>
          </p:cNvPr>
          <p:cNvSpPr/>
          <p:nvPr/>
        </p:nvSpPr>
        <p:spPr>
          <a:xfrm>
            <a:off x="445463" y="738442"/>
            <a:ext cx="5049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Grafika 33" descr="Wstecz kontur">
            <a:extLst>
              <a:ext uri="{FF2B5EF4-FFF2-40B4-BE49-F238E27FC236}">
                <a16:creationId xmlns:a16="http://schemas.microsoft.com/office/drawing/2014/main" id="{9AA1194F-D829-434E-B563-D7F35FBBA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2" y="710406"/>
            <a:ext cx="426025" cy="426025"/>
          </a:xfrm>
          <a:prstGeom prst="rect">
            <a:avLst/>
          </a:prstGeom>
        </p:spPr>
      </p:pic>
      <p:sp>
        <p:nvSpPr>
          <p:cNvPr id="36" name="pole tekstowe 35">
            <a:extLst>
              <a:ext uri="{FF2B5EF4-FFF2-40B4-BE49-F238E27FC236}">
                <a16:creationId xmlns:a16="http://schemas.microsoft.com/office/drawing/2014/main" id="{395220EA-8D26-4D8B-B895-D25C6E8AB94F}"/>
              </a:ext>
            </a:extLst>
          </p:cNvPr>
          <p:cNvSpPr txBox="1"/>
          <p:nvPr/>
        </p:nvSpPr>
        <p:spPr>
          <a:xfrm>
            <a:off x="5832803" y="3678736"/>
            <a:ext cx="122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y/n </a:t>
            </a:r>
            <a:endParaRPr lang="en-GB" dirty="0"/>
          </a:p>
        </p:txBody>
      </p: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6F40ED1E-A04C-4230-8EFB-62F54D9A3012}"/>
              </a:ext>
            </a:extLst>
          </p:cNvPr>
          <p:cNvSpPr txBox="1"/>
          <p:nvPr/>
        </p:nvSpPr>
        <p:spPr>
          <a:xfrm>
            <a:off x="5822311" y="2977842"/>
            <a:ext cx="122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1-4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5849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rostokąt 39">
            <a:extLst>
              <a:ext uri="{FF2B5EF4-FFF2-40B4-BE49-F238E27FC236}">
                <a16:creationId xmlns:a16="http://schemas.microsoft.com/office/drawing/2014/main" id="{3E46CF0B-6A9E-48AC-B724-86195500DF4C}"/>
              </a:ext>
            </a:extLst>
          </p:cNvPr>
          <p:cNvSpPr/>
          <p:nvPr/>
        </p:nvSpPr>
        <p:spPr>
          <a:xfrm>
            <a:off x="3713147" y="2294657"/>
            <a:ext cx="128067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0DD3AF0B-F627-45F7-81F8-FE1FFE5FB534}"/>
              </a:ext>
            </a:extLst>
          </p:cNvPr>
          <p:cNvSpPr/>
          <p:nvPr/>
        </p:nvSpPr>
        <p:spPr>
          <a:xfrm>
            <a:off x="2606853" y="2292214"/>
            <a:ext cx="10987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9252012-EA3E-45F0-9716-F784274AA08E}"/>
              </a:ext>
            </a:extLst>
          </p:cNvPr>
          <p:cNvSpPr/>
          <p:nvPr/>
        </p:nvSpPr>
        <p:spPr>
          <a:xfrm>
            <a:off x="1499333" y="2292214"/>
            <a:ext cx="10987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C93AD181-11F5-46B9-B015-1BBDB6CDE5A8}"/>
              </a:ext>
            </a:extLst>
          </p:cNvPr>
          <p:cNvSpPr/>
          <p:nvPr/>
        </p:nvSpPr>
        <p:spPr>
          <a:xfrm>
            <a:off x="445463" y="738442"/>
            <a:ext cx="5049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 err="1"/>
              <a:t>Join</a:t>
            </a:r>
            <a:r>
              <a:rPr lang="pl-PL" sz="2000" dirty="0"/>
              <a:t> </a:t>
            </a:r>
            <a:r>
              <a:rPr lang="pl-PL" sz="2000" dirty="0" err="1"/>
              <a:t>game</a:t>
            </a:r>
            <a:r>
              <a:rPr lang="pl-PL" sz="2000" dirty="0"/>
              <a:t>  </a:t>
            </a:r>
            <a:r>
              <a:rPr lang="pl-PL" sz="2000" dirty="0" err="1"/>
              <a:t>page</a:t>
            </a:r>
            <a:endParaRPr lang="en-GB" sz="2000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1580766" y="1106544"/>
            <a:ext cx="3371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Games list</a:t>
            </a:r>
            <a:endParaRPr lang="en-GB" sz="4000" b="1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EC2C5B0-DEC3-4A68-BAEE-EDD9E2D0361D}"/>
              </a:ext>
            </a:extLst>
          </p:cNvPr>
          <p:cNvSpPr txBox="1"/>
          <p:nvPr/>
        </p:nvSpPr>
        <p:spPr>
          <a:xfrm>
            <a:off x="1515659" y="2290614"/>
            <a:ext cx="102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name</a:t>
            </a:r>
            <a:endParaRPr lang="pl-PL" sz="1600" dirty="0"/>
          </a:p>
        </p:txBody>
      </p:sp>
      <p:pic>
        <p:nvPicPr>
          <p:cNvPr id="6" name="Grafika 5" descr="Wstecz kontur">
            <a:extLst>
              <a:ext uri="{FF2B5EF4-FFF2-40B4-BE49-F238E27FC236}">
                <a16:creationId xmlns:a16="http://schemas.microsoft.com/office/drawing/2014/main" id="{C9C00E4E-3573-4150-9166-01810A46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2" y="710406"/>
            <a:ext cx="426025" cy="426025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7C1CB3BF-16BC-4F6B-BB7F-1EAB897C7589}"/>
              </a:ext>
            </a:extLst>
          </p:cNvPr>
          <p:cNvSpPr txBox="1"/>
          <p:nvPr/>
        </p:nvSpPr>
        <p:spPr>
          <a:xfrm>
            <a:off x="2614404" y="2290614"/>
            <a:ext cx="17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Players</a:t>
            </a:r>
            <a:r>
              <a:rPr lang="pl-PL" sz="1600" dirty="0"/>
              <a:t> x/y</a:t>
            </a:r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BDBE9912-C66A-45F7-A488-BE5AE2B97532}"/>
              </a:ext>
            </a:extLst>
          </p:cNvPr>
          <p:cNvSpPr/>
          <p:nvPr/>
        </p:nvSpPr>
        <p:spPr>
          <a:xfrm>
            <a:off x="1499333" y="2691005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38493933-37D8-4384-832C-54AF24E1E61B}"/>
              </a:ext>
            </a:extLst>
          </p:cNvPr>
          <p:cNvSpPr txBox="1"/>
          <p:nvPr/>
        </p:nvSpPr>
        <p:spPr>
          <a:xfrm>
            <a:off x="3634292" y="2284259"/>
            <a:ext cx="1998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 </a:t>
            </a:r>
            <a:r>
              <a:rPr lang="pl-PL" sz="1600" dirty="0" err="1"/>
              <a:t>password</a:t>
            </a:r>
            <a:r>
              <a:rPr lang="pl-PL" sz="1600" dirty="0"/>
              <a:t>(y/n)</a:t>
            </a:r>
          </a:p>
        </p:txBody>
      </p:sp>
      <p:sp>
        <p:nvSpPr>
          <p:cNvPr id="41" name="Prostokąt 40">
            <a:extLst>
              <a:ext uri="{FF2B5EF4-FFF2-40B4-BE49-F238E27FC236}">
                <a16:creationId xmlns:a16="http://schemas.microsoft.com/office/drawing/2014/main" id="{89558C91-3073-455E-B2D1-BE2705149604}"/>
              </a:ext>
            </a:extLst>
          </p:cNvPr>
          <p:cNvSpPr/>
          <p:nvPr/>
        </p:nvSpPr>
        <p:spPr>
          <a:xfrm>
            <a:off x="2598077" y="2695028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Prostokąt 41">
            <a:extLst>
              <a:ext uri="{FF2B5EF4-FFF2-40B4-BE49-F238E27FC236}">
                <a16:creationId xmlns:a16="http://schemas.microsoft.com/office/drawing/2014/main" id="{56F6D76B-5D15-4E0A-9B70-4F6B0233CD0E}"/>
              </a:ext>
            </a:extLst>
          </p:cNvPr>
          <p:cNvSpPr/>
          <p:nvPr/>
        </p:nvSpPr>
        <p:spPr>
          <a:xfrm>
            <a:off x="3726362" y="2691005"/>
            <a:ext cx="1261973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wal 3">
            <a:extLst>
              <a:ext uri="{FF2B5EF4-FFF2-40B4-BE49-F238E27FC236}">
                <a16:creationId xmlns:a16="http://schemas.microsoft.com/office/drawing/2014/main" id="{3274ABEE-0AE4-4B94-969C-8609F0FF43DC}"/>
              </a:ext>
            </a:extLst>
          </p:cNvPr>
          <p:cNvSpPr/>
          <p:nvPr/>
        </p:nvSpPr>
        <p:spPr>
          <a:xfrm>
            <a:off x="5853113" y="2688323"/>
            <a:ext cx="134937" cy="25095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7F6018C1-D161-495A-B8FA-5F482BE4892C}"/>
              </a:ext>
            </a:extLst>
          </p:cNvPr>
          <p:cNvSpPr/>
          <p:nvPr/>
        </p:nvSpPr>
        <p:spPr>
          <a:xfrm>
            <a:off x="5850227" y="2721528"/>
            <a:ext cx="134936" cy="3361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Prostokąt: zaokrąglone rogi 49">
            <a:extLst>
              <a:ext uri="{FF2B5EF4-FFF2-40B4-BE49-F238E27FC236}">
                <a16:creationId xmlns:a16="http://schemas.microsoft.com/office/drawing/2014/main" id="{18729E7D-8E41-4869-BFB8-14F500161D15}"/>
              </a:ext>
            </a:extLst>
          </p:cNvPr>
          <p:cNvSpPr/>
          <p:nvPr/>
        </p:nvSpPr>
        <p:spPr>
          <a:xfrm>
            <a:off x="4977319" y="2688323"/>
            <a:ext cx="870021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/>
              <a:t>JOIN</a:t>
            </a:r>
            <a:endParaRPr lang="en-GB" dirty="0"/>
          </a:p>
        </p:txBody>
      </p:sp>
      <p:sp>
        <p:nvSpPr>
          <p:cNvPr id="44" name="pole tekstowe 43">
            <a:extLst>
              <a:ext uri="{FF2B5EF4-FFF2-40B4-BE49-F238E27FC236}">
                <a16:creationId xmlns:a16="http://schemas.microsoft.com/office/drawing/2014/main" id="{10277979-B95F-4807-BD9B-B638E1EF32A1}"/>
              </a:ext>
            </a:extLst>
          </p:cNvPr>
          <p:cNvSpPr txBox="1"/>
          <p:nvPr/>
        </p:nvSpPr>
        <p:spPr>
          <a:xfrm>
            <a:off x="396135" y="2287932"/>
            <a:ext cx="102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username</a:t>
            </a:r>
            <a:endParaRPr lang="pl-PL" sz="1600" dirty="0"/>
          </a:p>
        </p:txBody>
      </p:sp>
      <p:sp>
        <p:nvSpPr>
          <p:cNvPr id="51" name="Prostokąt 50">
            <a:extLst>
              <a:ext uri="{FF2B5EF4-FFF2-40B4-BE49-F238E27FC236}">
                <a16:creationId xmlns:a16="http://schemas.microsoft.com/office/drawing/2014/main" id="{77F204D6-C921-4420-9A9C-AD3FBE9DE59E}"/>
              </a:ext>
            </a:extLst>
          </p:cNvPr>
          <p:cNvSpPr/>
          <p:nvPr/>
        </p:nvSpPr>
        <p:spPr>
          <a:xfrm>
            <a:off x="379809" y="2688323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FC49CD53-B55C-49E1-95B4-808AEB5E434A}"/>
              </a:ext>
            </a:extLst>
          </p:cNvPr>
          <p:cNvSpPr/>
          <p:nvPr/>
        </p:nvSpPr>
        <p:spPr>
          <a:xfrm>
            <a:off x="7151427" y="2456597"/>
            <a:ext cx="3173508" cy="2006221"/>
          </a:xfrm>
          <a:prstGeom prst="roundRect">
            <a:avLst>
              <a:gd name="adj" fmla="val 1526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63425BE6-A6AC-4E7C-9F4C-11E624130C55}"/>
              </a:ext>
            </a:extLst>
          </p:cNvPr>
          <p:cNvSpPr/>
          <p:nvPr/>
        </p:nvSpPr>
        <p:spPr>
          <a:xfrm>
            <a:off x="7769987" y="3227691"/>
            <a:ext cx="1936387" cy="5697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Prostokąt: zaokrąglone rogi 51">
            <a:extLst>
              <a:ext uri="{FF2B5EF4-FFF2-40B4-BE49-F238E27FC236}">
                <a16:creationId xmlns:a16="http://schemas.microsoft.com/office/drawing/2014/main" id="{CD719DF1-A035-4A29-B4E1-BB33251CEA86}"/>
              </a:ext>
            </a:extLst>
          </p:cNvPr>
          <p:cNvSpPr/>
          <p:nvPr/>
        </p:nvSpPr>
        <p:spPr>
          <a:xfrm>
            <a:off x="8303169" y="3965029"/>
            <a:ext cx="870021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/>
              <a:t>JOIN</a:t>
            </a:r>
            <a:endParaRPr lang="en-GB" dirty="0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D9074C5C-4C06-4787-9897-8D9CE5094335}"/>
              </a:ext>
            </a:extLst>
          </p:cNvPr>
          <p:cNvSpPr txBox="1"/>
          <p:nvPr/>
        </p:nvSpPr>
        <p:spPr>
          <a:xfrm>
            <a:off x="7843222" y="2631936"/>
            <a:ext cx="193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Enter</a:t>
            </a:r>
            <a:r>
              <a:rPr lang="pl-PL" dirty="0"/>
              <a:t> </a:t>
            </a:r>
            <a:r>
              <a:rPr lang="pl-PL" dirty="0" err="1"/>
              <a:t>password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6690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rostokąt 48">
            <a:extLst>
              <a:ext uri="{FF2B5EF4-FFF2-40B4-BE49-F238E27FC236}">
                <a16:creationId xmlns:a16="http://schemas.microsoft.com/office/drawing/2014/main" id="{03041942-FA3D-4EFD-BF8F-EBF6D2DCDE3A}"/>
              </a:ext>
            </a:extLst>
          </p:cNvPr>
          <p:cNvSpPr/>
          <p:nvPr/>
        </p:nvSpPr>
        <p:spPr>
          <a:xfrm>
            <a:off x="6855260" y="4238069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rostokąt 39">
            <a:extLst>
              <a:ext uri="{FF2B5EF4-FFF2-40B4-BE49-F238E27FC236}">
                <a16:creationId xmlns:a16="http://schemas.microsoft.com/office/drawing/2014/main" id="{3E46CF0B-6A9E-48AC-B724-86195500DF4C}"/>
              </a:ext>
            </a:extLst>
          </p:cNvPr>
          <p:cNvSpPr/>
          <p:nvPr/>
        </p:nvSpPr>
        <p:spPr>
          <a:xfrm>
            <a:off x="3713147" y="2294657"/>
            <a:ext cx="128067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0DD3AF0B-F627-45F7-81F8-FE1FFE5FB534}"/>
              </a:ext>
            </a:extLst>
          </p:cNvPr>
          <p:cNvSpPr/>
          <p:nvPr/>
        </p:nvSpPr>
        <p:spPr>
          <a:xfrm>
            <a:off x="2606853" y="2292214"/>
            <a:ext cx="10987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9252012-EA3E-45F0-9716-F784274AA08E}"/>
              </a:ext>
            </a:extLst>
          </p:cNvPr>
          <p:cNvSpPr/>
          <p:nvPr/>
        </p:nvSpPr>
        <p:spPr>
          <a:xfrm>
            <a:off x="1499333" y="2292214"/>
            <a:ext cx="10987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C93AD181-11F5-46B9-B015-1BBDB6CDE5A8}"/>
              </a:ext>
            </a:extLst>
          </p:cNvPr>
          <p:cNvSpPr/>
          <p:nvPr/>
        </p:nvSpPr>
        <p:spPr>
          <a:xfrm>
            <a:off x="445463" y="738442"/>
            <a:ext cx="5049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/>
              <a:t>Game lobby </a:t>
            </a:r>
            <a:r>
              <a:rPr lang="pl-PL" sz="2000" dirty="0" err="1"/>
              <a:t>page</a:t>
            </a:r>
            <a:r>
              <a:rPr lang="pl-PL" sz="2000" dirty="0"/>
              <a:t> - </a:t>
            </a:r>
            <a:r>
              <a:rPr lang="pl-PL" sz="2000" dirty="0" err="1"/>
              <a:t>owner</a:t>
            </a:r>
            <a:endParaRPr lang="en-GB" sz="2000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1499332" y="1291285"/>
            <a:ext cx="311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b="1" dirty="0" err="1"/>
              <a:t>Players</a:t>
            </a:r>
            <a:r>
              <a:rPr lang="pl-PL" sz="4000" b="1" dirty="0"/>
              <a:t> (x/y)</a:t>
            </a:r>
            <a:endParaRPr lang="en-GB" sz="4000" b="1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EC2C5B0-DEC3-4A68-BAEE-EDD9E2D0361D}"/>
              </a:ext>
            </a:extLst>
          </p:cNvPr>
          <p:cNvSpPr txBox="1"/>
          <p:nvPr/>
        </p:nvSpPr>
        <p:spPr>
          <a:xfrm>
            <a:off x="1515660" y="2290614"/>
            <a:ext cx="1098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username</a:t>
            </a:r>
            <a:endParaRPr lang="pl-PL" sz="1600" dirty="0"/>
          </a:p>
        </p:txBody>
      </p:sp>
      <p:pic>
        <p:nvPicPr>
          <p:cNvPr id="6" name="Grafika 5" descr="Wstecz kontur">
            <a:extLst>
              <a:ext uri="{FF2B5EF4-FFF2-40B4-BE49-F238E27FC236}">
                <a16:creationId xmlns:a16="http://schemas.microsoft.com/office/drawing/2014/main" id="{C9C00E4E-3573-4150-9166-01810A46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2" y="710406"/>
            <a:ext cx="426025" cy="426025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7C1CB3BF-16BC-4F6B-BB7F-1EAB897C7589}"/>
              </a:ext>
            </a:extLst>
          </p:cNvPr>
          <p:cNvSpPr txBox="1"/>
          <p:nvPr/>
        </p:nvSpPr>
        <p:spPr>
          <a:xfrm>
            <a:off x="2614404" y="2290614"/>
            <a:ext cx="17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best</a:t>
            </a:r>
            <a:r>
              <a:rPr lang="pl-PL" sz="1600" dirty="0"/>
              <a:t> </a:t>
            </a:r>
            <a:r>
              <a:rPr lang="pl-PL" sz="1600" dirty="0" err="1"/>
              <a:t>score</a:t>
            </a:r>
            <a:endParaRPr lang="pl-PL" sz="1600" dirty="0"/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BDBE9912-C66A-45F7-A488-BE5AE2B97532}"/>
              </a:ext>
            </a:extLst>
          </p:cNvPr>
          <p:cNvSpPr/>
          <p:nvPr/>
        </p:nvSpPr>
        <p:spPr>
          <a:xfrm>
            <a:off x="1499333" y="2691005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38493933-37D8-4384-832C-54AF24E1E61B}"/>
              </a:ext>
            </a:extLst>
          </p:cNvPr>
          <p:cNvSpPr txBox="1"/>
          <p:nvPr/>
        </p:nvSpPr>
        <p:spPr>
          <a:xfrm>
            <a:off x="3634292" y="2284259"/>
            <a:ext cx="1998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 Games </a:t>
            </a:r>
            <a:r>
              <a:rPr lang="pl-PL" sz="1600" dirty="0" err="1"/>
              <a:t>played</a:t>
            </a:r>
            <a:endParaRPr lang="pl-PL" sz="1600" dirty="0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471DE83B-A178-4F33-A658-AA5958483DC3}"/>
              </a:ext>
            </a:extLst>
          </p:cNvPr>
          <p:cNvSpPr txBox="1"/>
          <p:nvPr/>
        </p:nvSpPr>
        <p:spPr>
          <a:xfrm>
            <a:off x="6087079" y="2661546"/>
            <a:ext cx="23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Enter</a:t>
            </a:r>
            <a:r>
              <a:rPr lang="pl-PL" dirty="0"/>
              <a:t> </a:t>
            </a:r>
            <a:r>
              <a:rPr lang="pl-PL" dirty="0" err="1"/>
              <a:t>username</a:t>
            </a:r>
            <a:r>
              <a:rPr lang="pl-PL" dirty="0"/>
              <a:t>/email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1D1046CB-6F61-4F8A-96FC-963FA3AC1F5E}"/>
              </a:ext>
            </a:extLst>
          </p:cNvPr>
          <p:cNvSpPr/>
          <p:nvPr/>
        </p:nvSpPr>
        <p:spPr>
          <a:xfrm>
            <a:off x="8535809" y="2615782"/>
            <a:ext cx="1577626" cy="4608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Prostokąt 40">
            <a:extLst>
              <a:ext uri="{FF2B5EF4-FFF2-40B4-BE49-F238E27FC236}">
                <a16:creationId xmlns:a16="http://schemas.microsoft.com/office/drawing/2014/main" id="{89558C91-3073-455E-B2D1-BE2705149604}"/>
              </a:ext>
            </a:extLst>
          </p:cNvPr>
          <p:cNvSpPr/>
          <p:nvPr/>
        </p:nvSpPr>
        <p:spPr>
          <a:xfrm>
            <a:off x="2598077" y="2695028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Prostokąt 41">
            <a:extLst>
              <a:ext uri="{FF2B5EF4-FFF2-40B4-BE49-F238E27FC236}">
                <a16:creationId xmlns:a16="http://schemas.microsoft.com/office/drawing/2014/main" id="{56F6D76B-5D15-4E0A-9B70-4F6B0233CD0E}"/>
              </a:ext>
            </a:extLst>
          </p:cNvPr>
          <p:cNvSpPr/>
          <p:nvPr/>
        </p:nvSpPr>
        <p:spPr>
          <a:xfrm>
            <a:off x="3726362" y="2691005"/>
            <a:ext cx="1261973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wal 3">
            <a:extLst>
              <a:ext uri="{FF2B5EF4-FFF2-40B4-BE49-F238E27FC236}">
                <a16:creationId xmlns:a16="http://schemas.microsoft.com/office/drawing/2014/main" id="{3274ABEE-0AE4-4B94-969C-8609F0FF43DC}"/>
              </a:ext>
            </a:extLst>
          </p:cNvPr>
          <p:cNvSpPr/>
          <p:nvPr/>
        </p:nvSpPr>
        <p:spPr>
          <a:xfrm>
            <a:off x="5100952" y="2691005"/>
            <a:ext cx="134937" cy="25095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7F6018C1-D161-495A-B8FA-5F482BE4892C}"/>
              </a:ext>
            </a:extLst>
          </p:cNvPr>
          <p:cNvSpPr/>
          <p:nvPr/>
        </p:nvSpPr>
        <p:spPr>
          <a:xfrm>
            <a:off x="5100953" y="2859068"/>
            <a:ext cx="134936" cy="3361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Prostokąt: zaokrąglone rogi 42">
            <a:extLst>
              <a:ext uri="{FF2B5EF4-FFF2-40B4-BE49-F238E27FC236}">
                <a16:creationId xmlns:a16="http://schemas.microsoft.com/office/drawing/2014/main" id="{27A6590A-334A-4359-A419-1EFF912CF1D3}"/>
              </a:ext>
            </a:extLst>
          </p:cNvPr>
          <p:cNvSpPr/>
          <p:nvPr/>
        </p:nvSpPr>
        <p:spPr>
          <a:xfrm>
            <a:off x="10203809" y="2674402"/>
            <a:ext cx="859104" cy="3527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INVITE</a:t>
            </a:r>
            <a:endParaRPr lang="en-GB" dirty="0"/>
          </a:p>
        </p:txBody>
      </p:sp>
      <p:sp>
        <p:nvSpPr>
          <p:cNvPr id="45" name="pole tekstowe 44">
            <a:extLst>
              <a:ext uri="{FF2B5EF4-FFF2-40B4-BE49-F238E27FC236}">
                <a16:creationId xmlns:a16="http://schemas.microsoft.com/office/drawing/2014/main" id="{DF515AA4-C5ED-4B5C-B028-FB92379F1F5B}"/>
              </a:ext>
            </a:extLst>
          </p:cNvPr>
          <p:cNvSpPr txBox="1"/>
          <p:nvPr/>
        </p:nvSpPr>
        <p:spPr>
          <a:xfrm>
            <a:off x="5576344" y="1854996"/>
            <a:ext cx="3371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 err="1"/>
              <a:t>Invite</a:t>
            </a:r>
            <a:r>
              <a:rPr lang="pl-PL" sz="3200" dirty="0"/>
              <a:t> </a:t>
            </a:r>
            <a:r>
              <a:rPr lang="pl-PL" sz="3200" dirty="0" err="1"/>
              <a:t>player</a:t>
            </a:r>
            <a:endParaRPr lang="en-GB" sz="3200" dirty="0"/>
          </a:p>
        </p:txBody>
      </p:sp>
      <p:sp>
        <p:nvSpPr>
          <p:cNvPr id="46" name="pole tekstowe 45">
            <a:extLst>
              <a:ext uri="{FF2B5EF4-FFF2-40B4-BE49-F238E27FC236}">
                <a16:creationId xmlns:a16="http://schemas.microsoft.com/office/drawing/2014/main" id="{F9764D98-52B3-4AC2-90F5-DC1D269EB582}"/>
              </a:ext>
            </a:extLst>
          </p:cNvPr>
          <p:cNvSpPr txBox="1"/>
          <p:nvPr/>
        </p:nvSpPr>
        <p:spPr>
          <a:xfrm>
            <a:off x="6164953" y="3452195"/>
            <a:ext cx="3371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 err="1"/>
              <a:t>Invite</a:t>
            </a:r>
            <a:r>
              <a:rPr lang="pl-PL" sz="3200" dirty="0"/>
              <a:t> </a:t>
            </a:r>
            <a:r>
              <a:rPr lang="pl-PL" sz="3200" dirty="0" err="1"/>
              <a:t>friend</a:t>
            </a:r>
            <a:endParaRPr lang="en-GB" sz="3200" dirty="0"/>
          </a:p>
        </p:txBody>
      </p:sp>
      <p:sp>
        <p:nvSpPr>
          <p:cNvPr id="47" name="pole tekstowe 46">
            <a:extLst>
              <a:ext uri="{FF2B5EF4-FFF2-40B4-BE49-F238E27FC236}">
                <a16:creationId xmlns:a16="http://schemas.microsoft.com/office/drawing/2014/main" id="{FA4BDE60-0037-4BA5-A27D-2447DACB785D}"/>
              </a:ext>
            </a:extLst>
          </p:cNvPr>
          <p:cNvSpPr txBox="1"/>
          <p:nvPr/>
        </p:nvSpPr>
        <p:spPr>
          <a:xfrm>
            <a:off x="6871587" y="4173953"/>
            <a:ext cx="1098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username</a:t>
            </a:r>
            <a:endParaRPr lang="pl-PL" sz="1600" dirty="0"/>
          </a:p>
        </p:txBody>
      </p:sp>
      <p:sp>
        <p:nvSpPr>
          <p:cNvPr id="48" name="Prostokąt 47">
            <a:extLst>
              <a:ext uri="{FF2B5EF4-FFF2-40B4-BE49-F238E27FC236}">
                <a16:creationId xmlns:a16="http://schemas.microsoft.com/office/drawing/2014/main" id="{2C8E0944-5320-4EEA-8865-98CA73E8E901}"/>
              </a:ext>
            </a:extLst>
          </p:cNvPr>
          <p:cNvSpPr/>
          <p:nvPr/>
        </p:nvSpPr>
        <p:spPr>
          <a:xfrm>
            <a:off x="6855260" y="4574344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Prostokąt: zaokrąglone rogi 49">
            <a:extLst>
              <a:ext uri="{FF2B5EF4-FFF2-40B4-BE49-F238E27FC236}">
                <a16:creationId xmlns:a16="http://schemas.microsoft.com/office/drawing/2014/main" id="{18729E7D-8E41-4869-BFB8-14F500161D15}"/>
              </a:ext>
            </a:extLst>
          </p:cNvPr>
          <p:cNvSpPr/>
          <p:nvPr/>
        </p:nvSpPr>
        <p:spPr>
          <a:xfrm>
            <a:off x="7995280" y="4541139"/>
            <a:ext cx="897416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/>
              <a:t>INVITE</a:t>
            </a:r>
            <a:endParaRPr lang="en-GB" dirty="0"/>
          </a:p>
        </p:txBody>
      </p:sp>
      <p:sp>
        <p:nvSpPr>
          <p:cNvPr id="44" name="Owal 43">
            <a:extLst>
              <a:ext uri="{FF2B5EF4-FFF2-40B4-BE49-F238E27FC236}">
                <a16:creationId xmlns:a16="http://schemas.microsoft.com/office/drawing/2014/main" id="{9731B64E-525B-4413-A69A-8D521E42DB7A}"/>
              </a:ext>
            </a:extLst>
          </p:cNvPr>
          <p:cNvSpPr/>
          <p:nvPr/>
        </p:nvSpPr>
        <p:spPr>
          <a:xfrm>
            <a:off x="8946126" y="4507891"/>
            <a:ext cx="134937" cy="16025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wal 50">
            <a:extLst>
              <a:ext uri="{FF2B5EF4-FFF2-40B4-BE49-F238E27FC236}">
                <a16:creationId xmlns:a16="http://schemas.microsoft.com/office/drawing/2014/main" id="{D9F21CF3-79F5-4477-8EF8-FBA4B21D13F8}"/>
              </a:ext>
            </a:extLst>
          </p:cNvPr>
          <p:cNvSpPr/>
          <p:nvPr/>
        </p:nvSpPr>
        <p:spPr>
          <a:xfrm>
            <a:off x="8946127" y="4675953"/>
            <a:ext cx="134936" cy="2146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Prostokąt: zaokrąglone rogi 51">
            <a:extLst>
              <a:ext uri="{FF2B5EF4-FFF2-40B4-BE49-F238E27FC236}">
                <a16:creationId xmlns:a16="http://schemas.microsoft.com/office/drawing/2014/main" id="{72E2A19E-0F84-4E54-A7F0-E08D676E7CC3}"/>
              </a:ext>
            </a:extLst>
          </p:cNvPr>
          <p:cNvSpPr/>
          <p:nvPr/>
        </p:nvSpPr>
        <p:spPr>
          <a:xfrm>
            <a:off x="1180902" y="6110489"/>
            <a:ext cx="1657831" cy="4718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START GAME</a:t>
            </a:r>
            <a:endParaRPr lang="en-GB" dirty="0"/>
          </a:p>
        </p:txBody>
      </p:sp>
      <p:sp>
        <p:nvSpPr>
          <p:cNvPr id="53" name="Prostokąt: zaokrąglone rogi 52">
            <a:extLst>
              <a:ext uri="{FF2B5EF4-FFF2-40B4-BE49-F238E27FC236}">
                <a16:creationId xmlns:a16="http://schemas.microsoft.com/office/drawing/2014/main" id="{979C5C99-EB8C-459C-966B-1AD96F147F59}"/>
              </a:ext>
            </a:extLst>
          </p:cNvPr>
          <p:cNvSpPr/>
          <p:nvPr/>
        </p:nvSpPr>
        <p:spPr>
          <a:xfrm>
            <a:off x="3243837" y="6110489"/>
            <a:ext cx="1744497" cy="4718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DISCARD GAME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6032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rostokąt 39">
            <a:extLst>
              <a:ext uri="{FF2B5EF4-FFF2-40B4-BE49-F238E27FC236}">
                <a16:creationId xmlns:a16="http://schemas.microsoft.com/office/drawing/2014/main" id="{3E46CF0B-6A9E-48AC-B724-86195500DF4C}"/>
              </a:ext>
            </a:extLst>
          </p:cNvPr>
          <p:cNvSpPr/>
          <p:nvPr/>
        </p:nvSpPr>
        <p:spPr>
          <a:xfrm>
            <a:off x="3713147" y="2294657"/>
            <a:ext cx="128067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0DD3AF0B-F627-45F7-81F8-FE1FFE5FB534}"/>
              </a:ext>
            </a:extLst>
          </p:cNvPr>
          <p:cNvSpPr/>
          <p:nvPr/>
        </p:nvSpPr>
        <p:spPr>
          <a:xfrm>
            <a:off x="2606853" y="2292214"/>
            <a:ext cx="10987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9252012-EA3E-45F0-9716-F784274AA08E}"/>
              </a:ext>
            </a:extLst>
          </p:cNvPr>
          <p:cNvSpPr/>
          <p:nvPr/>
        </p:nvSpPr>
        <p:spPr>
          <a:xfrm>
            <a:off x="1499333" y="2292214"/>
            <a:ext cx="10987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C93AD181-11F5-46B9-B015-1BBDB6CDE5A8}"/>
              </a:ext>
            </a:extLst>
          </p:cNvPr>
          <p:cNvSpPr/>
          <p:nvPr/>
        </p:nvSpPr>
        <p:spPr>
          <a:xfrm>
            <a:off x="445463" y="738442"/>
            <a:ext cx="5049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/>
              <a:t>Game lobby </a:t>
            </a:r>
            <a:r>
              <a:rPr lang="pl-PL" sz="2000" dirty="0" err="1"/>
              <a:t>page</a:t>
            </a:r>
            <a:r>
              <a:rPr lang="pl-PL" sz="2000" dirty="0"/>
              <a:t> - </a:t>
            </a:r>
            <a:r>
              <a:rPr lang="pl-PL" sz="2000" dirty="0" err="1"/>
              <a:t>joiner</a:t>
            </a:r>
            <a:endParaRPr lang="en-GB" sz="2000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1499332" y="1291285"/>
            <a:ext cx="311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b="1" dirty="0" err="1"/>
              <a:t>Players</a:t>
            </a:r>
            <a:r>
              <a:rPr lang="pl-PL" sz="4000" b="1" dirty="0"/>
              <a:t> (x/y)</a:t>
            </a:r>
            <a:endParaRPr lang="en-GB" sz="4000" b="1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EC2C5B0-DEC3-4A68-BAEE-EDD9E2D0361D}"/>
              </a:ext>
            </a:extLst>
          </p:cNvPr>
          <p:cNvSpPr txBox="1"/>
          <p:nvPr/>
        </p:nvSpPr>
        <p:spPr>
          <a:xfrm>
            <a:off x="1515660" y="2290614"/>
            <a:ext cx="1098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username</a:t>
            </a:r>
            <a:endParaRPr lang="pl-PL" sz="1600" dirty="0"/>
          </a:p>
        </p:txBody>
      </p:sp>
      <p:pic>
        <p:nvPicPr>
          <p:cNvPr id="6" name="Grafika 5" descr="Wstecz kontur">
            <a:extLst>
              <a:ext uri="{FF2B5EF4-FFF2-40B4-BE49-F238E27FC236}">
                <a16:creationId xmlns:a16="http://schemas.microsoft.com/office/drawing/2014/main" id="{C9C00E4E-3573-4150-9166-01810A46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2" y="710406"/>
            <a:ext cx="426025" cy="426025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7C1CB3BF-16BC-4F6B-BB7F-1EAB897C7589}"/>
              </a:ext>
            </a:extLst>
          </p:cNvPr>
          <p:cNvSpPr txBox="1"/>
          <p:nvPr/>
        </p:nvSpPr>
        <p:spPr>
          <a:xfrm>
            <a:off x="2614404" y="2290614"/>
            <a:ext cx="17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best</a:t>
            </a:r>
            <a:r>
              <a:rPr lang="pl-PL" sz="1600" dirty="0"/>
              <a:t> </a:t>
            </a:r>
            <a:r>
              <a:rPr lang="pl-PL" sz="1600" dirty="0" err="1"/>
              <a:t>score</a:t>
            </a:r>
            <a:endParaRPr lang="pl-PL" sz="1600" dirty="0"/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BDBE9912-C66A-45F7-A488-BE5AE2B97532}"/>
              </a:ext>
            </a:extLst>
          </p:cNvPr>
          <p:cNvSpPr/>
          <p:nvPr/>
        </p:nvSpPr>
        <p:spPr>
          <a:xfrm>
            <a:off x="1499333" y="2691005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38493933-37D8-4384-832C-54AF24E1E61B}"/>
              </a:ext>
            </a:extLst>
          </p:cNvPr>
          <p:cNvSpPr txBox="1"/>
          <p:nvPr/>
        </p:nvSpPr>
        <p:spPr>
          <a:xfrm>
            <a:off x="3634292" y="2284259"/>
            <a:ext cx="1998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 Games </a:t>
            </a:r>
            <a:r>
              <a:rPr lang="pl-PL" sz="1600" dirty="0" err="1"/>
              <a:t>played</a:t>
            </a:r>
            <a:endParaRPr lang="pl-PL" sz="1600" dirty="0"/>
          </a:p>
        </p:txBody>
      </p:sp>
      <p:sp>
        <p:nvSpPr>
          <p:cNvPr id="41" name="Prostokąt 40">
            <a:extLst>
              <a:ext uri="{FF2B5EF4-FFF2-40B4-BE49-F238E27FC236}">
                <a16:creationId xmlns:a16="http://schemas.microsoft.com/office/drawing/2014/main" id="{89558C91-3073-455E-B2D1-BE2705149604}"/>
              </a:ext>
            </a:extLst>
          </p:cNvPr>
          <p:cNvSpPr/>
          <p:nvPr/>
        </p:nvSpPr>
        <p:spPr>
          <a:xfrm>
            <a:off x="2598077" y="2695028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Prostokąt 41">
            <a:extLst>
              <a:ext uri="{FF2B5EF4-FFF2-40B4-BE49-F238E27FC236}">
                <a16:creationId xmlns:a16="http://schemas.microsoft.com/office/drawing/2014/main" id="{56F6D76B-5D15-4E0A-9B70-4F6B0233CD0E}"/>
              </a:ext>
            </a:extLst>
          </p:cNvPr>
          <p:cNvSpPr/>
          <p:nvPr/>
        </p:nvSpPr>
        <p:spPr>
          <a:xfrm>
            <a:off x="3726362" y="2691005"/>
            <a:ext cx="1261973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wal 3">
            <a:extLst>
              <a:ext uri="{FF2B5EF4-FFF2-40B4-BE49-F238E27FC236}">
                <a16:creationId xmlns:a16="http://schemas.microsoft.com/office/drawing/2014/main" id="{3274ABEE-0AE4-4B94-969C-8609F0FF43DC}"/>
              </a:ext>
            </a:extLst>
          </p:cNvPr>
          <p:cNvSpPr/>
          <p:nvPr/>
        </p:nvSpPr>
        <p:spPr>
          <a:xfrm>
            <a:off x="5100952" y="2691005"/>
            <a:ext cx="134937" cy="25095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7F6018C1-D161-495A-B8FA-5F482BE4892C}"/>
              </a:ext>
            </a:extLst>
          </p:cNvPr>
          <p:cNvSpPr/>
          <p:nvPr/>
        </p:nvSpPr>
        <p:spPr>
          <a:xfrm>
            <a:off x="5100953" y="2859068"/>
            <a:ext cx="134936" cy="3361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Prostokąt: zaokrąglone rogi 52">
            <a:extLst>
              <a:ext uri="{FF2B5EF4-FFF2-40B4-BE49-F238E27FC236}">
                <a16:creationId xmlns:a16="http://schemas.microsoft.com/office/drawing/2014/main" id="{979C5C99-EB8C-459C-966B-1AD96F147F59}"/>
              </a:ext>
            </a:extLst>
          </p:cNvPr>
          <p:cNvSpPr/>
          <p:nvPr/>
        </p:nvSpPr>
        <p:spPr>
          <a:xfrm>
            <a:off x="4547380" y="6067509"/>
            <a:ext cx="1537435" cy="4718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LEAVE GAME</a:t>
            </a:r>
            <a:endParaRPr lang="en-GB" dirty="0"/>
          </a:p>
        </p:txBody>
      </p:sp>
      <p:sp>
        <p:nvSpPr>
          <p:cNvPr id="54" name="Prostokąt: zaokrąglone rogi 53">
            <a:extLst>
              <a:ext uri="{FF2B5EF4-FFF2-40B4-BE49-F238E27FC236}">
                <a16:creationId xmlns:a16="http://schemas.microsoft.com/office/drawing/2014/main" id="{2B6CD467-38A8-4E7C-9B14-A3251B2B08A5}"/>
              </a:ext>
            </a:extLst>
          </p:cNvPr>
          <p:cNvSpPr/>
          <p:nvPr/>
        </p:nvSpPr>
        <p:spPr>
          <a:xfrm>
            <a:off x="950428" y="6067509"/>
            <a:ext cx="1537435" cy="4718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READY</a:t>
            </a:r>
            <a:endParaRPr lang="en-GB" dirty="0"/>
          </a:p>
        </p:txBody>
      </p:sp>
      <p:sp>
        <p:nvSpPr>
          <p:cNvPr id="55" name="Prostokąt: zaokrąglone rogi 54">
            <a:extLst>
              <a:ext uri="{FF2B5EF4-FFF2-40B4-BE49-F238E27FC236}">
                <a16:creationId xmlns:a16="http://schemas.microsoft.com/office/drawing/2014/main" id="{93F42D76-7F39-46B3-8556-B320096B8956}"/>
              </a:ext>
            </a:extLst>
          </p:cNvPr>
          <p:cNvSpPr/>
          <p:nvPr/>
        </p:nvSpPr>
        <p:spPr>
          <a:xfrm>
            <a:off x="2791368" y="6067509"/>
            <a:ext cx="1537435" cy="4718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WAIT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162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/>
              <a:t>START PAGE – not </a:t>
            </a:r>
            <a:r>
              <a:rPr lang="pl-PL" sz="2000" dirty="0" err="1"/>
              <a:t>logged</a:t>
            </a:r>
            <a:r>
              <a:rPr lang="pl-PL" sz="2000" dirty="0"/>
              <a:t> in</a:t>
            </a:r>
            <a:endParaRPr lang="en-GB" sz="2000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DE5C9520-257B-43F1-91F4-FC3F14C5BCB6}"/>
              </a:ext>
            </a:extLst>
          </p:cNvPr>
          <p:cNvSpPr/>
          <p:nvPr/>
        </p:nvSpPr>
        <p:spPr>
          <a:xfrm>
            <a:off x="4904510" y="1800101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REGISTER</a:t>
            </a:r>
            <a:endParaRPr lang="en-GB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356D78F7-120C-485B-8EEA-821BE3E64996}"/>
              </a:ext>
            </a:extLst>
          </p:cNvPr>
          <p:cNvSpPr/>
          <p:nvPr/>
        </p:nvSpPr>
        <p:spPr>
          <a:xfrm>
            <a:off x="4904510" y="2762130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LOG IN</a:t>
            </a:r>
            <a:endParaRPr lang="en-GB" dirty="0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CE53D95F-A9AC-4063-9C7F-55B3B0014498}"/>
              </a:ext>
            </a:extLst>
          </p:cNvPr>
          <p:cNvSpPr/>
          <p:nvPr/>
        </p:nvSpPr>
        <p:spPr>
          <a:xfrm>
            <a:off x="4904510" y="3724159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CREATE GAME</a:t>
            </a:r>
            <a:endParaRPr lang="en-GB" dirty="0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AF5F6D17-0868-4394-861B-A113CC6603F8}"/>
              </a:ext>
            </a:extLst>
          </p:cNvPr>
          <p:cNvSpPr/>
          <p:nvPr/>
        </p:nvSpPr>
        <p:spPr>
          <a:xfrm>
            <a:off x="4904510" y="4686188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JOIN GAME</a:t>
            </a:r>
            <a:endParaRPr lang="en-GB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3671456" y="665001"/>
            <a:ext cx="4433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b="1" dirty="0"/>
              <a:t>GANZ SHON CLEVER</a:t>
            </a:r>
            <a:endParaRPr lang="en-GB" sz="4000" b="1" dirty="0"/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C7E7BD00-45F7-4A9D-B633-54ED0083E1C4}"/>
              </a:ext>
            </a:extLst>
          </p:cNvPr>
          <p:cNvSpPr txBox="1"/>
          <p:nvPr/>
        </p:nvSpPr>
        <p:spPr>
          <a:xfrm>
            <a:off x="318645" y="2013830"/>
            <a:ext cx="26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Hello </a:t>
            </a:r>
            <a:r>
              <a:rPr lang="pl-PL" dirty="0" err="1"/>
              <a:t>gall</a:t>
            </a:r>
            <a:r>
              <a:rPr lang="pl-PL" dirty="0"/>
              <a:t> anonim</a:t>
            </a:r>
            <a:endParaRPr lang="en-GB" dirty="0"/>
          </a:p>
        </p:txBody>
      </p:sp>
      <p:sp>
        <p:nvSpPr>
          <p:cNvPr id="40" name="Prostokąt: zaokrąglone rogi 39">
            <a:extLst>
              <a:ext uri="{FF2B5EF4-FFF2-40B4-BE49-F238E27FC236}">
                <a16:creationId xmlns:a16="http://schemas.microsoft.com/office/drawing/2014/main" id="{A6014CED-F2FA-4836-8087-2B0D63D7F75F}"/>
              </a:ext>
            </a:extLst>
          </p:cNvPr>
          <p:cNvSpPr/>
          <p:nvPr/>
        </p:nvSpPr>
        <p:spPr>
          <a:xfrm>
            <a:off x="4904509" y="5545170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CREDITS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510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wal 46">
            <a:extLst>
              <a:ext uri="{FF2B5EF4-FFF2-40B4-BE49-F238E27FC236}">
                <a16:creationId xmlns:a16="http://schemas.microsoft.com/office/drawing/2014/main" id="{16076D00-E762-40FC-990A-F73CEE6617AE}"/>
              </a:ext>
            </a:extLst>
          </p:cNvPr>
          <p:cNvSpPr/>
          <p:nvPr/>
        </p:nvSpPr>
        <p:spPr>
          <a:xfrm>
            <a:off x="7462466" y="5654574"/>
            <a:ext cx="134935" cy="11049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C821CDE0-78F6-4D65-8488-D705D1D642C2}"/>
              </a:ext>
            </a:extLst>
          </p:cNvPr>
          <p:cNvSpPr/>
          <p:nvPr/>
        </p:nvSpPr>
        <p:spPr>
          <a:xfrm>
            <a:off x="8816946" y="5189042"/>
            <a:ext cx="10987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rostokąt 39">
            <a:extLst>
              <a:ext uri="{FF2B5EF4-FFF2-40B4-BE49-F238E27FC236}">
                <a16:creationId xmlns:a16="http://schemas.microsoft.com/office/drawing/2014/main" id="{7DD5E8EB-AD85-465E-B9CD-F3AD3FD11651}"/>
              </a:ext>
            </a:extLst>
          </p:cNvPr>
          <p:cNvSpPr/>
          <p:nvPr/>
        </p:nvSpPr>
        <p:spPr>
          <a:xfrm>
            <a:off x="7709426" y="5189042"/>
            <a:ext cx="10987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pole tekstowe 40">
            <a:extLst>
              <a:ext uri="{FF2B5EF4-FFF2-40B4-BE49-F238E27FC236}">
                <a16:creationId xmlns:a16="http://schemas.microsoft.com/office/drawing/2014/main" id="{790E2561-5D86-412B-9827-3848DD2CACC6}"/>
              </a:ext>
            </a:extLst>
          </p:cNvPr>
          <p:cNvSpPr txBox="1"/>
          <p:nvPr/>
        </p:nvSpPr>
        <p:spPr>
          <a:xfrm>
            <a:off x="7725753" y="5187442"/>
            <a:ext cx="1098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username</a:t>
            </a:r>
            <a:endParaRPr lang="pl-PL" sz="1600" dirty="0"/>
          </a:p>
        </p:txBody>
      </p:sp>
      <p:sp>
        <p:nvSpPr>
          <p:cNvPr id="43" name="Prostokąt 42">
            <a:extLst>
              <a:ext uri="{FF2B5EF4-FFF2-40B4-BE49-F238E27FC236}">
                <a16:creationId xmlns:a16="http://schemas.microsoft.com/office/drawing/2014/main" id="{C9FCFB76-EA8D-4361-BE21-B936DB5AEB42}"/>
              </a:ext>
            </a:extLst>
          </p:cNvPr>
          <p:cNvSpPr/>
          <p:nvPr/>
        </p:nvSpPr>
        <p:spPr>
          <a:xfrm>
            <a:off x="7709426" y="5587833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Prostokąt 43">
            <a:extLst>
              <a:ext uri="{FF2B5EF4-FFF2-40B4-BE49-F238E27FC236}">
                <a16:creationId xmlns:a16="http://schemas.microsoft.com/office/drawing/2014/main" id="{A3D9DB17-116B-46DD-99B3-11B3F2BDAEB9}"/>
              </a:ext>
            </a:extLst>
          </p:cNvPr>
          <p:cNvSpPr/>
          <p:nvPr/>
        </p:nvSpPr>
        <p:spPr>
          <a:xfrm>
            <a:off x="8808170" y="5591856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/>
              <a:t>START PAGE – </a:t>
            </a:r>
            <a:r>
              <a:rPr lang="pl-PL" sz="2000" dirty="0" err="1"/>
              <a:t>logged</a:t>
            </a:r>
            <a:r>
              <a:rPr lang="pl-PL" sz="2000" dirty="0"/>
              <a:t> in</a:t>
            </a:r>
            <a:endParaRPr lang="en-GB" sz="2000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>
            <a:off x="11083636" y="162918"/>
            <a:ext cx="1870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3671456" y="665001"/>
            <a:ext cx="4433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b="1" dirty="0"/>
              <a:t>GANZ SHON CLEVER</a:t>
            </a:r>
            <a:endParaRPr lang="en-GB" sz="4000" b="1" dirty="0"/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C7E7BD00-45F7-4A9D-B633-54ED0083E1C4}"/>
              </a:ext>
            </a:extLst>
          </p:cNvPr>
          <p:cNvSpPr txBox="1"/>
          <p:nvPr/>
        </p:nvSpPr>
        <p:spPr>
          <a:xfrm>
            <a:off x="318645" y="2013830"/>
            <a:ext cx="2646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Hello </a:t>
            </a:r>
            <a:r>
              <a:rPr lang="pl-PL" dirty="0" err="1"/>
              <a:t>user_nick</a:t>
            </a:r>
            <a:endParaRPr lang="pl-PL" dirty="0"/>
          </a:p>
          <a:p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level</a:t>
            </a:r>
            <a:r>
              <a:rPr lang="pl-PL" dirty="0"/>
              <a:t> : </a:t>
            </a:r>
            <a:endParaRPr lang="en-GB" dirty="0"/>
          </a:p>
        </p:txBody>
      </p: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21E9D1BC-1265-4614-9EF3-384E97CA421C}"/>
              </a:ext>
            </a:extLst>
          </p:cNvPr>
          <p:cNvSpPr/>
          <p:nvPr/>
        </p:nvSpPr>
        <p:spPr>
          <a:xfrm>
            <a:off x="415637" y="2954343"/>
            <a:ext cx="1191491" cy="4123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PROFILE</a:t>
            </a:r>
            <a:endParaRPr lang="en-GB" dirty="0"/>
          </a:p>
        </p:txBody>
      </p:sp>
      <p:pic>
        <p:nvPicPr>
          <p:cNvPr id="12" name="Grafika 11" descr="Otwarte drzwi kontur">
            <a:extLst>
              <a:ext uri="{FF2B5EF4-FFF2-40B4-BE49-F238E27FC236}">
                <a16:creationId xmlns:a16="http://schemas.microsoft.com/office/drawing/2014/main" id="{04938BB7-6410-4203-8581-124F34CE1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317" y="4044127"/>
            <a:ext cx="430712" cy="430712"/>
          </a:xfrm>
          <a:prstGeom prst="rect">
            <a:avLst/>
          </a:prstGeom>
        </p:spPr>
      </p:pic>
      <p:sp>
        <p:nvSpPr>
          <p:cNvPr id="28" name="Prostokąt: zaokrąglone rogi 27">
            <a:extLst>
              <a:ext uri="{FF2B5EF4-FFF2-40B4-BE49-F238E27FC236}">
                <a16:creationId xmlns:a16="http://schemas.microsoft.com/office/drawing/2014/main" id="{19935985-9978-4093-B8AA-89FBDCA6DFD3}"/>
              </a:ext>
            </a:extLst>
          </p:cNvPr>
          <p:cNvSpPr/>
          <p:nvPr/>
        </p:nvSpPr>
        <p:spPr>
          <a:xfrm>
            <a:off x="4980709" y="2013830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CREATE GAME</a:t>
            </a:r>
            <a:endParaRPr lang="en-GB" dirty="0"/>
          </a:p>
        </p:txBody>
      </p:sp>
      <p:sp>
        <p:nvSpPr>
          <p:cNvPr id="30" name="Prostokąt: zaokrąglone rogi 29">
            <a:extLst>
              <a:ext uri="{FF2B5EF4-FFF2-40B4-BE49-F238E27FC236}">
                <a16:creationId xmlns:a16="http://schemas.microsoft.com/office/drawing/2014/main" id="{149A9D36-1BDD-4D2C-9D34-058B7E7A336B}"/>
              </a:ext>
            </a:extLst>
          </p:cNvPr>
          <p:cNvSpPr/>
          <p:nvPr/>
        </p:nvSpPr>
        <p:spPr>
          <a:xfrm>
            <a:off x="4980708" y="2948820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JOIN GAME</a:t>
            </a:r>
            <a:endParaRPr lang="en-GB" dirty="0"/>
          </a:p>
        </p:txBody>
      </p:sp>
      <p:sp>
        <p:nvSpPr>
          <p:cNvPr id="31" name="Prostokąt: zaokrąglone rogi 30">
            <a:extLst>
              <a:ext uri="{FF2B5EF4-FFF2-40B4-BE49-F238E27FC236}">
                <a16:creationId xmlns:a16="http://schemas.microsoft.com/office/drawing/2014/main" id="{93F1C014-9159-42FB-B898-4C8C19441CFC}"/>
              </a:ext>
            </a:extLst>
          </p:cNvPr>
          <p:cNvSpPr/>
          <p:nvPr/>
        </p:nvSpPr>
        <p:spPr>
          <a:xfrm>
            <a:off x="4980708" y="3834841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CREDITS</a:t>
            </a:r>
            <a:endParaRPr lang="en-GB" dirty="0"/>
          </a:p>
        </p:txBody>
      </p:sp>
      <p:sp>
        <p:nvSpPr>
          <p:cNvPr id="32" name="Prostokąt: zaokrąglone rogi 31">
            <a:extLst>
              <a:ext uri="{FF2B5EF4-FFF2-40B4-BE49-F238E27FC236}">
                <a16:creationId xmlns:a16="http://schemas.microsoft.com/office/drawing/2014/main" id="{7F5BCF84-963F-43E9-8E83-27369B8784A0}"/>
              </a:ext>
            </a:extLst>
          </p:cNvPr>
          <p:cNvSpPr/>
          <p:nvPr/>
        </p:nvSpPr>
        <p:spPr>
          <a:xfrm>
            <a:off x="415637" y="3565556"/>
            <a:ext cx="1191491" cy="4123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FRIENDS</a:t>
            </a:r>
            <a:endParaRPr lang="en-GB" dirty="0"/>
          </a:p>
        </p:txBody>
      </p:sp>
      <p:sp>
        <p:nvSpPr>
          <p:cNvPr id="14" name="Dymek mowy: owalny 13">
            <a:extLst>
              <a:ext uri="{FF2B5EF4-FFF2-40B4-BE49-F238E27FC236}">
                <a16:creationId xmlns:a16="http://schemas.microsoft.com/office/drawing/2014/main" id="{5B2D5862-9C9B-4F9B-90C5-89EEABC84E22}"/>
              </a:ext>
            </a:extLst>
          </p:cNvPr>
          <p:cNvSpPr/>
          <p:nvPr/>
        </p:nvSpPr>
        <p:spPr>
          <a:xfrm>
            <a:off x="10496008" y="4747505"/>
            <a:ext cx="518615" cy="341193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ABE07213-CF5C-4B73-86B5-F7FBF25D7A9C}"/>
              </a:ext>
            </a:extLst>
          </p:cNvPr>
          <p:cNvSpPr txBox="1"/>
          <p:nvPr/>
        </p:nvSpPr>
        <p:spPr>
          <a:xfrm>
            <a:off x="7738237" y="4705689"/>
            <a:ext cx="2438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Games requests</a:t>
            </a:r>
            <a:endParaRPr lang="en-GB" sz="2400" dirty="0"/>
          </a:p>
        </p:txBody>
      </p:sp>
      <p:sp>
        <p:nvSpPr>
          <p:cNvPr id="34" name="Prostokąt: zaokrąglone rogi 33">
            <a:extLst>
              <a:ext uri="{FF2B5EF4-FFF2-40B4-BE49-F238E27FC236}">
                <a16:creationId xmlns:a16="http://schemas.microsoft.com/office/drawing/2014/main" id="{B006AECC-C7ED-4F8F-ABF2-58F4E8074023}"/>
              </a:ext>
            </a:extLst>
          </p:cNvPr>
          <p:cNvSpPr/>
          <p:nvPr/>
        </p:nvSpPr>
        <p:spPr>
          <a:xfrm>
            <a:off x="10198549" y="5600780"/>
            <a:ext cx="772648" cy="3411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dirty="0"/>
              <a:t>ACCEPT</a:t>
            </a:r>
            <a:endParaRPr lang="en-GB" dirty="0"/>
          </a:p>
        </p:txBody>
      </p:sp>
      <p:sp>
        <p:nvSpPr>
          <p:cNvPr id="35" name="Prostokąt: zaokrąglone rogi 34">
            <a:extLst>
              <a:ext uri="{FF2B5EF4-FFF2-40B4-BE49-F238E27FC236}">
                <a16:creationId xmlns:a16="http://schemas.microsoft.com/office/drawing/2014/main" id="{55860BC6-38B2-4269-86CA-E1202A9F453E}"/>
              </a:ext>
            </a:extLst>
          </p:cNvPr>
          <p:cNvSpPr/>
          <p:nvPr/>
        </p:nvSpPr>
        <p:spPr>
          <a:xfrm>
            <a:off x="11083636" y="5578669"/>
            <a:ext cx="772648" cy="3411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dirty="0"/>
              <a:t>REJECT</a:t>
            </a:r>
            <a:endParaRPr lang="en-GB" dirty="0"/>
          </a:p>
        </p:txBody>
      </p: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A663EE53-BABD-479B-9E25-B9AEC3D7A56C}"/>
              </a:ext>
            </a:extLst>
          </p:cNvPr>
          <p:cNvSpPr txBox="1"/>
          <p:nvPr/>
        </p:nvSpPr>
        <p:spPr>
          <a:xfrm>
            <a:off x="8804492" y="5225634"/>
            <a:ext cx="17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Game </a:t>
            </a:r>
            <a:r>
              <a:rPr lang="pl-PL" sz="1600" dirty="0" err="1"/>
              <a:t>name</a:t>
            </a:r>
            <a:endParaRPr lang="pl-PL" sz="1600" dirty="0"/>
          </a:p>
        </p:txBody>
      </p:sp>
      <p:sp>
        <p:nvSpPr>
          <p:cNvPr id="46" name="Owal 45">
            <a:extLst>
              <a:ext uri="{FF2B5EF4-FFF2-40B4-BE49-F238E27FC236}">
                <a16:creationId xmlns:a16="http://schemas.microsoft.com/office/drawing/2014/main" id="{ED1D8229-85A6-46E3-9FAC-30E3A2AF3660}"/>
              </a:ext>
            </a:extLst>
          </p:cNvPr>
          <p:cNvSpPr/>
          <p:nvPr/>
        </p:nvSpPr>
        <p:spPr>
          <a:xfrm>
            <a:off x="7462465" y="5676493"/>
            <a:ext cx="134936" cy="3361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19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/>
              <a:t>Register </a:t>
            </a:r>
            <a:r>
              <a:rPr lang="pl-PL" sz="2000" dirty="0" err="1"/>
              <a:t>page</a:t>
            </a:r>
            <a:endParaRPr lang="en-GB" sz="2000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356D78F7-120C-485B-8EEA-821BE3E64996}"/>
              </a:ext>
            </a:extLst>
          </p:cNvPr>
          <p:cNvSpPr/>
          <p:nvPr/>
        </p:nvSpPr>
        <p:spPr>
          <a:xfrm>
            <a:off x="5619266" y="5472478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REGISTER</a:t>
            </a:r>
            <a:endParaRPr lang="en-GB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2541895" y="708090"/>
            <a:ext cx="4433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REGISTER</a:t>
            </a:r>
            <a:endParaRPr lang="en-GB" sz="4000" b="1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17EC82B-9014-4D2B-9709-8B800D8A5002}"/>
              </a:ext>
            </a:extLst>
          </p:cNvPr>
          <p:cNvSpPr/>
          <p:nvPr/>
        </p:nvSpPr>
        <p:spPr>
          <a:xfrm>
            <a:off x="5275050" y="2190707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EC2C5B0-DEC3-4A68-BAEE-EDD9E2D0361D}"/>
              </a:ext>
            </a:extLst>
          </p:cNvPr>
          <p:cNvSpPr txBox="1"/>
          <p:nvPr/>
        </p:nvSpPr>
        <p:spPr>
          <a:xfrm>
            <a:off x="3075699" y="2286784"/>
            <a:ext cx="122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username</a:t>
            </a:r>
            <a:endParaRPr lang="en-GB" dirty="0"/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C92F9B47-5F6F-419B-B284-8093D621AC64}"/>
              </a:ext>
            </a:extLst>
          </p:cNvPr>
          <p:cNvSpPr/>
          <p:nvPr/>
        </p:nvSpPr>
        <p:spPr>
          <a:xfrm>
            <a:off x="5275050" y="2911049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FF610559-DA53-4C8C-86F7-4E21899C3C21}"/>
              </a:ext>
            </a:extLst>
          </p:cNvPr>
          <p:cNvSpPr txBox="1"/>
          <p:nvPr/>
        </p:nvSpPr>
        <p:spPr>
          <a:xfrm>
            <a:off x="3075699" y="3007126"/>
            <a:ext cx="122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email</a:t>
            </a:r>
            <a:endParaRPr lang="en-GB" dirty="0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EAEA2F77-85AF-45ED-BCE5-3922166906D0}"/>
              </a:ext>
            </a:extLst>
          </p:cNvPr>
          <p:cNvSpPr/>
          <p:nvPr/>
        </p:nvSpPr>
        <p:spPr>
          <a:xfrm>
            <a:off x="5275050" y="3631391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CD23D517-75B1-445F-A8B6-9079776D4594}"/>
              </a:ext>
            </a:extLst>
          </p:cNvPr>
          <p:cNvSpPr txBox="1"/>
          <p:nvPr/>
        </p:nvSpPr>
        <p:spPr>
          <a:xfrm>
            <a:off x="3075699" y="3727468"/>
            <a:ext cx="122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password</a:t>
            </a:r>
            <a:endParaRPr lang="en-GB" dirty="0"/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1BA45A12-BEA5-442C-93BF-DA99158547EE}"/>
              </a:ext>
            </a:extLst>
          </p:cNvPr>
          <p:cNvSpPr/>
          <p:nvPr/>
        </p:nvSpPr>
        <p:spPr>
          <a:xfrm>
            <a:off x="5276549" y="4440021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5F15654E-E861-4ADA-AA3A-02368870CBB8}"/>
              </a:ext>
            </a:extLst>
          </p:cNvPr>
          <p:cNvSpPr txBox="1"/>
          <p:nvPr/>
        </p:nvSpPr>
        <p:spPr>
          <a:xfrm>
            <a:off x="3075699" y="4536098"/>
            <a:ext cx="199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repeat</a:t>
            </a:r>
            <a:r>
              <a:rPr lang="pl-PL" dirty="0"/>
              <a:t> </a:t>
            </a:r>
            <a:r>
              <a:rPr lang="pl-PL" dirty="0" err="1"/>
              <a:t>password</a:t>
            </a:r>
            <a:endParaRPr lang="en-GB" dirty="0"/>
          </a:p>
        </p:txBody>
      </p:sp>
      <p:sp>
        <p:nvSpPr>
          <p:cNvPr id="33" name="Prostokąt: zaokrąglone rogi 32">
            <a:extLst>
              <a:ext uri="{FF2B5EF4-FFF2-40B4-BE49-F238E27FC236}">
                <a16:creationId xmlns:a16="http://schemas.microsoft.com/office/drawing/2014/main" id="{9CC22E33-A16C-4C65-A5E7-DF739F019C5E}"/>
              </a:ext>
            </a:extLst>
          </p:cNvPr>
          <p:cNvSpPr/>
          <p:nvPr/>
        </p:nvSpPr>
        <p:spPr>
          <a:xfrm>
            <a:off x="445463" y="738442"/>
            <a:ext cx="5049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Grafika 33" descr="Wstecz kontur">
            <a:extLst>
              <a:ext uri="{FF2B5EF4-FFF2-40B4-BE49-F238E27FC236}">
                <a16:creationId xmlns:a16="http://schemas.microsoft.com/office/drawing/2014/main" id="{9AA1194F-D829-434E-B563-D7F35FBBA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2" y="710406"/>
            <a:ext cx="426025" cy="426025"/>
          </a:xfrm>
          <a:prstGeom prst="rect">
            <a:avLst/>
          </a:prstGeom>
        </p:spPr>
      </p:pic>
      <p:sp>
        <p:nvSpPr>
          <p:cNvPr id="35" name="Prostokąt: zaokrąglone rogi 34">
            <a:extLst>
              <a:ext uri="{FF2B5EF4-FFF2-40B4-BE49-F238E27FC236}">
                <a16:creationId xmlns:a16="http://schemas.microsoft.com/office/drawing/2014/main" id="{C33290C2-035A-48F0-9406-8EA025BE96D4}"/>
              </a:ext>
            </a:extLst>
          </p:cNvPr>
          <p:cNvSpPr/>
          <p:nvPr/>
        </p:nvSpPr>
        <p:spPr>
          <a:xfrm>
            <a:off x="3581406" y="6270257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REGISTER WITH GOOGLE</a:t>
            </a:r>
            <a:endParaRPr lang="en-GB" sz="1400" dirty="0"/>
          </a:p>
        </p:txBody>
      </p:sp>
      <p:sp>
        <p:nvSpPr>
          <p:cNvPr id="36" name="Prostokąt: zaokrąglone rogi 35">
            <a:extLst>
              <a:ext uri="{FF2B5EF4-FFF2-40B4-BE49-F238E27FC236}">
                <a16:creationId xmlns:a16="http://schemas.microsoft.com/office/drawing/2014/main" id="{83824DAF-1B53-4F3E-9259-07356E6517A2}"/>
              </a:ext>
            </a:extLst>
          </p:cNvPr>
          <p:cNvSpPr/>
          <p:nvPr/>
        </p:nvSpPr>
        <p:spPr>
          <a:xfrm>
            <a:off x="5334004" y="6250027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REGISTER WITH FACEBOOK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57649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C93AD181-11F5-46B9-B015-1BBDB6CDE5A8}"/>
              </a:ext>
            </a:extLst>
          </p:cNvPr>
          <p:cNvSpPr/>
          <p:nvPr/>
        </p:nvSpPr>
        <p:spPr>
          <a:xfrm>
            <a:off x="445463" y="738442"/>
            <a:ext cx="5049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/>
              <a:t>Login </a:t>
            </a:r>
            <a:r>
              <a:rPr lang="pl-PL" sz="2000" dirty="0" err="1"/>
              <a:t>page</a:t>
            </a:r>
            <a:endParaRPr lang="en-GB" sz="2000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356D78F7-120C-485B-8EEA-821BE3E64996}"/>
              </a:ext>
            </a:extLst>
          </p:cNvPr>
          <p:cNvSpPr/>
          <p:nvPr/>
        </p:nvSpPr>
        <p:spPr>
          <a:xfrm>
            <a:off x="5313219" y="4608667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LOG IN</a:t>
            </a:r>
            <a:endParaRPr lang="en-GB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2053586" y="713610"/>
            <a:ext cx="4433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LOG IN</a:t>
            </a:r>
            <a:endParaRPr lang="en-GB" sz="4000" b="1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17EC82B-9014-4D2B-9709-8B800D8A5002}"/>
              </a:ext>
            </a:extLst>
          </p:cNvPr>
          <p:cNvSpPr/>
          <p:nvPr/>
        </p:nvSpPr>
        <p:spPr>
          <a:xfrm>
            <a:off x="5275050" y="2190707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EC2C5B0-DEC3-4A68-BAEE-EDD9E2D0361D}"/>
              </a:ext>
            </a:extLst>
          </p:cNvPr>
          <p:cNvSpPr txBox="1"/>
          <p:nvPr/>
        </p:nvSpPr>
        <p:spPr>
          <a:xfrm>
            <a:off x="3075698" y="2286784"/>
            <a:ext cx="193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username</a:t>
            </a:r>
            <a:r>
              <a:rPr lang="pl-PL" dirty="0"/>
              <a:t>/email</a:t>
            </a:r>
            <a:endParaRPr lang="en-GB" dirty="0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EAEA2F77-85AF-45ED-BCE5-3922166906D0}"/>
              </a:ext>
            </a:extLst>
          </p:cNvPr>
          <p:cNvSpPr/>
          <p:nvPr/>
        </p:nvSpPr>
        <p:spPr>
          <a:xfrm>
            <a:off x="5275050" y="3363855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CD23D517-75B1-445F-A8B6-9079776D4594}"/>
              </a:ext>
            </a:extLst>
          </p:cNvPr>
          <p:cNvSpPr txBox="1"/>
          <p:nvPr/>
        </p:nvSpPr>
        <p:spPr>
          <a:xfrm>
            <a:off x="3098241" y="3363855"/>
            <a:ext cx="122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password</a:t>
            </a:r>
            <a:endParaRPr lang="en-GB" dirty="0"/>
          </a:p>
        </p:txBody>
      </p:sp>
      <p:pic>
        <p:nvPicPr>
          <p:cNvPr id="6" name="Grafika 5" descr="Wstecz kontur">
            <a:extLst>
              <a:ext uri="{FF2B5EF4-FFF2-40B4-BE49-F238E27FC236}">
                <a16:creationId xmlns:a16="http://schemas.microsoft.com/office/drawing/2014/main" id="{C9C00E4E-3573-4150-9166-01810A46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2" y="710406"/>
            <a:ext cx="426025" cy="426025"/>
          </a:xfrm>
          <a:prstGeom prst="rect">
            <a:avLst/>
          </a:prstGeom>
        </p:spPr>
      </p:pic>
      <p:sp>
        <p:nvSpPr>
          <p:cNvPr id="33" name="Prostokąt: zaokrąglone rogi 32">
            <a:extLst>
              <a:ext uri="{FF2B5EF4-FFF2-40B4-BE49-F238E27FC236}">
                <a16:creationId xmlns:a16="http://schemas.microsoft.com/office/drawing/2014/main" id="{BD93F7EF-6851-4A27-9792-A3804E005187}"/>
              </a:ext>
            </a:extLst>
          </p:cNvPr>
          <p:cNvSpPr/>
          <p:nvPr/>
        </p:nvSpPr>
        <p:spPr>
          <a:xfrm>
            <a:off x="5674150" y="6147291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LOG IN WITH GOOGLE</a:t>
            </a:r>
            <a:endParaRPr lang="en-GB" sz="1400" dirty="0"/>
          </a:p>
        </p:txBody>
      </p:sp>
      <p:sp>
        <p:nvSpPr>
          <p:cNvPr id="34" name="Prostokąt: zaokrąglone rogi 33">
            <a:extLst>
              <a:ext uri="{FF2B5EF4-FFF2-40B4-BE49-F238E27FC236}">
                <a16:creationId xmlns:a16="http://schemas.microsoft.com/office/drawing/2014/main" id="{6BB17953-27BB-4F1B-A657-B250D40EE605}"/>
              </a:ext>
            </a:extLst>
          </p:cNvPr>
          <p:cNvSpPr/>
          <p:nvPr/>
        </p:nvSpPr>
        <p:spPr>
          <a:xfrm>
            <a:off x="3581406" y="6147291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LOG IN WITH FACEBOOK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5737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C93AD181-11F5-46B9-B015-1BBDB6CDE5A8}"/>
              </a:ext>
            </a:extLst>
          </p:cNvPr>
          <p:cNvSpPr/>
          <p:nvPr/>
        </p:nvSpPr>
        <p:spPr>
          <a:xfrm>
            <a:off x="445463" y="738442"/>
            <a:ext cx="5049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 err="1"/>
              <a:t>Credits</a:t>
            </a:r>
            <a:r>
              <a:rPr lang="pl-PL" sz="2000" dirty="0"/>
              <a:t> </a:t>
            </a:r>
            <a:r>
              <a:rPr lang="pl-PL" sz="2000" dirty="0" err="1"/>
              <a:t>page</a:t>
            </a:r>
            <a:endParaRPr lang="en-GB" sz="2000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1773384" y="678968"/>
            <a:ext cx="4433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 err="1"/>
              <a:t>Credits</a:t>
            </a:r>
            <a:endParaRPr lang="en-GB" sz="4000" b="1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EC2C5B0-DEC3-4A68-BAEE-EDD9E2D0361D}"/>
              </a:ext>
            </a:extLst>
          </p:cNvPr>
          <p:cNvSpPr txBox="1"/>
          <p:nvPr/>
        </p:nvSpPr>
        <p:spPr>
          <a:xfrm>
            <a:off x="3198794" y="2191248"/>
            <a:ext cx="45531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/>
              <a:t>CREATOR : </a:t>
            </a:r>
            <a:br>
              <a:rPr lang="pl-PL" sz="3200" b="1" dirty="0"/>
            </a:br>
            <a:r>
              <a:rPr lang="pl-PL" sz="3200" b="1" dirty="0"/>
              <a:t>TESTER : </a:t>
            </a:r>
            <a:br>
              <a:rPr lang="pl-PL" sz="3200" b="1" dirty="0"/>
            </a:br>
            <a:r>
              <a:rPr lang="pl-PL" sz="3200" b="1" dirty="0"/>
              <a:t>…</a:t>
            </a:r>
            <a:endParaRPr lang="en-GB" sz="3200" b="1" dirty="0"/>
          </a:p>
        </p:txBody>
      </p:sp>
      <p:pic>
        <p:nvPicPr>
          <p:cNvPr id="6" name="Grafika 5" descr="Wstecz kontur">
            <a:extLst>
              <a:ext uri="{FF2B5EF4-FFF2-40B4-BE49-F238E27FC236}">
                <a16:creationId xmlns:a16="http://schemas.microsoft.com/office/drawing/2014/main" id="{C9C00E4E-3573-4150-9166-01810A46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2" y="710406"/>
            <a:ext cx="426025" cy="42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90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C93AD181-11F5-46B9-B015-1BBDB6CDE5A8}"/>
              </a:ext>
            </a:extLst>
          </p:cNvPr>
          <p:cNvSpPr/>
          <p:nvPr/>
        </p:nvSpPr>
        <p:spPr>
          <a:xfrm>
            <a:off x="445463" y="738442"/>
            <a:ext cx="5049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/>
              <a:t>Profile </a:t>
            </a:r>
            <a:r>
              <a:rPr lang="pl-PL" sz="2000" dirty="0" err="1"/>
              <a:t>page</a:t>
            </a:r>
            <a:endParaRPr lang="en-GB" sz="2000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1548515" y="1526051"/>
            <a:ext cx="3371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Profile info</a:t>
            </a:r>
            <a:endParaRPr lang="en-GB" sz="4000" b="1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EC2C5B0-DEC3-4A68-BAEE-EDD9E2D0361D}"/>
              </a:ext>
            </a:extLst>
          </p:cNvPr>
          <p:cNvSpPr txBox="1"/>
          <p:nvPr/>
        </p:nvSpPr>
        <p:spPr>
          <a:xfrm>
            <a:off x="1576216" y="2691005"/>
            <a:ext cx="17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err="1"/>
              <a:t>username</a:t>
            </a:r>
            <a:endParaRPr lang="pl-PL" sz="2400" dirty="0"/>
          </a:p>
        </p:txBody>
      </p:sp>
      <p:pic>
        <p:nvPicPr>
          <p:cNvPr id="6" name="Grafika 5" descr="Wstecz kontur">
            <a:extLst>
              <a:ext uri="{FF2B5EF4-FFF2-40B4-BE49-F238E27FC236}">
                <a16:creationId xmlns:a16="http://schemas.microsoft.com/office/drawing/2014/main" id="{C9C00E4E-3573-4150-9166-01810A46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2" y="710406"/>
            <a:ext cx="426025" cy="426025"/>
          </a:xfrm>
          <a:prstGeom prst="rect">
            <a:avLst/>
          </a:prstGeom>
        </p:spPr>
      </p:pic>
      <p:sp>
        <p:nvSpPr>
          <p:cNvPr id="3" name="Prostokąt 2">
            <a:extLst>
              <a:ext uri="{FF2B5EF4-FFF2-40B4-BE49-F238E27FC236}">
                <a16:creationId xmlns:a16="http://schemas.microsoft.com/office/drawing/2014/main" id="{49252012-EA3E-45F0-9716-F784274AA08E}"/>
              </a:ext>
            </a:extLst>
          </p:cNvPr>
          <p:cNvSpPr/>
          <p:nvPr/>
        </p:nvSpPr>
        <p:spPr>
          <a:xfrm>
            <a:off x="3560968" y="2691005"/>
            <a:ext cx="1714399" cy="461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7C1CB3BF-16BC-4F6B-BB7F-1EAB897C7589}"/>
              </a:ext>
            </a:extLst>
          </p:cNvPr>
          <p:cNvSpPr txBox="1"/>
          <p:nvPr/>
        </p:nvSpPr>
        <p:spPr>
          <a:xfrm>
            <a:off x="1571667" y="3443906"/>
            <a:ext cx="17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email</a:t>
            </a:r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BDBE9912-C66A-45F7-A488-BE5AE2B97532}"/>
              </a:ext>
            </a:extLst>
          </p:cNvPr>
          <p:cNvSpPr/>
          <p:nvPr/>
        </p:nvSpPr>
        <p:spPr>
          <a:xfrm>
            <a:off x="3556419" y="3443906"/>
            <a:ext cx="1714399" cy="461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38493933-37D8-4384-832C-54AF24E1E61B}"/>
              </a:ext>
            </a:extLst>
          </p:cNvPr>
          <p:cNvSpPr txBox="1"/>
          <p:nvPr/>
        </p:nvSpPr>
        <p:spPr>
          <a:xfrm>
            <a:off x="1580766" y="4196807"/>
            <a:ext cx="17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err="1"/>
              <a:t>password</a:t>
            </a:r>
            <a:endParaRPr lang="pl-PL" sz="2400" dirty="0"/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E1E3F9A9-39F0-4462-8C90-0D6D3ACCE0F8}"/>
              </a:ext>
            </a:extLst>
          </p:cNvPr>
          <p:cNvSpPr/>
          <p:nvPr/>
        </p:nvSpPr>
        <p:spPr>
          <a:xfrm>
            <a:off x="3565518" y="4196807"/>
            <a:ext cx="1714399" cy="461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0AA9272E-6BF3-4E07-9383-9D1869C17889}"/>
              </a:ext>
            </a:extLst>
          </p:cNvPr>
          <p:cNvSpPr txBox="1"/>
          <p:nvPr/>
        </p:nvSpPr>
        <p:spPr>
          <a:xfrm>
            <a:off x="3579165" y="4244397"/>
            <a:ext cx="17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********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6AF255E3-2E46-4D41-8AC6-B4B9AB066024}"/>
              </a:ext>
            </a:extLst>
          </p:cNvPr>
          <p:cNvSpPr txBox="1"/>
          <p:nvPr/>
        </p:nvSpPr>
        <p:spPr>
          <a:xfrm>
            <a:off x="6259543" y="1549845"/>
            <a:ext cx="3649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Game info</a:t>
            </a:r>
            <a:endParaRPr lang="en-GB" sz="4000" b="1" dirty="0"/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78C1BD14-76DD-4F4A-B7BD-26DB1C5740AD}"/>
              </a:ext>
            </a:extLst>
          </p:cNvPr>
          <p:cNvSpPr txBox="1"/>
          <p:nvPr/>
        </p:nvSpPr>
        <p:spPr>
          <a:xfrm>
            <a:off x="7219724" y="2691002"/>
            <a:ext cx="17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Best </a:t>
            </a:r>
            <a:r>
              <a:rPr lang="pl-PL" sz="2400" dirty="0" err="1"/>
              <a:t>score</a:t>
            </a:r>
            <a:r>
              <a:rPr lang="pl-PL" sz="2400" dirty="0"/>
              <a:t> :</a:t>
            </a: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BA035212-B570-4675-BB66-E25B6941389A}"/>
              </a:ext>
            </a:extLst>
          </p:cNvPr>
          <p:cNvSpPr txBox="1"/>
          <p:nvPr/>
        </p:nvSpPr>
        <p:spPr>
          <a:xfrm>
            <a:off x="7219724" y="3286504"/>
            <a:ext cx="17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Total </a:t>
            </a:r>
            <a:r>
              <a:rPr lang="pl-PL" sz="2400" dirty="0" err="1"/>
              <a:t>score</a:t>
            </a:r>
            <a:r>
              <a:rPr lang="pl-PL" sz="2400" dirty="0"/>
              <a:t> :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9D894C91-60F3-4028-8069-27CA00C96E28}"/>
              </a:ext>
            </a:extLst>
          </p:cNvPr>
          <p:cNvSpPr txBox="1"/>
          <p:nvPr/>
        </p:nvSpPr>
        <p:spPr>
          <a:xfrm>
            <a:off x="7219724" y="4552846"/>
            <a:ext cx="2074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Games </a:t>
            </a:r>
            <a:r>
              <a:rPr lang="pl-PL" sz="2400" dirty="0" err="1"/>
              <a:t>played</a:t>
            </a:r>
            <a:r>
              <a:rPr lang="pl-PL" sz="2400" dirty="0"/>
              <a:t> :</a:t>
            </a:r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176EBEB4-0189-4963-AC43-3AE4A6123E5B}"/>
              </a:ext>
            </a:extLst>
          </p:cNvPr>
          <p:cNvSpPr txBox="1"/>
          <p:nvPr/>
        </p:nvSpPr>
        <p:spPr>
          <a:xfrm>
            <a:off x="7243578" y="3918578"/>
            <a:ext cx="17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err="1"/>
              <a:t>Last</a:t>
            </a:r>
            <a:r>
              <a:rPr lang="pl-PL" sz="2400" dirty="0"/>
              <a:t> </a:t>
            </a:r>
            <a:r>
              <a:rPr lang="pl-PL" sz="2400" dirty="0" err="1"/>
              <a:t>score</a:t>
            </a:r>
            <a:r>
              <a:rPr lang="pl-PL" sz="2400" dirty="0"/>
              <a:t> : </a:t>
            </a:r>
          </a:p>
        </p:txBody>
      </p:sp>
      <p:sp>
        <p:nvSpPr>
          <p:cNvPr id="35" name="Prostokąt: zaokrąglone rogi 34">
            <a:extLst>
              <a:ext uri="{FF2B5EF4-FFF2-40B4-BE49-F238E27FC236}">
                <a16:creationId xmlns:a16="http://schemas.microsoft.com/office/drawing/2014/main" id="{031F6B97-5378-4A68-A61E-80FC4F64008A}"/>
              </a:ext>
            </a:extLst>
          </p:cNvPr>
          <p:cNvSpPr/>
          <p:nvPr/>
        </p:nvSpPr>
        <p:spPr>
          <a:xfrm>
            <a:off x="1481960" y="5263520"/>
            <a:ext cx="2074459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RESET PASSWORD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15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C93AD181-11F5-46B9-B015-1BBDB6CDE5A8}"/>
              </a:ext>
            </a:extLst>
          </p:cNvPr>
          <p:cNvSpPr/>
          <p:nvPr/>
        </p:nvSpPr>
        <p:spPr>
          <a:xfrm>
            <a:off x="445463" y="738442"/>
            <a:ext cx="5049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/>
              <a:t>Reset </a:t>
            </a:r>
            <a:r>
              <a:rPr lang="pl-PL" sz="2000" dirty="0" err="1"/>
              <a:t>password</a:t>
            </a:r>
            <a:r>
              <a:rPr lang="pl-PL" sz="2000" dirty="0"/>
              <a:t> </a:t>
            </a:r>
            <a:r>
              <a:rPr lang="pl-PL" sz="2000" dirty="0" err="1"/>
              <a:t>page</a:t>
            </a:r>
            <a:endParaRPr lang="en-GB" sz="2000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356D78F7-120C-485B-8EEA-821BE3E64996}"/>
              </a:ext>
            </a:extLst>
          </p:cNvPr>
          <p:cNvSpPr/>
          <p:nvPr/>
        </p:nvSpPr>
        <p:spPr>
          <a:xfrm>
            <a:off x="5313219" y="4608667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CONFIRM</a:t>
            </a:r>
            <a:endParaRPr lang="en-GB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2691314" y="864407"/>
            <a:ext cx="4433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Reset </a:t>
            </a:r>
            <a:r>
              <a:rPr lang="pl-PL" sz="4000" b="1" dirty="0" err="1"/>
              <a:t>password</a:t>
            </a:r>
            <a:endParaRPr lang="en-GB" sz="4000" b="1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17EC82B-9014-4D2B-9709-8B800D8A5002}"/>
              </a:ext>
            </a:extLst>
          </p:cNvPr>
          <p:cNvSpPr/>
          <p:nvPr/>
        </p:nvSpPr>
        <p:spPr>
          <a:xfrm>
            <a:off x="5275050" y="2190707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EC2C5B0-DEC3-4A68-BAEE-EDD9E2D0361D}"/>
              </a:ext>
            </a:extLst>
          </p:cNvPr>
          <p:cNvSpPr txBox="1"/>
          <p:nvPr/>
        </p:nvSpPr>
        <p:spPr>
          <a:xfrm>
            <a:off x="3075698" y="2286784"/>
            <a:ext cx="193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password</a:t>
            </a:r>
            <a:endParaRPr lang="en-GB" dirty="0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EAEA2F77-85AF-45ED-BCE5-3922166906D0}"/>
              </a:ext>
            </a:extLst>
          </p:cNvPr>
          <p:cNvSpPr/>
          <p:nvPr/>
        </p:nvSpPr>
        <p:spPr>
          <a:xfrm>
            <a:off x="5275050" y="3363855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CD23D517-75B1-445F-A8B6-9079776D4594}"/>
              </a:ext>
            </a:extLst>
          </p:cNvPr>
          <p:cNvSpPr txBox="1"/>
          <p:nvPr/>
        </p:nvSpPr>
        <p:spPr>
          <a:xfrm>
            <a:off x="3098241" y="3363855"/>
            <a:ext cx="196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repeat</a:t>
            </a:r>
            <a:r>
              <a:rPr lang="pl-PL" dirty="0"/>
              <a:t> </a:t>
            </a:r>
            <a:r>
              <a:rPr lang="pl-PL" dirty="0" err="1"/>
              <a:t>password</a:t>
            </a:r>
            <a:endParaRPr lang="en-GB" dirty="0"/>
          </a:p>
        </p:txBody>
      </p:sp>
      <p:pic>
        <p:nvPicPr>
          <p:cNvPr id="6" name="Grafika 5" descr="Wstecz kontur">
            <a:extLst>
              <a:ext uri="{FF2B5EF4-FFF2-40B4-BE49-F238E27FC236}">
                <a16:creationId xmlns:a16="http://schemas.microsoft.com/office/drawing/2014/main" id="{C9C00E4E-3573-4150-9166-01810A46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2" y="710406"/>
            <a:ext cx="426025" cy="42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89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rostokąt 48">
            <a:extLst>
              <a:ext uri="{FF2B5EF4-FFF2-40B4-BE49-F238E27FC236}">
                <a16:creationId xmlns:a16="http://schemas.microsoft.com/office/drawing/2014/main" id="{03041942-FA3D-4EFD-BF8F-EBF6D2DCDE3A}"/>
              </a:ext>
            </a:extLst>
          </p:cNvPr>
          <p:cNvSpPr/>
          <p:nvPr/>
        </p:nvSpPr>
        <p:spPr>
          <a:xfrm>
            <a:off x="6829979" y="4748946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rostokąt 39">
            <a:extLst>
              <a:ext uri="{FF2B5EF4-FFF2-40B4-BE49-F238E27FC236}">
                <a16:creationId xmlns:a16="http://schemas.microsoft.com/office/drawing/2014/main" id="{3E46CF0B-6A9E-48AC-B724-86195500DF4C}"/>
              </a:ext>
            </a:extLst>
          </p:cNvPr>
          <p:cNvSpPr/>
          <p:nvPr/>
        </p:nvSpPr>
        <p:spPr>
          <a:xfrm>
            <a:off x="3713147" y="2294657"/>
            <a:ext cx="128067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0DD3AF0B-F627-45F7-81F8-FE1FFE5FB534}"/>
              </a:ext>
            </a:extLst>
          </p:cNvPr>
          <p:cNvSpPr/>
          <p:nvPr/>
        </p:nvSpPr>
        <p:spPr>
          <a:xfrm>
            <a:off x="2606853" y="2292214"/>
            <a:ext cx="10987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9252012-EA3E-45F0-9716-F784274AA08E}"/>
              </a:ext>
            </a:extLst>
          </p:cNvPr>
          <p:cNvSpPr/>
          <p:nvPr/>
        </p:nvSpPr>
        <p:spPr>
          <a:xfrm>
            <a:off x="1499333" y="2292214"/>
            <a:ext cx="10987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C93AD181-11F5-46B9-B015-1BBDB6CDE5A8}"/>
              </a:ext>
            </a:extLst>
          </p:cNvPr>
          <p:cNvSpPr/>
          <p:nvPr/>
        </p:nvSpPr>
        <p:spPr>
          <a:xfrm>
            <a:off x="445463" y="738442"/>
            <a:ext cx="5049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 err="1"/>
              <a:t>Friends</a:t>
            </a:r>
            <a:r>
              <a:rPr lang="pl-PL" sz="2000" dirty="0"/>
              <a:t> </a:t>
            </a:r>
            <a:r>
              <a:rPr lang="pl-PL" sz="2000" dirty="0" err="1"/>
              <a:t>page</a:t>
            </a:r>
            <a:endParaRPr lang="en-GB" sz="2000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1580766" y="1106544"/>
            <a:ext cx="3371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 err="1"/>
              <a:t>Friends</a:t>
            </a:r>
            <a:r>
              <a:rPr lang="pl-PL" sz="4000" b="1" dirty="0"/>
              <a:t> list</a:t>
            </a:r>
            <a:endParaRPr lang="en-GB" sz="4000" b="1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EC2C5B0-DEC3-4A68-BAEE-EDD9E2D0361D}"/>
              </a:ext>
            </a:extLst>
          </p:cNvPr>
          <p:cNvSpPr txBox="1"/>
          <p:nvPr/>
        </p:nvSpPr>
        <p:spPr>
          <a:xfrm>
            <a:off x="1515660" y="2290614"/>
            <a:ext cx="1098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username</a:t>
            </a:r>
            <a:endParaRPr lang="pl-PL" sz="1600" dirty="0"/>
          </a:p>
        </p:txBody>
      </p:sp>
      <p:pic>
        <p:nvPicPr>
          <p:cNvPr id="6" name="Grafika 5" descr="Wstecz kontur">
            <a:extLst>
              <a:ext uri="{FF2B5EF4-FFF2-40B4-BE49-F238E27FC236}">
                <a16:creationId xmlns:a16="http://schemas.microsoft.com/office/drawing/2014/main" id="{C9C00E4E-3573-4150-9166-01810A46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2" y="710406"/>
            <a:ext cx="426025" cy="426025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7C1CB3BF-16BC-4F6B-BB7F-1EAB897C7589}"/>
              </a:ext>
            </a:extLst>
          </p:cNvPr>
          <p:cNvSpPr txBox="1"/>
          <p:nvPr/>
        </p:nvSpPr>
        <p:spPr>
          <a:xfrm>
            <a:off x="2614404" y="2290614"/>
            <a:ext cx="17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best</a:t>
            </a:r>
            <a:r>
              <a:rPr lang="pl-PL" sz="1600" dirty="0"/>
              <a:t> </a:t>
            </a:r>
            <a:r>
              <a:rPr lang="pl-PL" sz="1600" dirty="0" err="1"/>
              <a:t>score</a:t>
            </a:r>
            <a:endParaRPr lang="pl-PL" sz="1600" dirty="0"/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BDBE9912-C66A-45F7-A488-BE5AE2B97532}"/>
              </a:ext>
            </a:extLst>
          </p:cNvPr>
          <p:cNvSpPr/>
          <p:nvPr/>
        </p:nvSpPr>
        <p:spPr>
          <a:xfrm>
            <a:off x="1499333" y="2691005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38493933-37D8-4384-832C-54AF24E1E61B}"/>
              </a:ext>
            </a:extLst>
          </p:cNvPr>
          <p:cNvSpPr txBox="1"/>
          <p:nvPr/>
        </p:nvSpPr>
        <p:spPr>
          <a:xfrm>
            <a:off x="3634292" y="2284259"/>
            <a:ext cx="1998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 Games </a:t>
            </a:r>
            <a:r>
              <a:rPr lang="pl-PL" sz="1600" dirty="0" err="1"/>
              <a:t>played</a:t>
            </a:r>
            <a:endParaRPr lang="pl-PL" sz="1600" dirty="0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471DE83B-A178-4F33-A658-AA5958483DC3}"/>
              </a:ext>
            </a:extLst>
          </p:cNvPr>
          <p:cNvSpPr txBox="1"/>
          <p:nvPr/>
        </p:nvSpPr>
        <p:spPr>
          <a:xfrm>
            <a:off x="6797459" y="2232386"/>
            <a:ext cx="23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Enter</a:t>
            </a:r>
            <a:r>
              <a:rPr lang="pl-PL" dirty="0"/>
              <a:t> </a:t>
            </a:r>
            <a:r>
              <a:rPr lang="pl-PL" dirty="0" err="1"/>
              <a:t>username</a:t>
            </a:r>
            <a:r>
              <a:rPr lang="pl-PL" dirty="0"/>
              <a:t>/email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1D1046CB-6F61-4F8A-96FC-963FA3AC1F5E}"/>
              </a:ext>
            </a:extLst>
          </p:cNvPr>
          <p:cNvSpPr/>
          <p:nvPr/>
        </p:nvSpPr>
        <p:spPr>
          <a:xfrm>
            <a:off x="9244666" y="2140056"/>
            <a:ext cx="1714399" cy="461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Prostokąt 40">
            <a:extLst>
              <a:ext uri="{FF2B5EF4-FFF2-40B4-BE49-F238E27FC236}">
                <a16:creationId xmlns:a16="http://schemas.microsoft.com/office/drawing/2014/main" id="{89558C91-3073-455E-B2D1-BE2705149604}"/>
              </a:ext>
            </a:extLst>
          </p:cNvPr>
          <p:cNvSpPr/>
          <p:nvPr/>
        </p:nvSpPr>
        <p:spPr>
          <a:xfrm>
            <a:off x="2598077" y="2695028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Prostokąt 41">
            <a:extLst>
              <a:ext uri="{FF2B5EF4-FFF2-40B4-BE49-F238E27FC236}">
                <a16:creationId xmlns:a16="http://schemas.microsoft.com/office/drawing/2014/main" id="{56F6D76B-5D15-4E0A-9B70-4F6B0233CD0E}"/>
              </a:ext>
            </a:extLst>
          </p:cNvPr>
          <p:cNvSpPr/>
          <p:nvPr/>
        </p:nvSpPr>
        <p:spPr>
          <a:xfrm>
            <a:off x="3726362" y="2691005"/>
            <a:ext cx="1261973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wal 3">
            <a:extLst>
              <a:ext uri="{FF2B5EF4-FFF2-40B4-BE49-F238E27FC236}">
                <a16:creationId xmlns:a16="http://schemas.microsoft.com/office/drawing/2014/main" id="{3274ABEE-0AE4-4B94-969C-8609F0FF43DC}"/>
              </a:ext>
            </a:extLst>
          </p:cNvPr>
          <p:cNvSpPr/>
          <p:nvPr/>
        </p:nvSpPr>
        <p:spPr>
          <a:xfrm>
            <a:off x="5100952" y="2691005"/>
            <a:ext cx="134937" cy="25095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7F6018C1-D161-495A-B8FA-5F482BE4892C}"/>
              </a:ext>
            </a:extLst>
          </p:cNvPr>
          <p:cNvSpPr/>
          <p:nvPr/>
        </p:nvSpPr>
        <p:spPr>
          <a:xfrm>
            <a:off x="5100953" y="2859068"/>
            <a:ext cx="134936" cy="3361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Prostokąt: zaokrąglone rogi 42">
            <a:extLst>
              <a:ext uri="{FF2B5EF4-FFF2-40B4-BE49-F238E27FC236}">
                <a16:creationId xmlns:a16="http://schemas.microsoft.com/office/drawing/2014/main" id="{27A6590A-334A-4359-A419-1EFF912CF1D3}"/>
              </a:ext>
            </a:extLst>
          </p:cNvPr>
          <p:cNvSpPr/>
          <p:nvPr/>
        </p:nvSpPr>
        <p:spPr>
          <a:xfrm>
            <a:off x="8530736" y="2832549"/>
            <a:ext cx="897416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ADD</a:t>
            </a:r>
            <a:endParaRPr lang="en-GB" dirty="0"/>
          </a:p>
        </p:txBody>
      </p:sp>
      <p:sp>
        <p:nvSpPr>
          <p:cNvPr id="45" name="pole tekstowe 44">
            <a:extLst>
              <a:ext uri="{FF2B5EF4-FFF2-40B4-BE49-F238E27FC236}">
                <a16:creationId xmlns:a16="http://schemas.microsoft.com/office/drawing/2014/main" id="{DF515AA4-C5ED-4B5C-B028-FB92379F1F5B}"/>
              </a:ext>
            </a:extLst>
          </p:cNvPr>
          <p:cNvSpPr txBox="1"/>
          <p:nvPr/>
        </p:nvSpPr>
        <p:spPr>
          <a:xfrm>
            <a:off x="6164953" y="1212443"/>
            <a:ext cx="3371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 err="1"/>
              <a:t>Add</a:t>
            </a:r>
            <a:r>
              <a:rPr lang="pl-PL" sz="3200" dirty="0"/>
              <a:t> </a:t>
            </a:r>
            <a:r>
              <a:rPr lang="pl-PL" sz="3200" dirty="0" err="1"/>
              <a:t>friend</a:t>
            </a:r>
            <a:endParaRPr lang="en-GB" sz="3200" dirty="0"/>
          </a:p>
        </p:txBody>
      </p:sp>
      <p:sp>
        <p:nvSpPr>
          <p:cNvPr id="46" name="pole tekstowe 45">
            <a:extLst>
              <a:ext uri="{FF2B5EF4-FFF2-40B4-BE49-F238E27FC236}">
                <a16:creationId xmlns:a16="http://schemas.microsoft.com/office/drawing/2014/main" id="{F9764D98-52B3-4AC2-90F5-DC1D269EB582}"/>
              </a:ext>
            </a:extLst>
          </p:cNvPr>
          <p:cNvSpPr txBox="1"/>
          <p:nvPr/>
        </p:nvSpPr>
        <p:spPr>
          <a:xfrm>
            <a:off x="6559311" y="4015572"/>
            <a:ext cx="3371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 err="1"/>
              <a:t>Friends</a:t>
            </a:r>
            <a:r>
              <a:rPr lang="pl-PL" sz="3200" dirty="0"/>
              <a:t> requests</a:t>
            </a:r>
            <a:endParaRPr lang="en-GB" sz="3200" dirty="0"/>
          </a:p>
        </p:txBody>
      </p:sp>
      <p:sp>
        <p:nvSpPr>
          <p:cNvPr id="47" name="pole tekstowe 46">
            <a:extLst>
              <a:ext uri="{FF2B5EF4-FFF2-40B4-BE49-F238E27FC236}">
                <a16:creationId xmlns:a16="http://schemas.microsoft.com/office/drawing/2014/main" id="{FA4BDE60-0037-4BA5-A27D-2447DACB785D}"/>
              </a:ext>
            </a:extLst>
          </p:cNvPr>
          <p:cNvSpPr txBox="1"/>
          <p:nvPr/>
        </p:nvSpPr>
        <p:spPr>
          <a:xfrm>
            <a:off x="6846306" y="4684830"/>
            <a:ext cx="1098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username</a:t>
            </a:r>
            <a:endParaRPr lang="pl-PL" sz="1600" dirty="0"/>
          </a:p>
        </p:txBody>
      </p:sp>
      <p:sp>
        <p:nvSpPr>
          <p:cNvPr id="48" name="Prostokąt 47">
            <a:extLst>
              <a:ext uri="{FF2B5EF4-FFF2-40B4-BE49-F238E27FC236}">
                <a16:creationId xmlns:a16="http://schemas.microsoft.com/office/drawing/2014/main" id="{2C8E0944-5320-4EEA-8865-98CA73E8E901}"/>
              </a:ext>
            </a:extLst>
          </p:cNvPr>
          <p:cNvSpPr/>
          <p:nvPr/>
        </p:nvSpPr>
        <p:spPr>
          <a:xfrm>
            <a:off x="6829979" y="5085221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Prostokąt: zaokrąglone rogi 49">
            <a:extLst>
              <a:ext uri="{FF2B5EF4-FFF2-40B4-BE49-F238E27FC236}">
                <a16:creationId xmlns:a16="http://schemas.microsoft.com/office/drawing/2014/main" id="{18729E7D-8E41-4869-BFB8-14F500161D15}"/>
              </a:ext>
            </a:extLst>
          </p:cNvPr>
          <p:cNvSpPr/>
          <p:nvPr/>
        </p:nvSpPr>
        <p:spPr>
          <a:xfrm>
            <a:off x="7969999" y="5052016"/>
            <a:ext cx="897416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/>
              <a:t>ACCEPT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004696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408</Words>
  <Application>Microsoft Office PowerPoint</Application>
  <PresentationFormat>Panoramiczny</PresentationFormat>
  <Paragraphs>152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Motyw pakietu Office</vt:lpstr>
      <vt:lpstr>Prezentacja programu PowerPoint</vt:lpstr>
      <vt:lpstr>START PAGE – not logged in</vt:lpstr>
      <vt:lpstr>START PAGE – logged in</vt:lpstr>
      <vt:lpstr>Register page</vt:lpstr>
      <vt:lpstr>Login page</vt:lpstr>
      <vt:lpstr>Credits page</vt:lpstr>
      <vt:lpstr>Profile page</vt:lpstr>
      <vt:lpstr>Reset password page</vt:lpstr>
      <vt:lpstr>Friends page</vt:lpstr>
      <vt:lpstr>Create new game page</vt:lpstr>
      <vt:lpstr>Join game  page</vt:lpstr>
      <vt:lpstr>Game lobby page - owner</vt:lpstr>
      <vt:lpstr>Game lobby page - joiner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Szymon Miareczka</dc:creator>
  <cp:lastModifiedBy>Szymon Miareczka</cp:lastModifiedBy>
  <cp:revision>10</cp:revision>
  <dcterms:created xsi:type="dcterms:W3CDTF">2021-06-22T16:58:36Z</dcterms:created>
  <dcterms:modified xsi:type="dcterms:W3CDTF">2022-04-05T21:11:47Z</dcterms:modified>
</cp:coreProperties>
</file>