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3" r:id="rId7"/>
    <p:sldId id="265" r:id="rId8"/>
    <p:sldId id="261" r:id="rId9"/>
    <p:sldId id="258" r:id="rId10"/>
    <p:sldId id="267" r:id="rId11"/>
    <p:sldId id="270" r:id="rId12"/>
    <p:sldId id="262" r:id="rId13"/>
    <p:sldId id="264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410B7-688E-4C1D-AA4C-A73D1BC1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9FDB39-2A55-49D7-9686-41AC4C54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CDB2F-CF97-4122-B653-B024209C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4F383-2879-4E2D-B597-F36851D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CA19FC-42F7-493C-B8AE-C6A8DA7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7F647E-81CC-48F9-9D67-9EA583AA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AE6F25-0ECA-48F1-A2FD-07EBA4A1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F0D3A0-0121-4A77-8515-FA30E007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928E68-CF34-4535-8C2D-7AC5260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C6383-B697-406C-A422-8DA6A78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B3B867-7D3A-406C-B744-C4AE18C05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40B103-EC02-4F04-9457-AC6675DE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6DC0F0-032C-46AD-AFFC-A22D537C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4D5A3B-6BB3-4EA1-974E-FB42A94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89A2F5-14E1-4A16-96EA-8D5C60A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530FB-7E04-4D27-B207-F4AB586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94DA0-8F1D-4105-89AC-AA7179B3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43FCA1-BE1C-4537-B717-12BCD77D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3BDB5E-3D0E-49DB-A873-7A2A5EEF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B4B305-B305-4470-A0A9-37D703F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4C267-D6BC-434E-A59D-6A7A3A0B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9B3CB8-2DF4-4DBF-B7E5-C5942692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2132B7-44E3-4550-9DBC-55FE6E0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0FDA2-7A15-48BC-80A6-83D7208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4814DE-86C5-4FD0-B092-A3581D1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C8D33-61FF-4696-BB93-95C3143C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7D403-3C06-42A0-82B2-93C7B832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D55EE6-8543-48C3-8417-1FDAEAB7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1BC4D1-3F58-4134-A6E3-283F32D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B0684F-DBB5-4AB8-BB76-A2C8C3D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5F6532-6D6E-4C3B-A0B8-3FF1B77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ADF99D-E1F1-4E7B-A412-97785661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6A85A4-9118-4617-8640-4087DCD4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29FEF-FB2C-4A29-A74A-84737173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0CFB8A5-3DDF-4A1B-BAF8-D37C59FE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02537-C548-4F50-9CF9-95F368F8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6691C5-F0D9-40F6-B413-9FF17828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D0F2BC7-C3C0-4A12-95DF-C0542B6B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6B3EB7-7CBE-404A-AACE-C14093D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82C27-9998-447B-A2DE-E7541DD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2E63B4-5DC6-4E13-A407-2DBE8AC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C91AA6F-5B35-4E0A-98AC-AAA0FEA9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77D0FC-DC8D-483C-8BA1-D107CA1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FD55D6-2929-4DCA-8B5E-7ABE8374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5B33B4-AB4F-443A-ABF1-996D5E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35DE1E-D99F-4970-B23A-9B2A86A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5A601-F4CE-41F8-AFC8-67308A6C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0337C-0565-471C-8A19-9030CD63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46F5EE-BF25-4CE8-B405-727F233A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9CADAE-3F3F-4DB4-B764-16440D5D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EAA399-B8A2-48F5-BF81-21A1395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109940-D230-442A-A538-1984F2B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B3E17-4D47-4868-8976-AC95D2BE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F89E23-1D6E-40A5-A79B-2A002AB4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87DA69-A219-4735-BE7E-D5F3C56C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D0B730-50A3-466E-A658-D8FDAB2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330BE1-74BF-4948-9FEC-07D61F4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26F6EC-CC74-41C5-8189-3F91D84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A40E08E-8882-4DC6-912D-F3943E3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9410EF-D39C-4A72-A19F-9FD56DCA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BA3597-FCC3-4147-BA16-24B9FC39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5663-AB37-4784-894E-DAAE42030DB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99010A-91E6-4734-9BB0-34E18298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D5D33-9C13-4AE5-A58E-22A3160E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F4FBD8F-1DCA-40D4-9C49-769AA36C58DD}"/>
              </a:ext>
            </a:extLst>
          </p:cNvPr>
          <p:cNvSpPr/>
          <p:nvPr/>
        </p:nvSpPr>
        <p:spPr>
          <a:xfrm>
            <a:off x="870660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BBCA64-1167-4B61-BE17-72AF46717B80}"/>
              </a:ext>
            </a:extLst>
          </p:cNvPr>
          <p:cNvSpPr txBox="1"/>
          <p:nvPr/>
        </p:nvSpPr>
        <p:spPr>
          <a:xfrm>
            <a:off x="870659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Server</a:t>
            </a:r>
            <a:endParaRPr lang="en-GB" sz="12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A6EAAF6-FA47-4B9F-8849-ED32710D88FC}"/>
              </a:ext>
            </a:extLst>
          </p:cNvPr>
          <p:cNvSpPr/>
          <p:nvPr/>
        </p:nvSpPr>
        <p:spPr>
          <a:xfrm>
            <a:off x="3633095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394F34-D92A-4C8E-9BED-E873A5A71C73}"/>
              </a:ext>
            </a:extLst>
          </p:cNvPr>
          <p:cNvSpPr txBox="1"/>
          <p:nvPr/>
        </p:nvSpPr>
        <p:spPr>
          <a:xfrm>
            <a:off x="3633094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Client</a:t>
            </a:r>
            <a:endParaRPr lang="en-GB" sz="1200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A4F1A7C8-CFC6-4C58-A690-78BD80F0C454}"/>
              </a:ext>
            </a:extLst>
          </p:cNvPr>
          <p:cNvSpPr/>
          <p:nvPr/>
        </p:nvSpPr>
        <p:spPr>
          <a:xfrm>
            <a:off x="6395529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60BB1D7-DE96-4972-AD88-42312FA94BF6}"/>
              </a:ext>
            </a:extLst>
          </p:cNvPr>
          <p:cNvSpPr txBox="1"/>
          <p:nvPr/>
        </p:nvSpPr>
        <p:spPr>
          <a:xfrm>
            <a:off x="6395528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GUI</a:t>
            </a:r>
            <a:endParaRPr lang="en-GB" sz="12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3E9CE91-751C-4C99-849E-7A6635642739}"/>
              </a:ext>
            </a:extLst>
          </p:cNvPr>
          <p:cNvSpPr txBox="1"/>
          <p:nvPr/>
        </p:nvSpPr>
        <p:spPr>
          <a:xfrm>
            <a:off x="5155313" y="697791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9A62536A-1018-44FB-9C78-BE1DAB4AB802}"/>
              </a:ext>
            </a:extLst>
          </p:cNvPr>
          <p:cNvCxnSpPr/>
          <p:nvPr/>
        </p:nvCxnSpPr>
        <p:spPr>
          <a:xfrm flipH="1">
            <a:off x="1748902" y="919733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CD66C34-3DC2-4ED7-A6AA-E22355D955F1}"/>
              </a:ext>
            </a:extLst>
          </p:cNvPr>
          <p:cNvCxnSpPr/>
          <p:nvPr/>
        </p:nvCxnSpPr>
        <p:spPr>
          <a:xfrm>
            <a:off x="1748902" y="559292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C19BC781-5B51-4A29-B0BD-BBAB7A8E78ED}"/>
              </a:ext>
            </a:extLst>
          </p:cNvPr>
          <p:cNvCxnSpPr/>
          <p:nvPr/>
        </p:nvCxnSpPr>
        <p:spPr>
          <a:xfrm flipH="1">
            <a:off x="4511337" y="919733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9FC00F71-5881-4634-885C-02CCCAE0114B}"/>
              </a:ext>
            </a:extLst>
          </p:cNvPr>
          <p:cNvCxnSpPr/>
          <p:nvPr/>
        </p:nvCxnSpPr>
        <p:spPr>
          <a:xfrm>
            <a:off x="4511337" y="559292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18957B3-C0A4-4E66-9E68-CEA5ED7D9A82}"/>
              </a:ext>
            </a:extLst>
          </p:cNvPr>
          <p:cNvSpPr txBox="1"/>
          <p:nvPr/>
        </p:nvSpPr>
        <p:spPr>
          <a:xfrm>
            <a:off x="2201407" y="337350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D2A0875-C9E3-4D1F-9095-F7267D664DDC}"/>
              </a:ext>
            </a:extLst>
          </p:cNvPr>
          <p:cNvSpPr txBox="1"/>
          <p:nvPr/>
        </p:nvSpPr>
        <p:spPr>
          <a:xfrm>
            <a:off x="8780984" y="642734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User</a:t>
            </a:r>
            <a:endParaRPr lang="en-GB" sz="1200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02100DFC-6D8C-41E6-85B9-45A5987A0C7D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273771" y="781233"/>
            <a:ext cx="1507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2475F7C-EC0C-4FD7-A79D-8C09C2194476}"/>
              </a:ext>
            </a:extLst>
          </p:cNvPr>
          <p:cNvSpPr txBox="1"/>
          <p:nvPr/>
        </p:nvSpPr>
        <p:spPr>
          <a:xfrm>
            <a:off x="7650748" y="717299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endParaRPr lang="en-GB" sz="1100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B6DABA1D-9C2E-48B4-B1A6-60D6EE1B3802}"/>
              </a:ext>
            </a:extLst>
          </p:cNvPr>
          <p:cNvCxnSpPr>
            <a:endCxn id="39" idx="1"/>
          </p:cNvCxnSpPr>
          <p:nvPr/>
        </p:nvCxnSpPr>
        <p:spPr>
          <a:xfrm>
            <a:off x="7273771" y="464308"/>
            <a:ext cx="1603899" cy="2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E8F338B6-665E-409A-945F-4A0393B05AD1}"/>
              </a:ext>
            </a:extLst>
          </p:cNvPr>
          <p:cNvSpPr txBox="1"/>
          <p:nvPr/>
        </p:nvSpPr>
        <p:spPr>
          <a:xfrm rot="654704">
            <a:off x="7775034" y="368403"/>
            <a:ext cx="1002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View</a:t>
            </a:r>
            <a:endParaRPr lang="en-GB" sz="1050" dirty="0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96E0C27B-B539-4EA1-BCF3-B9E4D25B1B5E}"/>
              </a:ext>
            </a:extLst>
          </p:cNvPr>
          <p:cNvSpPr txBox="1"/>
          <p:nvPr/>
        </p:nvSpPr>
        <p:spPr>
          <a:xfrm>
            <a:off x="2388835" y="70954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618D92B7-858E-4295-A24F-BA36CFF280F9}"/>
              </a:ext>
            </a:extLst>
          </p:cNvPr>
          <p:cNvSpPr txBox="1"/>
          <p:nvPr/>
        </p:nvSpPr>
        <p:spPr>
          <a:xfrm>
            <a:off x="5007581" y="313342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E3516D13-0427-4B3A-9D3B-2AAD9B68C87F}"/>
              </a:ext>
            </a:extLst>
          </p:cNvPr>
          <p:cNvSpPr txBox="1"/>
          <p:nvPr/>
        </p:nvSpPr>
        <p:spPr>
          <a:xfrm>
            <a:off x="621117" y="3244334"/>
            <a:ext cx="167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GameState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/>
              <a:t>- Board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  <a:endParaRPr lang="en-GB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21B64057-2677-486C-AA9F-ABFE7D2E378B}"/>
              </a:ext>
            </a:extLst>
          </p:cNvPr>
          <p:cNvSpPr txBox="1"/>
          <p:nvPr/>
        </p:nvSpPr>
        <p:spPr>
          <a:xfrm>
            <a:off x="4808759" y="3244334"/>
            <a:ext cx="1884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Move</a:t>
            </a:r>
            <a:r>
              <a:rPr lang="pl-PL" dirty="0"/>
              <a:t>:</a:t>
            </a:r>
          </a:p>
          <a:p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Move</a:t>
            </a:r>
            <a:r>
              <a:rPr lang="pl-PL" sz="1200" dirty="0"/>
              <a:t> data</a:t>
            </a:r>
            <a:endParaRPr lang="en-GB" sz="1200" dirty="0"/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E775C724-664A-488B-8A5D-AD386FB690F0}"/>
              </a:ext>
            </a:extLst>
          </p:cNvPr>
          <p:cNvSpPr txBox="1"/>
          <p:nvPr/>
        </p:nvSpPr>
        <p:spPr>
          <a:xfrm>
            <a:off x="7531261" y="3243425"/>
            <a:ext cx="1677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View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 err="1"/>
              <a:t>Displayed</a:t>
            </a:r>
            <a:r>
              <a:rPr lang="pl-PL" sz="1200" dirty="0"/>
              <a:t> by</a:t>
            </a:r>
            <a:br>
              <a:rPr lang="pl-PL" sz="1200" dirty="0"/>
            </a:br>
            <a:r>
              <a:rPr lang="pl-PL" sz="1200" dirty="0"/>
              <a:t>- Board 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03DEE318-E82F-4E9B-BFB1-661B8F649A02}"/>
              </a:ext>
            </a:extLst>
          </p:cNvPr>
          <p:cNvSpPr txBox="1"/>
          <p:nvPr/>
        </p:nvSpPr>
        <p:spPr>
          <a:xfrm>
            <a:off x="9683264" y="3243425"/>
            <a:ext cx="16778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:</a:t>
            </a:r>
            <a:br>
              <a:rPr lang="pl-PL" dirty="0"/>
            </a:br>
            <a:r>
              <a:rPr lang="pl-PL" sz="1100" dirty="0"/>
              <a:t>- </a:t>
            </a:r>
            <a:r>
              <a:rPr lang="pl-PL" sz="1100" dirty="0" err="1"/>
              <a:t>Creates</a:t>
            </a:r>
            <a:r>
              <a:rPr lang="pl-PL" sz="1100" dirty="0"/>
              <a:t> </a:t>
            </a:r>
            <a:r>
              <a:rPr lang="pl-PL" sz="1100" dirty="0" err="1"/>
              <a:t>move</a:t>
            </a:r>
            <a:r>
              <a:rPr lang="pl-PL" sz="1100" dirty="0"/>
              <a:t> data</a:t>
            </a:r>
            <a:endParaRPr lang="en-GB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74E262E-EFF4-4289-B986-ABDFA904F679}"/>
              </a:ext>
            </a:extLst>
          </p:cNvPr>
          <p:cNvSpPr txBox="1"/>
          <p:nvPr/>
        </p:nvSpPr>
        <p:spPr>
          <a:xfrm>
            <a:off x="185787" y="4959203"/>
            <a:ext cx="12269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Board:</a:t>
            </a:r>
            <a:br>
              <a:rPr lang="pl-PL" sz="1600" dirty="0"/>
            </a:br>
            <a:r>
              <a:rPr lang="pl-PL" sz="1200" dirty="0"/>
              <a:t>- </a:t>
            </a:r>
            <a:r>
              <a:rPr lang="pl-PL" sz="1200" dirty="0" err="1"/>
              <a:t>Dices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Tray</a:t>
            </a:r>
            <a:br>
              <a:rPr lang="pl-PL" sz="1200" dirty="0"/>
            </a:br>
            <a:r>
              <a:rPr lang="pl-PL" sz="1200" dirty="0"/>
              <a:t>- 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Points</a:t>
            </a:r>
            <a:endParaRPr lang="en-GB" sz="1600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0EBE879B-13F3-4FF6-AD3E-FC7F7ADDBC30}"/>
              </a:ext>
            </a:extLst>
          </p:cNvPr>
          <p:cNvSpPr txBox="1"/>
          <p:nvPr/>
        </p:nvSpPr>
        <p:spPr>
          <a:xfrm>
            <a:off x="1601967" y="4982613"/>
            <a:ext cx="1893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Player data:</a:t>
            </a:r>
            <a:br>
              <a:rPr lang="pl-PL" sz="1600" dirty="0"/>
            </a:br>
            <a:r>
              <a:rPr lang="pl-PL" sz="1200" dirty="0"/>
              <a:t>- Id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State</a:t>
            </a:r>
            <a:r>
              <a:rPr lang="pl-PL" sz="1200" dirty="0"/>
              <a:t> (</a:t>
            </a:r>
            <a:r>
              <a:rPr lang="pl-PL" sz="1200" dirty="0" err="1"/>
              <a:t>active</a:t>
            </a:r>
            <a:r>
              <a:rPr lang="pl-PL" sz="1200" dirty="0"/>
              <a:t>/</a:t>
            </a:r>
            <a:r>
              <a:rPr lang="pl-PL" sz="1200" dirty="0" err="1"/>
              <a:t>passive</a:t>
            </a:r>
            <a:r>
              <a:rPr lang="pl-PL" sz="1200" dirty="0"/>
              <a:t>)</a:t>
            </a:r>
            <a:br>
              <a:rPr lang="pl-PL" sz="1200" dirty="0"/>
            </a:br>
            <a:r>
              <a:rPr lang="pl-PL" sz="1200" dirty="0"/>
              <a:t>- Nick</a:t>
            </a:r>
            <a:endParaRPr lang="en-GB" sz="1600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FF7F854B-0EC9-4395-A2B3-7E43D96DC818}"/>
              </a:ext>
            </a:extLst>
          </p:cNvPr>
          <p:cNvSpPr txBox="1"/>
          <p:nvPr/>
        </p:nvSpPr>
        <p:spPr>
          <a:xfrm>
            <a:off x="3495857" y="4959203"/>
            <a:ext cx="127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Round</a:t>
            </a:r>
            <a:r>
              <a:rPr lang="pl-PL" sz="1600" dirty="0"/>
              <a:t> tour:</a:t>
            </a:r>
            <a:br>
              <a:rPr lang="pl-PL" sz="1600" dirty="0"/>
            </a:br>
            <a:r>
              <a:rPr lang="pl-PL" sz="1200" dirty="0"/>
              <a:t>- Tour numer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numer</a:t>
            </a:r>
            <a:endParaRPr lang="en-GB" sz="1600" dirty="0"/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BE1B0E01-9D65-4C59-8523-F842F7767269}"/>
              </a:ext>
            </a:extLst>
          </p:cNvPr>
          <p:cNvSpPr txBox="1"/>
          <p:nvPr/>
        </p:nvSpPr>
        <p:spPr>
          <a:xfrm>
            <a:off x="5462726" y="4939623"/>
            <a:ext cx="1371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Move</a:t>
            </a:r>
            <a:r>
              <a:rPr lang="pl-PL" sz="1600" dirty="0"/>
              <a:t> data:</a:t>
            </a:r>
            <a:br>
              <a:rPr lang="pl-PL" sz="1600" dirty="0"/>
            </a:br>
            <a:r>
              <a:rPr lang="pl-PL" sz="1200" dirty="0"/>
              <a:t>- Field id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Bonus </a:t>
            </a:r>
            <a:r>
              <a:rPr lang="pl-PL" sz="1200" dirty="0" err="1"/>
              <a:t>used</a:t>
            </a:r>
            <a:endParaRPr lang="en-GB" sz="1600" dirty="0"/>
          </a:p>
        </p:txBody>
      </p: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169814EE-AFBD-4B65-9E58-1C1660D727FC}"/>
              </a:ext>
            </a:extLst>
          </p:cNvPr>
          <p:cNvCxnSpPr/>
          <p:nvPr/>
        </p:nvCxnSpPr>
        <p:spPr>
          <a:xfrm>
            <a:off x="204186" y="4722920"/>
            <a:ext cx="11496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>
            <a:extLst>
              <a:ext uri="{FF2B5EF4-FFF2-40B4-BE49-F238E27FC236}">
                <a16:creationId xmlns:a16="http://schemas.microsoft.com/office/drawing/2014/main" id="{05BE2EFE-B6BB-45A1-A435-C4C1F62B1988}"/>
              </a:ext>
            </a:extLst>
          </p:cNvPr>
          <p:cNvCxnSpPr/>
          <p:nvPr/>
        </p:nvCxnSpPr>
        <p:spPr>
          <a:xfrm flipV="1">
            <a:off x="11700769" y="2743200"/>
            <a:ext cx="0" cy="197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>
            <a:extLst>
              <a:ext uri="{FF2B5EF4-FFF2-40B4-BE49-F238E27FC236}">
                <a16:creationId xmlns:a16="http://schemas.microsoft.com/office/drawing/2014/main" id="{47450382-9EFF-4DA6-A865-8CA16DF41960}"/>
              </a:ext>
            </a:extLst>
          </p:cNvPr>
          <p:cNvCxnSpPr/>
          <p:nvPr/>
        </p:nvCxnSpPr>
        <p:spPr>
          <a:xfrm flipH="1">
            <a:off x="266330" y="2743200"/>
            <a:ext cx="11434439" cy="9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>
            <a:extLst>
              <a:ext uri="{FF2B5EF4-FFF2-40B4-BE49-F238E27FC236}">
                <a16:creationId xmlns:a16="http://schemas.microsoft.com/office/drawing/2014/main" id="{8E15C9D2-0CC1-4F53-90FE-BA8DCDC7E539}"/>
              </a:ext>
            </a:extLst>
          </p:cNvPr>
          <p:cNvCxnSpPr>
            <a:cxnSpLocks/>
          </p:cNvCxnSpPr>
          <p:nvPr/>
        </p:nvCxnSpPr>
        <p:spPr>
          <a:xfrm>
            <a:off x="266330" y="2840854"/>
            <a:ext cx="0" cy="188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>
            <a:extLst>
              <a:ext uri="{FF2B5EF4-FFF2-40B4-BE49-F238E27FC236}">
                <a16:creationId xmlns:a16="http://schemas.microsoft.com/office/drawing/2014/main" id="{F6E18AAF-1E01-40D5-BDDA-DC50A4A7B98A}"/>
              </a:ext>
            </a:extLst>
          </p:cNvPr>
          <p:cNvCxnSpPr/>
          <p:nvPr/>
        </p:nvCxnSpPr>
        <p:spPr>
          <a:xfrm>
            <a:off x="7650748" y="4722920"/>
            <a:ext cx="0" cy="213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2F32AAA6-162B-4D4E-B57C-B3D30314C07F}"/>
              </a:ext>
            </a:extLst>
          </p:cNvPr>
          <p:cNvSpPr txBox="1"/>
          <p:nvPr/>
        </p:nvSpPr>
        <p:spPr>
          <a:xfrm>
            <a:off x="8276298" y="5151890"/>
            <a:ext cx="15072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Fields:</a:t>
            </a:r>
            <a:br>
              <a:rPr lang="pl-PL" sz="1600" dirty="0"/>
            </a:br>
            <a:r>
              <a:rPr lang="pl-PL" sz="1200" dirty="0"/>
              <a:t>- Field id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content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Color</a:t>
            </a:r>
            <a:br>
              <a:rPr lang="pl-PL" sz="1600" dirty="0"/>
            </a:br>
            <a:r>
              <a:rPr lang="pl-PL" sz="1200" dirty="0"/>
              <a:t>- Bonus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condition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58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55260" y="4238069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page - </a:t>
            </a:r>
            <a:r>
              <a:rPr lang="pl-PL" sz="2000" dirty="0" err="1"/>
              <a:t>owner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164953" y="265572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8535809" y="2615782"/>
            <a:ext cx="1577626" cy="460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10203809" y="2674402"/>
            <a:ext cx="859104" cy="3527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INVITE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5576344" y="1854996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player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5576344" y="3456070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71587" y="4173953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55260" y="4574344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95280" y="454113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INVITE</a:t>
            </a:r>
            <a:endParaRPr lang="en-GB" dirty="0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id="{9731B64E-525B-4413-A69A-8D521E42DB7A}"/>
              </a:ext>
            </a:extLst>
          </p:cNvPr>
          <p:cNvSpPr/>
          <p:nvPr/>
        </p:nvSpPr>
        <p:spPr>
          <a:xfrm>
            <a:off x="8946126" y="4507891"/>
            <a:ext cx="134937" cy="1602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id="{D9F21CF3-79F5-4477-8EF8-FBA4B21D13F8}"/>
              </a:ext>
            </a:extLst>
          </p:cNvPr>
          <p:cNvSpPr/>
          <p:nvPr/>
        </p:nvSpPr>
        <p:spPr>
          <a:xfrm>
            <a:off x="8946127" y="4675953"/>
            <a:ext cx="134936" cy="2146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72E2A19E-0F84-4E54-A7F0-E08D676E7CC3}"/>
              </a:ext>
            </a:extLst>
          </p:cNvPr>
          <p:cNvSpPr/>
          <p:nvPr/>
        </p:nvSpPr>
        <p:spPr>
          <a:xfrm>
            <a:off x="1180902" y="6110489"/>
            <a:ext cx="1657831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START GAME</a:t>
            </a:r>
            <a:endParaRPr lang="en-GB" dirty="0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3243837" y="6110489"/>
            <a:ext cx="1744497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DISCARD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03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4010878" y="583399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 page</a:t>
            </a:r>
            <a:endParaRPr lang="en-GB" sz="40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Profile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48515" y="1526051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Profile info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76216" y="2691005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username</a:t>
            </a:r>
            <a:endParaRPr lang="pl-PL" sz="24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3560968" y="2691005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1571667" y="3443906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email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3556419" y="344390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1580766" y="419680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password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E1E3F9A9-39F0-4462-8C90-0D6D3ACCE0F8}"/>
              </a:ext>
            </a:extLst>
          </p:cNvPr>
          <p:cNvSpPr/>
          <p:nvPr/>
        </p:nvSpPr>
        <p:spPr>
          <a:xfrm>
            <a:off x="3565518" y="4196807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AA9272E-6BF3-4E07-9383-9D1869C17889}"/>
              </a:ext>
            </a:extLst>
          </p:cNvPr>
          <p:cNvSpPr txBox="1"/>
          <p:nvPr/>
        </p:nvSpPr>
        <p:spPr>
          <a:xfrm>
            <a:off x="3579165" y="424439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********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AF255E3-2E46-4D41-8AC6-B4B9AB066024}"/>
              </a:ext>
            </a:extLst>
          </p:cNvPr>
          <p:cNvSpPr txBox="1"/>
          <p:nvPr/>
        </p:nvSpPr>
        <p:spPr>
          <a:xfrm>
            <a:off x="6259543" y="1549845"/>
            <a:ext cx="364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 info</a:t>
            </a:r>
            <a:endParaRPr lang="en-GB" sz="40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8C1BD14-76DD-4F4A-B7BD-26DB1C5740AD}"/>
              </a:ext>
            </a:extLst>
          </p:cNvPr>
          <p:cNvSpPr txBox="1"/>
          <p:nvPr/>
        </p:nvSpPr>
        <p:spPr>
          <a:xfrm>
            <a:off x="7219724" y="2691002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Best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BA035212-B570-4675-BB66-E25B6941389A}"/>
              </a:ext>
            </a:extLst>
          </p:cNvPr>
          <p:cNvSpPr txBox="1"/>
          <p:nvPr/>
        </p:nvSpPr>
        <p:spPr>
          <a:xfrm>
            <a:off x="7219724" y="3286504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Total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D894C91-60F3-4028-8069-27CA00C96E28}"/>
              </a:ext>
            </a:extLst>
          </p:cNvPr>
          <p:cNvSpPr txBox="1"/>
          <p:nvPr/>
        </p:nvSpPr>
        <p:spPr>
          <a:xfrm>
            <a:off x="7219724" y="4552846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</a:t>
            </a:r>
            <a:r>
              <a:rPr lang="pl-PL" sz="2400" dirty="0" err="1"/>
              <a:t>played</a:t>
            </a:r>
            <a:r>
              <a:rPr lang="pl-PL" sz="2400" dirty="0"/>
              <a:t> :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76EBEB4-0189-4963-AC43-3AE4A6123E5B}"/>
              </a:ext>
            </a:extLst>
          </p:cNvPr>
          <p:cNvSpPr txBox="1"/>
          <p:nvPr/>
        </p:nvSpPr>
        <p:spPr>
          <a:xfrm>
            <a:off x="7243578" y="3918578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Last</a:t>
            </a:r>
            <a:r>
              <a:rPr lang="pl-PL" sz="2400" dirty="0"/>
              <a:t> </a:t>
            </a:r>
            <a:r>
              <a:rPr lang="pl-PL" sz="2400" dirty="0" err="1"/>
              <a:t>score</a:t>
            </a:r>
            <a:r>
              <a:rPr lang="pl-PL" sz="2400" dirty="0"/>
              <a:t> : </a:t>
            </a:r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031F6B97-5378-4A68-A61E-80FC4F64008A}"/>
              </a:ext>
            </a:extLst>
          </p:cNvPr>
          <p:cNvSpPr/>
          <p:nvPr/>
        </p:nvSpPr>
        <p:spPr>
          <a:xfrm>
            <a:off x="1481960" y="5263520"/>
            <a:ext cx="2074459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RESET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29979" y="474894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Friends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Friends</a:t>
            </a:r>
            <a:r>
              <a:rPr lang="pl-PL" sz="4000" b="1" dirty="0"/>
              <a:t>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797459" y="223238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9244666" y="214005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8530736" y="283254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ADD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6164953" y="1212443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Add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559311" y="4015572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Friends</a:t>
            </a:r>
            <a:r>
              <a:rPr lang="pl-PL" sz="3200" dirty="0"/>
              <a:t> requests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46306" y="4684830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29979" y="5085221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69999" y="5052016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ACCEPT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4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Join</a:t>
            </a:r>
            <a:r>
              <a:rPr lang="pl-PL" sz="2000" dirty="0"/>
              <a:t> </a:t>
            </a:r>
            <a:r>
              <a:rPr lang="pl-PL" sz="2000" dirty="0" err="1"/>
              <a:t>game</a:t>
            </a:r>
            <a:r>
              <a:rPr lang="pl-PL" sz="2000" dirty="0"/>
              <a:t> 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Games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59" y="2290614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Players</a:t>
            </a:r>
            <a:r>
              <a:rPr lang="pl-PL" sz="1600" dirty="0"/>
              <a:t> x/y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password(y/n)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853113" y="2688323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850227" y="272152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4977319" y="2688323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10277979-B95F-4807-BD9B-B638E1EF32A1}"/>
              </a:ext>
            </a:extLst>
          </p:cNvPr>
          <p:cNvSpPr txBox="1"/>
          <p:nvPr/>
        </p:nvSpPr>
        <p:spPr>
          <a:xfrm>
            <a:off x="396135" y="2287932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77F204D6-C921-4420-9A9C-AD3FBE9DE59E}"/>
              </a:ext>
            </a:extLst>
          </p:cNvPr>
          <p:cNvSpPr/>
          <p:nvPr/>
        </p:nvSpPr>
        <p:spPr>
          <a:xfrm>
            <a:off x="379809" y="268832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FC49CD53-B55C-49E1-95B4-808AEB5E434A}"/>
              </a:ext>
            </a:extLst>
          </p:cNvPr>
          <p:cNvSpPr/>
          <p:nvPr/>
        </p:nvSpPr>
        <p:spPr>
          <a:xfrm>
            <a:off x="7151427" y="2456597"/>
            <a:ext cx="3173508" cy="2006221"/>
          </a:xfrm>
          <a:prstGeom prst="roundRect">
            <a:avLst>
              <a:gd name="adj" fmla="val 15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3425BE6-A6AC-4E7C-9F4C-11E624130C55}"/>
              </a:ext>
            </a:extLst>
          </p:cNvPr>
          <p:cNvSpPr/>
          <p:nvPr/>
        </p:nvSpPr>
        <p:spPr>
          <a:xfrm>
            <a:off x="7769987" y="3227691"/>
            <a:ext cx="1936387" cy="569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CD719DF1-A035-4A29-B4E1-BB33251CEA86}"/>
              </a:ext>
            </a:extLst>
          </p:cNvPr>
          <p:cNvSpPr/>
          <p:nvPr/>
        </p:nvSpPr>
        <p:spPr>
          <a:xfrm>
            <a:off x="8303169" y="3965029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9074C5C-4C06-4787-9897-8D9CE5094335}"/>
              </a:ext>
            </a:extLst>
          </p:cNvPr>
          <p:cNvSpPr txBox="1"/>
          <p:nvPr/>
        </p:nvSpPr>
        <p:spPr>
          <a:xfrm>
            <a:off x="7843222" y="2631936"/>
            <a:ext cx="193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9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page - </a:t>
            </a:r>
            <a:r>
              <a:rPr lang="pl-PL" sz="2000" dirty="0" err="1"/>
              <a:t>joiner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4547380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LEAVE GAME</a:t>
            </a:r>
            <a:endParaRPr lang="en-GB" dirty="0"/>
          </a:p>
        </p:txBody>
      </p:sp>
      <p:sp>
        <p:nvSpPr>
          <p:cNvPr id="54" name="Prostokąt: zaokrąglone rogi 53">
            <a:extLst>
              <a:ext uri="{FF2B5EF4-FFF2-40B4-BE49-F238E27FC236}">
                <a16:creationId xmlns:a16="http://schemas.microsoft.com/office/drawing/2014/main" id="{2B6CD467-38A8-4E7C-9B14-A3251B2B08A5}"/>
              </a:ext>
            </a:extLst>
          </p:cNvPr>
          <p:cNvSpPr/>
          <p:nvPr/>
        </p:nvSpPr>
        <p:spPr>
          <a:xfrm>
            <a:off x="95042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READY</a:t>
            </a:r>
            <a:endParaRPr lang="en-GB" dirty="0"/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93F42D76-7F39-46B3-8556-B320096B8956}"/>
              </a:ext>
            </a:extLst>
          </p:cNvPr>
          <p:cNvSpPr/>
          <p:nvPr/>
        </p:nvSpPr>
        <p:spPr>
          <a:xfrm>
            <a:off x="279136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WAIT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48C0F-AADF-40F2-893B-2599991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b="1" i="1" dirty="0"/>
              <a:t>NOTES</a:t>
            </a:r>
            <a:endParaRPr lang="en-GB" sz="6600" b="1" i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1C085D-1BB8-4185-BD71-28EF03EF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551460" cy="3128513"/>
          </a:xfrm>
        </p:spPr>
        <p:txBody>
          <a:bodyPr/>
          <a:lstStyle/>
          <a:p>
            <a:r>
              <a:rPr lang="pl-PL" sz="1800" dirty="0" err="1"/>
              <a:t>JPasswordField</a:t>
            </a:r>
            <a:r>
              <a:rPr lang="pl-PL" sz="1800" dirty="0"/>
              <a:t> for : password</a:t>
            </a:r>
          </a:p>
          <a:p>
            <a:r>
              <a:rPr lang="pl-PL" sz="1800" dirty="0" err="1"/>
              <a:t>Jtable</a:t>
            </a:r>
            <a:r>
              <a:rPr lang="pl-PL" sz="1800" dirty="0"/>
              <a:t> for : Profile and </a:t>
            </a:r>
            <a:r>
              <a:rPr lang="pl-PL" sz="1800" dirty="0" err="1"/>
              <a:t>game</a:t>
            </a:r>
            <a:r>
              <a:rPr lang="pl-PL" sz="1800" dirty="0"/>
              <a:t> info, </a:t>
            </a:r>
            <a:r>
              <a:rPr lang="pl-PL" sz="1800" dirty="0" err="1"/>
              <a:t>Players</a:t>
            </a:r>
            <a:r>
              <a:rPr lang="pl-PL" sz="1800" dirty="0"/>
              <a:t> in lobby, </a:t>
            </a:r>
            <a:r>
              <a:rPr lang="pl-PL" sz="1800" dirty="0" err="1"/>
              <a:t>games</a:t>
            </a:r>
            <a:r>
              <a:rPr lang="pl-PL" sz="1800" dirty="0"/>
              <a:t> in </a:t>
            </a:r>
            <a:r>
              <a:rPr lang="pl-PL" sz="1800" dirty="0" err="1"/>
              <a:t>join</a:t>
            </a:r>
            <a:r>
              <a:rPr lang="pl-PL" sz="1800" dirty="0"/>
              <a:t> </a:t>
            </a:r>
            <a:r>
              <a:rPr lang="pl-PL" sz="1800" dirty="0" err="1"/>
              <a:t>game</a:t>
            </a:r>
            <a:endParaRPr lang="pl-PL" sz="1800" dirty="0"/>
          </a:p>
          <a:p>
            <a:r>
              <a:rPr lang="pl-PL" sz="1800" dirty="0" err="1"/>
              <a:t>JComboBox</a:t>
            </a:r>
            <a:r>
              <a:rPr lang="pl-PL" sz="1800" dirty="0"/>
              <a:t> for : </a:t>
            </a:r>
            <a:r>
              <a:rPr lang="pl-PL" sz="1800" dirty="0" err="1"/>
              <a:t>choose</a:t>
            </a:r>
            <a:r>
              <a:rPr lang="pl-PL" sz="1800" dirty="0"/>
              <a:t> </a:t>
            </a:r>
            <a:r>
              <a:rPr lang="pl-PL" sz="1800" dirty="0" err="1"/>
              <a:t>option</a:t>
            </a:r>
            <a:r>
              <a:rPr lang="pl-PL" sz="1800" dirty="0"/>
              <a:t> from </a:t>
            </a:r>
            <a:r>
              <a:rPr lang="pl-PL" sz="1800" dirty="0" err="1"/>
              <a:t>availables</a:t>
            </a:r>
            <a:endParaRPr lang="pl-PL" sz="1800" dirty="0"/>
          </a:p>
          <a:p>
            <a:r>
              <a:rPr lang="pl-PL" sz="1800" dirty="0" err="1"/>
              <a:t>JCheckBox</a:t>
            </a:r>
            <a:r>
              <a:rPr lang="pl-PL" sz="1800" dirty="0"/>
              <a:t> for : </a:t>
            </a:r>
            <a:r>
              <a:rPr lang="pl-PL" sz="1800" dirty="0" err="1"/>
              <a:t>agreement</a:t>
            </a:r>
            <a:r>
              <a:rPr lang="pl-PL" sz="1800" dirty="0"/>
              <a:t> </a:t>
            </a:r>
            <a:r>
              <a:rPr lang="pl-PL" sz="1800" dirty="0" err="1"/>
              <a:t>etc</a:t>
            </a:r>
            <a:endParaRPr lang="pl-PL" sz="1800" dirty="0"/>
          </a:p>
          <a:p>
            <a:r>
              <a:rPr lang="pl-PL" sz="1800" dirty="0" err="1"/>
              <a:t>JScrollPane</a:t>
            </a:r>
            <a:r>
              <a:rPr lang="pl-PL" sz="1800" dirty="0"/>
              <a:t> for : </a:t>
            </a:r>
            <a:r>
              <a:rPr lang="pl-PL" sz="1800" dirty="0" err="1"/>
              <a:t>games</a:t>
            </a:r>
            <a:r>
              <a:rPr lang="pl-PL" sz="1800" dirty="0"/>
              <a:t> requests, </a:t>
            </a:r>
            <a:r>
              <a:rPr lang="pl-PL" sz="1800" dirty="0" err="1"/>
              <a:t>friends</a:t>
            </a:r>
            <a:r>
              <a:rPr lang="pl-PL" sz="1800" dirty="0"/>
              <a:t> requests, </a:t>
            </a:r>
            <a:r>
              <a:rPr lang="pl-PL" sz="1800" dirty="0" err="1"/>
              <a:t>join</a:t>
            </a:r>
            <a:r>
              <a:rPr lang="pl-PL" sz="1800" dirty="0"/>
              <a:t> </a:t>
            </a:r>
            <a:r>
              <a:rPr lang="pl-PL" sz="1800" dirty="0" err="1"/>
              <a:t>game</a:t>
            </a:r>
            <a:r>
              <a:rPr lang="pl-PL" sz="1800" dirty="0"/>
              <a:t> list, </a:t>
            </a:r>
            <a:r>
              <a:rPr lang="pl-PL" sz="1800" dirty="0" err="1"/>
              <a:t>invite</a:t>
            </a:r>
            <a:r>
              <a:rPr lang="pl-PL" sz="1800" dirty="0"/>
              <a:t> </a:t>
            </a:r>
            <a:r>
              <a:rPr lang="pl-PL" sz="1800" dirty="0" err="1"/>
              <a:t>friend</a:t>
            </a:r>
            <a:r>
              <a:rPr lang="pl-PL" sz="1800" dirty="0"/>
              <a:t> list</a:t>
            </a:r>
          </a:p>
          <a:p>
            <a:r>
              <a:rPr lang="pl-PL" sz="1800" dirty="0" err="1"/>
              <a:t>JScrollBar</a:t>
            </a:r>
            <a:r>
              <a:rPr lang="pl-PL" sz="1800" dirty="0"/>
              <a:t> for : ..</a:t>
            </a:r>
          </a:p>
          <a:p>
            <a:r>
              <a:rPr lang="pl-PL" sz="1800" dirty="0" err="1"/>
              <a:t>JOptionPane</a:t>
            </a:r>
            <a:r>
              <a:rPr lang="pl-PL" sz="1800" dirty="0"/>
              <a:t> for : </a:t>
            </a:r>
            <a:r>
              <a:rPr lang="pl-PL" sz="1800" dirty="0" err="1"/>
              <a:t>enter</a:t>
            </a:r>
            <a:r>
              <a:rPr lang="pl-PL" sz="1800" dirty="0"/>
              <a:t> pass in </a:t>
            </a:r>
            <a:r>
              <a:rPr lang="pl-PL" sz="1800" dirty="0" err="1"/>
              <a:t>join</a:t>
            </a:r>
            <a:r>
              <a:rPr lang="pl-PL" sz="1800" dirty="0"/>
              <a:t> </a:t>
            </a:r>
            <a:r>
              <a:rPr lang="pl-PL" sz="1800" dirty="0" err="1"/>
              <a:t>game</a:t>
            </a:r>
            <a:r>
              <a:rPr lang="pl-PL" sz="1800" dirty="0"/>
              <a:t>, reset password, „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you</a:t>
            </a:r>
            <a:r>
              <a:rPr lang="pl-PL" sz="1800" dirty="0"/>
              <a:t> </a:t>
            </a:r>
            <a:r>
              <a:rPr lang="pl-PL" sz="1800" dirty="0" err="1"/>
              <a:t>sure</a:t>
            </a:r>
            <a:r>
              <a:rPr lang="pl-PL" sz="1800" dirty="0"/>
              <a:t>” </a:t>
            </a:r>
            <a:r>
              <a:rPr lang="pl-PL" sz="1800" dirty="0" err="1"/>
              <a:t>boxes</a:t>
            </a:r>
            <a:endParaRPr lang="pl-PL" sz="1800" dirty="0"/>
          </a:p>
          <a:p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DEBBC72-9488-497E-A4F2-ABE76F3E4198}"/>
              </a:ext>
            </a:extLst>
          </p:cNvPr>
          <p:cNvSpPr txBox="1"/>
          <p:nvPr/>
        </p:nvSpPr>
        <p:spPr>
          <a:xfrm>
            <a:off x="838200" y="5377218"/>
            <a:ext cx="1024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Next to do : </a:t>
            </a:r>
            <a:r>
              <a:rPr lang="pl-PL" dirty="0" err="1"/>
              <a:t>logging</a:t>
            </a:r>
            <a:r>
              <a:rPr lang="pl-PL" dirty="0"/>
              <a:t> with </a:t>
            </a:r>
            <a:r>
              <a:rPr lang="pl-PL" dirty="0" err="1"/>
              <a:t>Jpassword</a:t>
            </a:r>
            <a:r>
              <a:rPr lang="pl-PL" dirty="0"/>
              <a:t> (</a:t>
            </a:r>
            <a:r>
              <a:rPr lang="pl-PL" dirty="0" err="1"/>
              <a:t>xml</a:t>
            </a:r>
            <a:r>
              <a:rPr lang="pl-PL" dirty="0"/>
              <a:t> test </a:t>
            </a:r>
            <a:r>
              <a:rPr lang="pl-PL" dirty="0" err="1"/>
              <a:t>database</a:t>
            </a:r>
            <a:r>
              <a:rPr lang="pl-PL" dirty="0"/>
              <a:t>)/</a:t>
            </a:r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passwords</a:t>
            </a:r>
            <a:r>
              <a:rPr lang="pl-PL" dirty="0"/>
              <a:t> </a:t>
            </a:r>
            <a:r>
              <a:rPr lang="pl-PL" dirty="0" err="1"/>
              <a:t>etc</a:t>
            </a:r>
            <a:r>
              <a:rPr lang="pl-PL" dirty="0"/>
              <a:t> -&gt;  </a:t>
            </a:r>
            <a:r>
              <a:rPr lang="pl-PL" dirty="0" err="1"/>
              <a:t>game</a:t>
            </a:r>
            <a:r>
              <a:rPr lang="pl-PL" dirty="0"/>
              <a:t> page </a:t>
            </a:r>
            <a:r>
              <a:rPr lang="pl-PL" dirty="0" err="1"/>
              <a:t>view</a:t>
            </a:r>
            <a:r>
              <a:rPr lang="pl-PL" dirty="0"/>
              <a:t>(</a:t>
            </a:r>
            <a:r>
              <a:rPr lang="pl-PL" dirty="0" err="1"/>
              <a:t>reading</a:t>
            </a:r>
            <a:r>
              <a:rPr lang="pl-PL" dirty="0"/>
              <a:t> </a:t>
            </a:r>
            <a:r>
              <a:rPr lang="pl-PL" dirty="0" err="1"/>
              <a:t>board</a:t>
            </a:r>
            <a:r>
              <a:rPr lang="pl-PL" dirty="0"/>
              <a:t> </a:t>
            </a:r>
            <a:r>
              <a:rPr lang="pl-PL" dirty="0" err="1"/>
              <a:t>etc</a:t>
            </a:r>
            <a:r>
              <a:rPr lang="pl-PL" dirty="0"/>
              <a:t>) -&gt; single </a:t>
            </a:r>
            <a:r>
              <a:rPr lang="pl-PL" dirty="0" err="1"/>
              <a:t>player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(server -&gt; </a:t>
            </a:r>
            <a:r>
              <a:rPr lang="pl-PL" dirty="0" err="1"/>
              <a:t>client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not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E5C9520-257B-43F1-91F4-FC3F14C5BCB6}"/>
              </a:ext>
            </a:extLst>
          </p:cNvPr>
          <p:cNvSpPr/>
          <p:nvPr/>
        </p:nvSpPr>
        <p:spPr>
          <a:xfrm>
            <a:off x="4904510" y="180010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4904510" y="27621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E53D95F-A9AC-4063-9C7F-55B3B0014498}"/>
              </a:ext>
            </a:extLst>
          </p:cNvPr>
          <p:cNvSpPr/>
          <p:nvPr/>
        </p:nvSpPr>
        <p:spPr>
          <a:xfrm>
            <a:off x="4904510" y="3724159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F5F6D17-0868-4394-861B-A113CC6603F8}"/>
              </a:ext>
            </a:extLst>
          </p:cNvPr>
          <p:cNvSpPr/>
          <p:nvPr/>
        </p:nvSpPr>
        <p:spPr>
          <a:xfrm>
            <a:off x="4904510" y="468618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4" y="2013830"/>
            <a:ext cx="286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friend</a:t>
            </a:r>
            <a:endParaRPr lang="en-GB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A6014CED-F2FA-4836-8087-2B0D63D7F75F}"/>
              </a:ext>
            </a:extLst>
          </p:cNvPr>
          <p:cNvSpPr/>
          <p:nvPr/>
        </p:nvSpPr>
        <p:spPr>
          <a:xfrm>
            <a:off x="4904509" y="554517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Register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619266" y="547247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REGISTER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9" y="2286784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endParaRPr lang="en-GB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275050" y="2911049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3075699" y="300712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63139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75699" y="3727468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276549" y="444002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3075699" y="4536098"/>
            <a:ext cx="19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repeat password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C33290C2-035A-48F0-9406-8EA025BE96D4}"/>
              </a:ext>
            </a:extLst>
          </p:cNvPr>
          <p:cNvSpPr/>
          <p:nvPr/>
        </p:nvSpPr>
        <p:spPr>
          <a:xfrm>
            <a:off x="3581406" y="627025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GOOGLE</a:t>
            </a:r>
            <a:endParaRPr lang="en-GB" sz="1400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83824DAF-1B53-4F3E-9259-07356E6517A2}"/>
              </a:ext>
            </a:extLst>
          </p:cNvPr>
          <p:cNvSpPr/>
          <p:nvPr/>
        </p:nvSpPr>
        <p:spPr>
          <a:xfrm>
            <a:off x="5334004" y="625002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764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Login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053586" y="71361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LOG IN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r>
              <a:rPr lang="pl-PL" dirty="0"/>
              <a:t>/email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BD93F7EF-6851-4A27-9792-A3804E005187}"/>
              </a:ext>
            </a:extLst>
          </p:cNvPr>
          <p:cNvSpPr/>
          <p:nvPr/>
        </p:nvSpPr>
        <p:spPr>
          <a:xfrm>
            <a:off x="5674150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GOOGLE</a:t>
            </a:r>
            <a:endParaRPr lang="en-GB" sz="1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6BB17953-27BB-4F1B-A657-B250D40EE605}"/>
              </a:ext>
            </a:extLst>
          </p:cNvPr>
          <p:cNvSpPr/>
          <p:nvPr/>
        </p:nvSpPr>
        <p:spPr>
          <a:xfrm>
            <a:off x="3581406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73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Reset password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CONFIRM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691314" y="864407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Reset password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new password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9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repeat 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new </a:t>
            </a:r>
            <a:r>
              <a:rPr lang="pl-PL" sz="2000" dirty="0" err="1"/>
              <a:t>game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94200" y="5431535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Create</a:t>
            </a:r>
            <a:r>
              <a:rPr lang="pl-PL" sz="4000" b="1" dirty="0"/>
              <a:t> new </a:t>
            </a:r>
            <a:r>
              <a:rPr lang="pl-PL" sz="4000" b="1" dirty="0" err="1"/>
              <a:t>game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049984" y="2149764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2850633" y="2245841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049984" y="2870106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2850633" y="2966183"/>
            <a:ext cx="17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Players</a:t>
            </a:r>
            <a:r>
              <a:rPr lang="pl-PL" dirty="0"/>
              <a:t>’ </a:t>
            </a:r>
            <a:r>
              <a:rPr lang="pl-PL" dirty="0" err="1"/>
              <a:t>number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049984" y="359044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2850633" y="368652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 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051483" y="439907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2850632" y="4495155"/>
            <a:ext cx="21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password(</a:t>
            </a:r>
            <a:r>
              <a:rPr lang="pl-PL" dirty="0" err="1"/>
              <a:t>op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395220EA-8D26-4D8B-B895-D25C6E8AB94F}"/>
              </a:ext>
            </a:extLst>
          </p:cNvPr>
          <p:cNvSpPr txBox="1"/>
          <p:nvPr/>
        </p:nvSpPr>
        <p:spPr>
          <a:xfrm>
            <a:off x="5832803" y="367873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y/n </a:t>
            </a:r>
            <a:endParaRPr lang="en-GB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6F40ED1E-A04C-4230-8EFB-62F54D9A3012}"/>
              </a:ext>
            </a:extLst>
          </p:cNvPr>
          <p:cNvSpPr txBox="1"/>
          <p:nvPr/>
        </p:nvSpPr>
        <p:spPr>
          <a:xfrm>
            <a:off x="5822311" y="2977842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Credits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773384" y="678968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Credits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198794" y="2191248"/>
            <a:ext cx="455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CREATOR : </a:t>
            </a:r>
            <a:br>
              <a:rPr lang="pl-PL" sz="3200" b="1" dirty="0"/>
            </a:br>
            <a:r>
              <a:rPr lang="pl-PL" sz="3200" b="1" dirty="0"/>
              <a:t>TESTER : </a:t>
            </a:r>
            <a:br>
              <a:rPr lang="pl-PL" sz="3200" b="1" dirty="0"/>
            </a:br>
            <a:r>
              <a:rPr lang="pl-PL" sz="3200" b="1" dirty="0"/>
              <a:t>…</a:t>
            </a:r>
            <a:endParaRPr lang="en-GB" sz="32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wal 46">
            <a:extLst>
              <a:ext uri="{FF2B5EF4-FFF2-40B4-BE49-F238E27FC236}">
                <a16:creationId xmlns:a16="http://schemas.microsoft.com/office/drawing/2014/main" id="{16076D00-E762-40FC-990A-F73CEE6617AE}"/>
              </a:ext>
            </a:extLst>
          </p:cNvPr>
          <p:cNvSpPr/>
          <p:nvPr/>
        </p:nvSpPr>
        <p:spPr>
          <a:xfrm>
            <a:off x="7462466" y="5654574"/>
            <a:ext cx="134935" cy="110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C821CDE0-78F6-4D65-8488-D705D1D642C2}"/>
              </a:ext>
            </a:extLst>
          </p:cNvPr>
          <p:cNvSpPr/>
          <p:nvPr/>
        </p:nvSpPr>
        <p:spPr>
          <a:xfrm>
            <a:off x="881694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7DD5E8EB-AD85-465E-B9CD-F3AD3FD11651}"/>
              </a:ext>
            </a:extLst>
          </p:cNvPr>
          <p:cNvSpPr/>
          <p:nvPr/>
        </p:nvSpPr>
        <p:spPr>
          <a:xfrm>
            <a:off x="770942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90E2561-5D86-412B-9827-3848DD2CACC6}"/>
              </a:ext>
            </a:extLst>
          </p:cNvPr>
          <p:cNvSpPr txBox="1"/>
          <p:nvPr/>
        </p:nvSpPr>
        <p:spPr>
          <a:xfrm>
            <a:off x="7725753" y="5187442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C9FCFB76-EA8D-4361-BE21-B936DB5AEB42}"/>
              </a:ext>
            </a:extLst>
          </p:cNvPr>
          <p:cNvSpPr/>
          <p:nvPr/>
        </p:nvSpPr>
        <p:spPr>
          <a:xfrm>
            <a:off x="7709426" y="558783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A3D9DB17-116B-46DD-99B3-11B3F2BDAEB9}"/>
              </a:ext>
            </a:extLst>
          </p:cNvPr>
          <p:cNvSpPr/>
          <p:nvPr/>
        </p:nvSpPr>
        <p:spPr>
          <a:xfrm>
            <a:off x="8808170" y="559185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>
            <a:off x="11083636" y="162918"/>
            <a:ext cx="187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5" y="2013830"/>
            <a:ext cx="26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user_nick</a:t>
            </a:r>
            <a:endParaRPr lang="pl-PL" dirty="0"/>
          </a:p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: </a:t>
            </a:r>
            <a:endParaRPr lang="en-GB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1E9D1BC-1265-4614-9EF3-384E97CA421C}"/>
              </a:ext>
            </a:extLst>
          </p:cNvPr>
          <p:cNvSpPr/>
          <p:nvPr/>
        </p:nvSpPr>
        <p:spPr>
          <a:xfrm>
            <a:off x="415637" y="2954343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PROFILE</a:t>
            </a:r>
            <a:endParaRPr lang="en-GB" dirty="0"/>
          </a:p>
        </p:txBody>
      </p:sp>
      <p:pic>
        <p:nvPicPr>
          <p:cNvPr id="12" name="Grafika 11" descr="Otwarte drzwi kontur">
            <a:extLst>
              <a:ext uri="{FF2B5EF4-FFF2-40B4-BE49-F238E27FC236}">
                <a16:creationId xmlns:a16="http://schemas.microsoft.com/office/drawing/2014/main" id="{04938BB7-6410-4203-8581-124F34CE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17" y="4044127"/>
            <a:ext cx="430712" cy="430712"/>
          </a:xfrm>
          <a:prstGeom prst="rect">
            <a:avLst/>
          </a:prstGeom>
        </p:spPr>
      </p:pic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19935985-9978-4093-B8AA-89FBDCA6DFD3}"/>
              </a:ext>
            </a:extLst>
          </p:cNvPr>
          <p:cNvSpPr/>
          <p:nvPr/>
        </p:nvSpPr>
        <p:spPr>
          <a:xfrm>
            <a:off x="4980709" y="20138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49A9D36-1BDD-4D2C-9D34-058B7E7A336B}"/>
              </a:ext>
            </a:extLst>
          </p:cNvPr>
          <p:cNvSpPr/>
          <p:nvPr/>
        </p:nvSpPr>
        <p:spPr>
          <a:xfrm>
            <a:off x="4980708" y="294882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93F1C014-9159-42FB-B898-4C8C19441CFC}"/>
              </a:ext>
            </a:extLst>
          </p:cNvPr>
          <p:cNvSpPr/>
          <p:nvPr/>
        </p:nvSpPr>
        <p:spPr>
          <a:xfrm>
            <a:off x="4980708" y="383484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7F5BCF84-963F-43E9-8E83-27369B8784A0}"/>
              </a:ext>
            </a:extLst>
          </p:cNvPr>
          <p:cNvSpPr/>
          <p:nvPr/>
        </p:nvSpPr>
        <p:spPr>
          <a:xfrm>
            <a:off x="415637" y="3565556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FRIENDS</a:t>
            </a:r>
            <a:endParaRPr lang="en-GB" dirty="0"/>
          </a:p>
        </p:txBody>
      </p:sp>
      <p:sp>
        <p:nvSpPr>
          <p:cNvPr id="14" name="Dymek mowy: owalny 13">
            <a:extLst>
              <a:ext uri="{FF2B5EF4-FFF2-40B4-BE49-F238E27FC236}">
                <a16:creationId xmlns:a16="http://schemas.microsoft.com/office/drawing/2014/main" id="{5B2D5862-9C9B-4F9B-90C5-89EEABC84E22}"/>
              </a:ext>
            </a:extLst>
          </p:cNvPr>
          <p:cNvSpPr/>
          <p:nvPr/>
        </p:nvSpPr>
        <p:spPr>
          <a:xfrm>
            <a:off x="10496008" y="4747505"/>
            <a:ext cx="518615" cy="34119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BE07213-CF5C-4B73-86B5-F7FBF25D7A9C}"/>
              </a:ext>
            </a:extLst>
          </p:cNvPr>
          <p:cNvSpPr txBox="1"/>
          <p:nvPr/>
        </p:nvSpPr>
        <p:spPr>
          <a:xfrm>
            <a:off x="7738237" y="4705689"/>
            <a:ext cx="243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requests</a:t>
            </a:r>
            <a:endParaRPr lang="en-GB" sz="2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B006AECC-C7ED-4F8F-ABF2-58F4E8074023}"/>
              </a:ext>
            </a:extLst>
          </p:cNvPr>
          <p:cNvSpPr/>
          <p:nvPr/>
        </p:nvSpPr>
        <p:spPr>
          <a:xfrm>
            <a:off x="10198549" y="5600780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ACCEPT</a:t>
            </a:r>
            <a:endParaRPr lang="en-GB" dirty="0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55860BC6-38B2-4269-86CA-E1202A9F453E}"/>
              </a:ext>
            </a:extLst>
          </p:cNvPr>
          <p:cNvSpPr/>
          <p:nvPr/>
        </p:nvSpPr>
        <p:spPr>
          <a:xfrm>
            <a:off x="11083636" y="5578669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REJECT</a:t>
            </a:r>
            <a:endParaRPr lang="en-GB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663EE53-BABD-479B-9E25-B9AEC3D7A56C}"/>
              </a:ext>
            </a:extLst>
          </p:cNvPr>
          <p:cNvSpPr txBox="1"/>
          <p:nvPr/>
        </p:nvSpPr>
        <p:spPr>
          <a:xfrm>
            <a:off x="8804492" y="522563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Game </a:t>
            </a:r>
            <a:r>
              <a:rPr lang="pl-PL" sz="1600" dirty="0" err="1"/>
              <a:t>name</a:t>
            </a:r>
            <a:endParaRPr lang="pl-PL" sz="1600" dirty="0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id="{ED1D8229-85A6-46E3-9FAC-30E3A2AF3660}"/>
              </a:ext>
            </a:extLst>
          </p:cNvPr>
          <p:cNvSpPr/>
          <p:nvPr/>
        </p:nvSpPr>
        <p:spPr>
          <a:xfrm>
            <a:off x="7462465" y="5676493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990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516</Words>
  <Application>Microsoft Office PowerPoint</Application>
  <PresentationFormat>Panoramiczny</PresentationFormat>
  <Paragraphs>165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Prezentacja programu PowerPoint</vt:lpstr>
      <vt:lpstr>NOTES</vt:lpstr>
      <vt:lpstr>START PAGE – not logged in</vt:lpstr>
      <vt:lpstr>Register page</vt:lpstr>
      <vt:lpstr>Login page</vt:lpstr>
      <vt:lpstr>Reset password page</vt:lpstr>
      <vt:lpstr>Create new game page</vt:lpstr>
      <vt:lpstr>Credits page</vt:lpstr>
      <vt:lpstr>START PAGE – logged in</vt:lpstr>
      <vt:lpstr>Game lobby page - owner</vt:lpstr>
      <vt:lpstr>Game page</vt:lpstr>
      <vt:lpstr>Profile page</vt:lpstr>
      <vt:lpstr>Friends page</vt:lpstr>
      <vt:lpstr>Join game  page</vt:lpstr>
      <vt:lpstr>Game lobby page - joiner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Miareczka</dc:creator>
  <cp:lastModifiedBy>Szymon Miareczka</cp:lastModifiedBy>
  <cp:revision>23</cp:revision>
  <dcterms:created xsi:type="dcterms:W3CDTF">2021-06-22T16:58:36Z</dcterms:created>
  <dcterms:modified xsi:type="dcterms:W3CDTF">2022-04-11T11:29:45Z</dcterms:modified>
</cp:coreProperties>
</file>