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3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D9590-76FD-C14E-BB32-3616BEC5B4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9FE9B-88D1-B84E-9A1E-1EEFC4E4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0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9FE9B-88D1-B84E-9A1E-1EEFC4E40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8281-5958-6142-9776-949D98DDB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2FFD6-C118-E34A-AA86-6E9AF358B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C3804-9D77-6142-AE67-3CFFBC04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9981-9051-CF4F-B3D6-5F53F2B06CA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0D706-E7FF-344D-B773-347F360A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DA6DB-4C69-3E41-9912-FFCA3C17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1C51-F8A4-044B-90FA-DE2D11A3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1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B231-7F7F-9D4B-A935-6356E40C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0C04A-3807-1846-84EF-EF7D5BDE3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9FDF-5CAE-6948-9D37-3B453B71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9981-9051-CF4F-B3D6-5F53F2B06CA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1AE92-6FD2-6C42-AA21-B23C22B3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38B46-3E86-D042-9A98-541346B7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1C51-F8A4-044B-90FA-DE2D11A3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2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FEFBC-F831-4B42-8FF6-FF046FBFD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C9D65-E8AC-1B4A-8AE7-67245EE2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26FD3-2D88-F242-A139-D357D637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9981-9051-CF4F-B3D6-5F53F2B06CA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502CA-DA80-A140-A795-8BC3F5F7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F8AED-BF1A-A446-84AA-60D9F142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1C51-F8A4-044B-90FA-DE2D11A3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EBDE-11D7-EB46-8079-72FF0FC1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E64C0-B8E7-9F45-88E1-9160D4BC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5C1E4-6DAB-B644-823C-713F6BD7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9981-9051-CF4F-B3D6-5F53F2B06CA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9A039-D61B-834B-AA91-9CC96FD2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FCD6B-FC59-E84E-AC6B-83EA15FC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1C51-F8A4-044B-90FA-DE2D11A3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1611-B8E8-644B-B5A5-17EAA0C6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97408-854B-5444-947E-998F78770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6FE3-567C-B346-AC30-B831C4B8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9981-9051-CF4F-B3D6-5F53F2B06CA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B571F-1A9E-4D43-9D8F-230C9A1B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BDE70-AE8E-514B-BBE1-38E3A6BB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1C51-F8A4-044B-90FA-DE2D11A3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4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8FCB-3615-B14B-B317-BF986DAF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1DA6C-D413-D541-8000-499A719B9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980DF-F210-4447-BF25-CA520B452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11248-87C0-534E-BB9B-62B737B7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9981-9051-CF4F-B3D6-5F53F2B06CA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7CD3C-9201-0E48-A3DA-48DF7CA4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46FD9-D627-3D45-844D-BB998CBA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1C51-F8A4-044B-90FA-DE2D11A3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4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8E67-D2F4-304C-BD41-2D26E11A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A4232-57FB-5F4A-8AFD-8C02760D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25A56-FF67-454D-A07D-668E99824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4E3FB-91FF-A74F-A712-CCE308BA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89471-D4BA-3D45-BD19-431439067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02A5A-E767-EA4C-887C-9FDEA380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9981-9051-CF4F-B3D6-5F53F2B06CA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310C0-55C2-6E45-88A9-BE9E7F61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5F97F-F1CA-3544-A43C-67149B8B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1C51-F8A4-044B-90FA-DE2D11A3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6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4688-0ABA-C04F-96E7-AB47F573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92C5B-E58A-1745-AE05-91AC0E1A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9981-9051-CF4F-B3D6-5F53F2B06CA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06EEB-FE89-1B4E-9F93-83BE1B92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D962E-0B2E-5C4F-9540-48D94CCD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1C51-F8A4-044B-90FA-DE2D11A3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4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78FD2-780E-0943-96D7-D5BC4BF1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9981-9051-CF4F-B3D6-5F53F2B06CA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615C3-656F-044A-9977-39C52C07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43398-3B95-B746-901E-1AD70F0C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1C51-F8A4-044B-90FA-DE2D11A3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106C-1997-A847-BB37-91AAAB8B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AC3BF-CCFC-734B-82DE-D3266A63D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3B0BC-F1CB-8C4E-9EF1-3B0F3C047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0AF5A-7697-3F46-BAF5-2045745C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9981-9051-CF4F-B3D6-5F53F2B06CA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BDDF7-426D-274E-B979-4795B82F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7D2EA-4317-AC42-8091-31ACFD56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1C51-F8A4-044B-90FA-DE2D11A3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3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AFBD-EE21-7F4D-AED3-B6FB5DE2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E6241-8213-0049-89A7-00E51F680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1EF5A-4D56-3040-97B2-A383F85CF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EE731-2F2F-8C48-BC71-74F6DCE0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9981-9051-CF4F-B3D6-5F53F2B06CA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8539E-F693-9443-A2B0-06F71217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3C071-3391-2148-A6FC-ECF80A68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1C51-F8A4-044B-90FA-DE2D11A3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8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76F4A-AB1A-A643-935A-B235075C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02F7F-CD2A-7942-88A5-623F51D60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34DAA-E61C-2E44-B6CE-3568FBD26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C9981-9051-CF4F-B3D6-5F53F2B06CA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C95C8-3A5C-9F4D-9E54-6BC088519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FFD7B-F54D-0A46-BFE2-E7A9F8C19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F1C51-F8A4-044B-90FA-DE2D11A3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2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4B7C-F273-4002-8628-66866BE6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BB831-E9E7-491C-8096-D3B4E82C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0FA08-7239-4AB7-98EB-F6EC56F31194}"/>
              </a:ext>
            </a:extLst>
          </p:cNvPr>
          <p:cNvSpPr/>
          <p:nvPr/>
        </p:nvSpPr>
        <p:spPr>
          <a:xfrm>
            <a:off x="925318" y="2728905"/>
            <a:ext cx="10515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Second Conscience</a:t>
            </a:r>
            <a:endParaRPr lang="en-US" sz="9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437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8927B48-5791-394F-B7C1-1507299C240F}"/>
              </a:ext>
            </a:extLst>
          </p:cNvPr>
          <p:cNvGrpSpPr/>
          <p:nvPr/>
        </p:nvGrpSpPr>
        <p:grpSpPr>
          <a:xfrm>
            <a:off x="3311136" y="-978777"/>
            <a:ext cx="10564705" cy="8821066"/>
            <a:chOff x="5363924" y="552680"/>
            <a:chExt cx="7488170" cy="51210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FC311E-19B5-0B40-8CE8-903DFA73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alphaModFix amt="48000"/>
            </a:blip>
            <a:stretch>
              <a:fillRect/>
            </a:stretch>
          </p:blipFill>
          <p:spPr>
            <a:xfrm>
              <a:off x="5363924" y="552680"/>
              <a:ext cx="7488170" cy="5121057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378D75-5DBA-0648-AC45-051FEBD1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alphaModFix amt="3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52440" y="2639932"/>
              <a:ext cx="5720452" cy="165893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4064B2-55E1-2141-8F62-4F2611BA0E64}"/>
              </a:ext>
            </a:extLst>
          </p:cNvPr>
          <p:cNvGrpSpPr/>
          <p:nvPr/>
        </p:nvGrpSpPr>
        <p:grpSpPr>
          <a:xfrm>
            <a:off x="3977587" y="2585783"/>
            <a:ext cx="3478292" cy="2563589"/>
            <a:chOff x="5035154" y="1869157"/>
            <a:chExt cx="2277996" cy="14928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7E68B94-DE17-6646-9C6D-F6CD50D74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68428" y="1869157"/>
              <a:ext cx="1011449" cy="101144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C6001B-82EA-0E45-A3ED-0CD231FCB80C}"/>
                </a:ext>
              </a:extLst>
            </p:cNvPr>
            <p:cNvSpPr txBox="1"/>
            <p:nvPr/>
          </p:nvSpPr>
          <p:spPr>
            <a:xfrm>
              <a:off x="5035154" y="2715656"/>
              <a:ext cx="2277996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&lt;HTTP Trigger&gt;</a:t>
              </a:r>
            </a:p>
            <a:p>
              <a:pPr algn="ctr"/>
              <a:r>
                <a:rPr lang="en-US" dirty="0"/>
                <a:t>POST Bullying Request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5169F46-6851-E445-8E09-AF48BB9A81E6}"/>
              </a:ext>
            </a:extLst>
          </p:cNvPr>
          <p:cNvSpPr/>
          <p:nvPr/>
        </p:nvSpPr>
        <p:spPr>
          <a:xfrm>
            <a:off x="7268154" y="1543577"/>
            <a:ext cx="1031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Text Analytics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AD70CB2-6840-40B2-AD25-3B38368198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0344" y="390847"/>
            <a:ext cx="1249778" cy="1249778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494E553-C5DA-4237-81A8-F11AA2CA79EB}"/>
              </a:ext>
            </a:extLst>
          </p:cNvPr>
          <p:cNvGrpSpPr/>
          <p:nvPr/>
        </p:nvGrpSpPr>
        <p:grpSpPr>
          <a:xfrm>
            <a:off x="8958716" y="4624257"/>
            <a:ext cx="3089586" cy="1832839"/>
            <a:chOff x="8840404" y="3342992"/>
            <a:chExt cx="3089586" cy="183283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7BA0F3-1B08-4A54-BC48-B67FEA100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34890" y="3342992"/>
              <a:ext cx="1249778" cy="1249778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B137F9-97A2-40AA-BDA9-7F01344242E9}"/>
                </a:ext>
              </a:extLst>
            </p:cNvPr>
            <p:cNvSpPr txBox="1"/>
            <p:nvPr/>
          </p:nvSpPr>
          <p:spPr>
            <a:xfrm>
              <a:off x="8840404" y="4529500"/>
              <a:ext cx="30895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Language Understanding Intelligent Service</a:t>
              </a:r>
            </a:p>
          </p:txBody>
        </p:sp>
      </p:grp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10908D4-1E81-444A-B05F-939A00429724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 flipV="1">
            <a:off x="6488929" y="1015736"/>
            <a:ext cx="651415" cy="2438512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07113FA-6E27-4669-ABAA-072D896FA69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072340" y="3454248"/>
            <a:ext cx="1872199" cy="5205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622EC19-B4F4-4DB8-8E93-A2734A4CF3AF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6488929" y="3454248"/>
            <a:ext cx="3364273" cy="179489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AFF8A12-E327-484B-91FF-AC1F61B86DD0}"/>
              </a:ext>
            </a:extLst>
          </p:cNvPr>
          <p:cNvCxnSpPr>
            <a:cxnSpLocks/>
            <a:stCxn id="8" idx="3"/>
            <a:endCxn id="111" idx="1"/>
          </p:cNvCxnSpPr>
          <p:nvPr/>
        </p:nvCxnSpPr>
        <p:spPr>
          <a:xfrm flipV="1">
            <a:off x="6488929" y="2923570"/>
            <a:ext cx="2369597" cy="530678"/>
          </a:xfrm>
          <a:prstGeom prst="bentConnector3">
            <a:avLst>
              <a:gd name="adj1" fmla="val 7087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DE748C0-6EB2-446A-A0DF-AB2BE7031288}"/>
              </a:ext>
            </a:extLst>
          </p:cNvPr>
          <p:cNvGrpSpPr/>
          <p:nvPr/>
        </p:nvGrpSpPr>
        <p:grpSpPr>
          <a:xfrm>
            <a:off x="8833563" y="2275289"/>
            <a:ext cx="1321524" cy="1915842"/>
            <a:chOff x="8463293" y="1593559"/>
            <a:chExt cx="1321524" cy="1915842"/>
          </a:xfrm>
        </p:grpSpPr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9263A8B0-00BA-4D61-87AE-61C7D594C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488256" y="1593559"/>
              <a:ext cx="1296561" cy="1296561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5B7B89A-E9F1-4A1E-B342-BDF58CB7E168}"/>
                </a:ext>
              </a:extLst>
            </p:cNvPr>
            <p:cNvSpPr txBox="1"/>
            <p:nvPr/>
          </p:nvSpPr>
          <p:spPr>
            <a:xfrm>
              <a:off x="8463293" y="2863070"/>
              <a:ext cx="12965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Bing Spell Check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0B153A5-5FEB-4DC7-BBD4-FE27C99A0A85}"/>
              </a:ext>
            </a:extLst>
          </p:cNvPr>
          <p:cNvGrpSpPr/>
          <p:nvPr/>
        </p:nvGrpSpPr>
        <p:grpSpPr>
          <a:xfrm>
            <a:off x="452636" y="2116752"/>
            <a:ext cx="2592111" cy="4910336"/>
            <a:chOff x="452636" y="3351160"/>
            <a:chExt cx="1907321" cy="3675928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077B0648-7A55-45B2-9482-8BA19FE96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2586" y="3790431"/>
              <a:ext cx="1591296" cy="2746556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D74B3D33-A75A-4152-99F5-947A3050A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2636" y="3351160"/>
              <a:ext cx="1907321" cy="3675928"/>
            </a:xfrm>
            <a:prstGeom prst="rect">
              <a:avLst/>
            </a:prstGeom>
          </p:spPr>
        </p:pic>
      </p:grpSp>
      <p:pic>
        <p:nvPicPr>
          <p:cNvPr id="132" name="Graphic 131">
            <a:extLst>
              <a:ext uri="{FF2B5EF4-FFF2-40B4-BE49-F238E27FC236}">
                <a16:creationId xmlns:a16="http://schemas.microsoft.com/office/drawing/2014/main" id="{D2B8AF41-1781-4ABA-A274-1995556A3C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06073" y="4746824"/>
            <a:ext cx="1562100" cy="1562100"/>
          </a:xfrm>
          <a:prstGeom prst="rect">
            <a:avLst/>
          </a:prstGeom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26F49C2-195F-4470-8CDF-89CABD0ED218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3044747" y="5474056"/>
            <a:ext cx="1961326" cy="538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DCAEE4E-960E-48FE-B372-4B4C6449AEF6}"/>
              </a:ext>
            </a:extLst>
          </p:cNvPr>
          <p:cNvSpPr txBox="1"/>
          <p:nvPr/>
        </p:nvSpPr>
        <p:spPr>
          <a:xfrm>
            <a:off x="4693375" y="6354842"/>
            <a:ext cx="218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Center</a:t>
            </a:r>
          </a:p>
        </p:txBody>
      </p:sp>
    </p:spTree>
    <p:extLst>
      <p:ext uri="{BB962C8B-B14F-4D97-AF65-F5344CB8AC3E}">
        <p14:creationId xmlns:p14="http://schemas.microsoft.com/office/powerpoint/2010/main" val="91600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48D-F604-4D07-82CC-CBF1554B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VIDEEEEEEEEEEEEEEEEEEEEEEEEEEEO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ABA02B-A2F2-4D0B-9551-A7DED1173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3B01-6FFD-4B94-9A80-57CB215E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19F4A-38F3-4AB4-9B64-F25FA8E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2DDA-BD4C-4A8D-8A3D-6431ACF9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87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8900" dirty="0"/>
              <a:t>bit.ly/</a:t>
            </a:r>
            <a:r>
              <a:rPr lang="en-US" sz="8900" dirty="0" err="1"/>
              <a:t>SecondConscience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D42A2-A8C6-4E40-AA3F-9D87B722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0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29</Words>
  <Application>Microsoft Office PowerPoint</Application>
  <PresentationFormat>Widescreen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DEMO VIDEEEEEEEEEEEEEEEEEEEEEEEEEEEO</vt:lpstr>
      <vt:lpstr>CHARTS</vt:lpstr>
      <vt:lpstr>bit.ly/SecondConscience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Minnick</dc:creator>
  <cp:lastModifiedBy>adrian clark</cp:lastModifiedBy>
  <cp:revision>34</cp:revision>
  <dcterms:created xsi:type="dcterms:W3CDTF">2018-03-27T17:45:15Z</dcterms:created>
  <dcterms:modified xsi:type="dcterms:W3CDTF">2018-05-05T02:11:34Z</dcterms:modified>
</cp:coreProperties>
</file>