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8" r:id="rId7"/>
    <p:sldId id="269" r:id="rId8"/>
    <p:sldId id="258" r:id="rId9"/>
    <p:sldId id="270" r:id="rId10"/>
    <p:sldId id="264" r:id="rId11"/>
    <p:sldId id="259" r:id="rId12"/>
    <p:sldId id="260" r:id="rId13"/>
    <p:sldId id="265" r:id="rId14"/>
    <p:sldId id="261" r:id="rId15"/>
    <p:sldId id="266" r:id="rId16"/>
    <p:sldId id="262" r:id="rId17"/>
    <p:sldId id="267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3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59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78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9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44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3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2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66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7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7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Wykresy i cyfry z wieloma kolorami">
            <a:extLst>
              <a:ext uri="{FF2B5EF4-FFF2-40B4-BE49-F238E27FC236}">
                <a16:creationId xmlns:a16="http://schemas.microsoft.com/office/drawing/2014/main" id="{6384974F-DCE3-0C37-51CA-FA0C07C58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619" b="8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E38506D-39AF-5895-4D6B-249ACC95D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pl-PL" sz="5100"/>
              <a:t>Aplikacja  walutowa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65F123-71F0-679D-6828-A5866867E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pl-PL"/>
              <a:t>Maja Andrzejczuk</a:t>
            </a:r>
          </a:p>
          <a:p>
            <a:r>
              <a:rPr lang="pl-PL"/>
              <a:t>Mateusz Szymczak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73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502AE0-B2A7-6A94-1378-6C44F509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D459FD-EE7C-EAA5-D971-3363BA70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126F138-9B95-466B-4700-236618AE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98561"/>
            <a:ext cx="11745685" cy="66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2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DAB3-C027-E9BE-160B-B4FB7452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latin typeface="Avenir Next LT Pro (Tekst podstawowy)"/>
              </a:rPr>
              <a:t>Zakładka podsumowanie pojedynczej waluty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E1A089-6942-D9B5-2B1A-19724EDF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700"/>
              <a:t>Umożliwia:</a:t>
            </a:r>
          </a:p>
          <a:p>
            <a:r>
              <a:rPr lang="pl-PL" sz="2700"/>
              <a:t>utworzenie wykresu wartości wybranej waluty w zależności od daty </a:t>
            </a:r>
          </a:p>
          <a:p>
            <a:r>
              <a:rPr lang="pl-PL" sz="2700"/>
              <a:t>zapoznanie się z najważniejsze informacjami o zmianach w czasie tj. (min/max wartość tej waluty w określonym przez nas okresie)</a:t>
            </a:r>
          </a:p>
          <a:p>
            <a:r>
              <a:rPr lang="pl-PL" sz="2700"/>
              <a:t>wybranie waluty porównawczej (np. euro) </a:t>
            </a:r>
          </a:p>
          <a:p>
            <a:r>
              <a:rPr lang="pl-PL" sz="2700"/>
              <a:t>określenie dokładnych dat  (określając czas początkowy i końcowy) bądź za pomocą dodatkowych przycisków, które same ustawiają okres (na ostatni tydzień, miesiąc, 3 miesiące, rok)</a:t>
            </a:r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6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DAB3-C027-E9BE-160B-B4FB7452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E1A089-6942-D9B5-2B1A-19724EDF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0D56A70-5C1F-D6CC-5513-50BBB23C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" y="135477"/>
            <a:ext cx="11732029" cy="658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9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58586E-00B3-D563-F357-783E282B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56"/>
            <a:ext cx="10515600" cy="1325563"/>
          </a:xfrm>
        </p:spPr>
        <p:txBody>
          <a:bodyPr/>
          <a:lstStyle/>
          <a:p>
            <a:r>
              <a:rPr lang="pl-PL" b="1">
                <a:latin typeface="Avenir Next LT Pro (Tekst podstawowy)"/>
              </a:rPr>
              <a:t>Zakładka mapa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475E21-1AB1-8FAC-7443-157D1F73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Umożliwia:</a:t>
            </a:r>
          </a:p>
          <a:p>
            <a:r>
              <a:rPr lang="pl-PL" dirty="0"/>
              <a:t>zapoznanie się z nazewnictwem kraju oraz waluty państwa wybranego  przez użytkownika na interaktywnej mapce</a:t>
            </a:r>
          </a:p>
          <a:p>
            <a:r>
              <a:rPr lang="pl-PL" dirty="0"/>
              <a:t>poznanie flagi wybranego przez użytkownika kraju dzięki dostępowi do ogólnodostępnego API countryflagsapi.com</a:t>
            </a:r>
          </a:p>
          <a:p>
            <a:r>
              <a:rPr lang="pl-PL" dirty="0"/>
              <a:t>poznaniu aktualnego kursu waluty tego kraju</a:t>
            </a:r>
          </a:p>
          <a:p>
            <a:pPr marL="0" indent="0">
              <a:buNone/>
            </a:pPr>
            <a:r>
              <a:rPr lang="pl-PL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577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58586E-00B3-D563-F357-783E282B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56"/>
            <a:ext cx="10515600" cy="132556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475E21-1AB1-8FAC-7443-157D1F73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6405473-E397-B897-C566-42E41C39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5" y="156749"/>
            <a:ext cx="11634670" cy="65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2473B4-AEA9-EF2C-16C8-CC9D72DC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Charakterystyka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903A26-D73A-045E-7BFD-56A7F6F0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3200"/>
              <a:t>Projekt miał na celu stworzenie aplikacji desktopowej, która będzie przetwarzać i analizować dane udostępniane przez Narodowy Bank Polski dotyczące notowań walut.</a:t>
            </a:r>
            <a:r>
              <a:rPr lang="pl-PL" sz="2000">
                <a:solidFill>
                  <a:srgbClr val="374151"/>
                </a:solidFill>
                <a:latin typeface="Söhne"/>
              </a:rPr>
              <a:t> </a:t>
            </a:r>
            <a:endParaRPr lang="pl-PL" sz="2000" b="0" i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pl-PL" sz="3200"/>
              <a:t>Aplikacja zapewnia użytkownikom dostęp do  szerszych informacji na temat walut.</a:t>
            </a:r>
          </a:p>
        </p:txBody>
      </p:sp>
    </p:spTree>
    <p:extLst>
      <p:ext uri="{BB962C8B-B14F-4D97-AF65-F5344CB8AC3E}">
        <p14:creationId xmlns:p14="http://schemas.microsoft.com/office/powerpoint/2010/main" val="235705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8D5260-BEE7-8F5F-A4A1-FD7559A5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Opis biznesowy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F00BA7-ECC4-62BD-51A4-C8884C01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000"/>
              <a:t>Aplikacja udostępni użytkownikom aktualne informacje i pozwoli na śledzenie zmian w poszczególnych walutach, będzie przydatna dla osób interesujących się rynkiem walutowym.</a:t>
            </a:r>
          </a:p>
          <a:p>
            <a:pPr marL="0" indent="0">
              <a:buNone/>
            </a:pPr>
            <a:r>
              <a:rPr lang="pl-PL" sz="3000"/>
              <a:t>Celem jest zapewnienie użytkownikom łatwego w obsłudze narzędzia do szybkiego dostępu do informacji i wyciągania wniosków z danych prezentowanych w tabelach i wykresach.</a:t>
            </a:r>
          </a:p>
        </p:txBody>
      </p:sp>
    </p:spTree>
    <p:extLst>
      <p:ext uri="{BB962C8B-B14F-4D97-AF65-F5344CB8AC3E}">
        <p14:creationId xmlns:p14="http://schemas.microsoft.com/office/powerpoint/2010/main" val="187527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D599C6-0170-7354-2429-116354DD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Wykorzystane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CC9455-EDAF-7B6F-6795-FF21E444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3200" dirty="0"/>
              <a:t>Naszą aplikację walutową stworzyliśmy z wykorzystaniem </a:t>
            </a:r>
            <a:r>
              <a:rPr lang="pl-PL" sz="3200" dirty="0" err="1"/>
              <a:t>JavaFX</a:t>
            </a:r>
            <a:r>
              <a:rPr lang="pl-PL" sz="3200" dirty="0"/>
              <a:t> i </a:t>
            </a:r>
            <a:r>
              <a:rPr lang="pl-PL" sz="3200" dirty="0" err="1"/>
              <a:t>Scene</a:t>
            </a:r>
            <a:r>
              <a:rPr lang="pl-PL" sz="3200" dirty="0"/>
              <a:t> </a:t>
            </a:r>
            <a:r>
              <a:rPr lang="pl-PL" sz="3200" dirty="0" err="1"/>
              <a:t>Buildera</a:t>
            </a:r>
            <a:endParaRPr lang="pl-PL" sz="3200" dirty="0"/>
          </a:p>
          <a:p>
            <a:r>
              <a:rPr lang="pl-PL" sz="3200" dirty="0"/>
              <a:t>W celu stworzenia interaktywnej mapy w naszej aplikacji została wykorzystana kontrolka </a:t>
            </a:r>
            <a:r>
              <a:rPr lang="pl-PL" sz="3200" dirty="0" err="1"/>
              <a:t>WorldMapView</a:t>
            </a:r>
            <a:r>
              <a:rPr lang="pl-PL" sz="3200" dirty="0"/>
              <a:t> z pakietu </a:t>
            </a:r>
            <a:r>
              <a:rPr lang="pl-PL" sz="3200" dirty="0" err="1"/>
              <a:t>org.controlsfx</a:t>
            </a:r>
            <a:r>
              <a:rPr lang="pl-PL" sz="3200" dirty="0"/>
              <a:t> </a:t>
            </a:r>
          </a:p>
          <a:p>
            <a:r>
              <a:rPr lang="pl-PL" sz="3200" dirty="0"/>
              <a:t>API countryflagsapi.com, aby umożliwić wyświetlenie flag</a:t>
            </a:r>
          </a:p>
        </p:txBody>
      </p:sp>
    </p:spTree>
    <p:extLst>
      <p:ext uri="{BB962C8B-B14F-4D97-AF65-F5344CB8AC3E}">
        <p14:creationId xmlns:p14="http://schemas.microsoft.com/office/powerpoint/2010/main" val="311666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D52710-C796-9646-45CE-3E2AF40C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4618567"/>
          </a:xfrm>
        </p:spPr>
        <p:txBody>
          <a:bodyPr/>
          <a:lstStyle/>
          <a:p>
            <a:pPr marL="0" indent="0">
              <a:buNone/>
            </a:pPr>
            <a:r>
              <a:rPr lang="pl-PL" sz="3200" b="1"/>
              <a:t>Aplikacja umożliwia użytkownikowi:</a:t>
            </a:r>
          </a:p>
          <a:p>
            <a:pPr marL="0" indent="0">
              <a:buNone/>
            </a:pPr>
            <a:endParaRPr lang="pl-PL" sz="3200" b="1"/>
          </a:p>
          <a:p>
            <a:r>
              <a:rPr lang="pl-PL"/>
              <a:t>poznanie aktualnego kursu waluty</a:t>
            </a:r>
          </a:p>
          <a:p>
            <a:r>
              <a:rPr lang="pl-PL"/>
              <a:t>zaobserwowanie zmian na rynku walutowym w czasie</a:t>
            </a:r>
          </a:p>
          <a:p>
            <a:r>
              <a:rPr lang="pl-PL"/>
              <a:t>analizowanie charakteru zmian </a:t>
            </a:r>
          </a:p>
          <a:p>
            <a:r>
              <a:rPr lang="pl-PL"/>
              <a:t>porównywanie zmian wartości dwóch lub kilku wybranych walut</a:t>
            </a:r>
          </a:p>
          <a:p>
            <a:r>
              <a:rPr lang="pl-PL"/>
              <a:t>zapoznanie z nazewnictwem oraz wartością walut </a:t>
            </a:r>
          </a:p>
        </p:txBody>
      </p:sp>
    </p:spTree>
    <p:extLst>
      <p:ext uri="{BB962C8B-B14F-4D97-AF65-F5344CB8AC3E}">
        <p14:creationId xmlns:p14="http://schemas.microsoft.com/office/powerpoint/2010/main" val="213744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E36F3B-5EA3-4859-A8E1-7DB2CD0BF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179195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5B009B-9760-BC59-C17C-D5A25D43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343203" cy="2798604"/>
          </a:xfrm>
        </p:spPr>
        <p:txBody>
          <a:bodyPr>
            <a:normAutofit/>
          </a:bodyPr>
          <a:lstStyle/>
          <a:p>
            <a:pPr algn="l"/>
            <a:r>
              <a:rPr lang="pl-PL" b="1">
                <a:latin typeface="Avenir Next LT Pro (Tekst podstawowy)"/>
              </a:rPr>
              <a:t>Zakładki</a:t>
            </a:r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22A88A4-FB9B-183F-1AB3-D5320097A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7" r="29881" b="2"/>
          <a:stretch/>
        </p:blipFill>
        <p:spPr>
          <a:xfrm>
            <a:off x="5725325" y="175469"/>
            <a:ext cx="3025660" cy="3146323"/>
          </a:xfrm>
          <a:custGeom>
            <a:avLst/>
            <a:gdLst/>
            <a:ahLst/>
            <a:cxnLst/>
            <a:rect l="l" t="t" r="r" b="b"/>
            <a:pathLst>
              <a:path w="3146323" h="3146323">
                <a:moveTo>
                  <a:pt x="91778" y="0"/>
                </a:moveTo>
                <a:lnTo>
                  <a:pt x="3054545" y="0"/>
                </a:lnTo>
                <a:cubicBezTo>
                  <a:pt x="3105233" y="0"/>
                  <a:pt x="3146323" y="41090"/>
                  <a:pt x="3146323" y="91778"/>
                </a:cubicBezTo>
                <a:lnTo>
                  <a:pt x="3146323" y="3054545"/>
                </a:lnTo>
                <a:cubicBezTo>
                  <a:pt x="3146323" y="3105233"/>
                  <a:pt x="3105233" y="3146323"/>
                  <a:pt x="3054545" y="3146323"/>
                </a:cubicBezTo>
                <a:lnTo>
                  <a:pt x="91778" y="3146323"/>
                </a:lnTo>
                <a:cubicBezTo>
                  <a:pt x="41090" y="3146323"/>
                  <a:pt x="0" y="3105233"/>
                  <a:pt x="0" y="3054545"/>
                </a:cubicBezTo>
                <a:lnTo>
                  <a:pt x="0" y="91778"/>
                </a:lnTo>
                <a:cubicBezTo>
                  <a:pt x="0" y="41090"/>
                  <a:pt x="41090" y="0"/>
                  <a:pt x="91778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AC09F99-5BF3-0DD6-4630-4270778D7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343203" cy="2292581"/>
          </a:xfrm>
        </p:spPr>
        <p:txBody>
          <a:bodyPr>
            <a:normAutofit/>
          </a:bodyPr>
          <a:lstStyle/>
          <a:p>
            <a:pPr algn="l"/>
            <a:endParaRPr lang="pl-PL"/>
          </a:p>
        </p:txBody>
      </p:sp>
      <p:pic>
        <p:nvPicPr>
          <p:cNvPr id="4" name="Obraz 3" descr="Obraz zawierający stół&#10;&#10;Opis wygenerowany automatycznie">
            <a:extLst>
              <a:ext uri="{FF2B5EF4-FFF2-40B4-BE49-F238E27FC236}">
                <a16:creationId xmlns:a16="http://schemas.microsoft.com/office/drawing/2014/main" id="{A6F23B2E-306A-BB67-DB48-176B8FC6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11" r="28197" b="2"/>
          <a:stretch/>
        </p:blipFill>
        <p:spPr>
          <a:xfrm>
            <a:off x="8932724" y="175469"/>
            <a:ext cx="3025660" cy="3146323"/>
          </a:xfrm>
          <a:custGeom>
            <a:avLst/>
            <a:gdLst/>
            <a:ahLst/>
            <a:cxnLst/>
            <a:rect l="l" t="t" r="r" b="b"/>
            <a:pathLst>
              <a:path w="3146323" h="3146323">
                <a:moveTo>
                  <a:pt x="91778" y="0"/>
                </a:moveTo>
                <a:lnTo>
                  <a:pt x="3054545" y="0"/>
                </a:lnTo>
                <a:cubicBezTo>
                  <a:pt x="3105233" y="0"/>
                  <a:pt x="3146323" y="41090"/>
                  <a:pt x="3146323" y="91778"/>
                </a:cubicBezTo>
                <a:lnTo>
                  <a:pt x="3146323" y="3054545"/>
                </a:lnTo>
                <a:cubicBezTo>
                  <a:pt x="3146323" y="3105233"/>
                  <a:pt x="3105233" y="3146323"/>
                  <a:pt x="3054545" y="3146323"/>
                </a:cubicBezTo>
                <a:lnTo>
                  <a:pt x="91778" y="3146323"/>
                </a:lnTo>
                <a:cubicBezTo>
                  <a:pt x="41090" y="3146323"/>
                  <a:pt x="0" y="3105233"/>
                  <a:pt x="0" y="3054545"/>
                </a:cubicBezTo>
                <a:lnTo>
                  <a:pt x="0" y="91778"/>
                </a:lnTo>
                <a:cubicBezTo>
                  <a:pt x="0" y="41090"/>
                  <a:pt x="41090" y="0"/>
                  <a:pt x="91778" y="0"/>
                </a:cubicBezTo>
                <a:close/>
              </a:path>
            </a:pathLst>
          </a:custGeom>
        </p:spPr>
      </p:pic>
      <p:pic>
        <p:nvPicPr>
          <p:cNvPr id="7" name="Obraz 6" descr="Obraz zawierający tekst, zrzut ekranu, sprzęt elektroniczny, wyświetlanie&#10;&#10;Opis wygenerowany automatycznie">
            <a:extLst>
              <a:ext uri="{FF2B5EF4-FFF2-40B4-BE49-F238E27FC236}">
                <a16:creationId xmlns:a16="http://schemas.microsoft.com/office/drawing/2014/main" id="{E761A3B7-4AAC-5071-1DE7-5B548FD025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09" r="34738" b="2"/>
          <a:stretch/>
        </p:blipFill>
        <p:spPr>
          <a:xfrm>
            <a:off x="8932730" y="3497262"/>
            <a:ext cx="3023509" cy="3146323"/>
          </a:xfrm>
          <a:custGeom>
            <a:avLst/>
            <a:gdLst/>
            <a:ahLst/>
            <a:cxnLst/>
            <a:rect l="l" t="t" r="r" b="b"/>
            <a:pathLst>
              <a:path w="2561387" h="3146323">
                <a:moveTo>
                  <a:pt x="91979" y="0"/>
                </a:moveTo>
                <a:lnTo>
                  <a:pt x="2469408" y="0"/>
                </a:lnTo>
                <a:cubicBezTo>
                  <a:pt x="2520207" y="0"/>
                  <a:pt x="2561387" y="41180"/>
                  <a:pt x="2561387" y="91979"/>
                </a:cubicBezTo>
                <a:lnTo>
                  <a:pt x="2561387" y="3054344"/>
                </a:lnTo>
                <a:cubicBezTo>
                  <a:pt x="2561387" y="3105143"/>
                  <a:pt x="2520207" y="3146323"/>
                  <a:pt x="2469408" y="3146323"/>
                </a:cubicBezTo>
                <a:lnTo>
                  <a:pt x="91979" y="3146323"/>
                </a:lnTo>
                <a:cubicBezTo>
                  <a:pt x="41180" y="3146323"/>
                  <a:pt x="0" y="3105143"/>
                  <a:pt x="0" y="3054344"/>
                </a:cubicBezTo>
                <a:lnTo>
                  <a:pt x="0" y="91979"/>
                </a:lnTo>
                <a:cubicBezTo>
                  <a:pt x="0" y="41180"/>
                  <a:pt x="41180" y="0"/>
                  <a:pt x="91979" y="0"/>
                </a:cubicBezTo>
                <a:close/>
              </a:path>
            </a:pathLst>
          </a:cu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C66112E-0D08-08E8-5DCA-F51C76CA79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617" r="18330" b="2"/>
          <a:stretch/>
        </p:blipFill>
        <p:spPr>
          <a:xfrm>
            <a:off x="5722384" y="3497261"/>
            <a:ext cx="3023509" cy="3146323"/>
          </a:xfrm>
          <a:custGeom>
            <a:avLst/>
            <a:gdLst/>
            <a:ahLst/>
            <a:cxnLst/>
            <a:rect l="l" t="t" r="r" b="b"/>
            <a:pathLst>
              <a:path w="2561387" h="3146323">
                <a:moveTo>
                  <a:pt x="91979" y="0"/>
                </a:moveTo>
                <a:lnTo>
                  <a:pt x="2469408" y="0"/>
                </a:lnTo>
                <a:cubicBezTo>
                  <a:pt x="2520207" y="0"/>
                  <a:pt x="2561387" y="41180"/>
                  <a:pt x="2561387" y="91979"/>
                </a:cubicBezTo>
                <a:lnTo>
                  <a:pt x="2561387" y="3054344"/>
                </a:lnTo>
                <a:cubicBezTo>
                  <a:pt x="2561387" y="3105143"/>
                  <a:pt x="2520207" y="3146323"/>
                  <a:pt x="2469408" y="3146323"/>
                </a:cubicBezTo>
                <a:lnTo>
                  <a:pt x="91979" y="3146323"/>
                </a:lnTo>
                <a:cubicBezTo>
                  <a:pt x="41180" y="3146323"/>
                  <a:pt x="0" y="3105143"/>
                  <a:pt x="0" y="3054344"/>
                </a:cubicBezTo>
                <a:lnTo>
                  <a:pt x="0" y="91979"/>
                </a:lnTo>
                <a:cubicBezTo>
                  <a:pt x="0" y="41180"/>
                  <a:pt x="41180" y="0"/>
                  <a:pt x="919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096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FC4BF-B8E1-15AB-95AC-2937C04A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latin typeface="Avenir Next LT Pro (Tekst podstawowy)"/>
              </a:rPr>
              <a:t>Zakładka Tabela</a:t>
            </a:r>
            <a:endParaRPr lang="pl-PL" b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691FC5-3A66-1D36-0F20-7BCB3D09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Umożliwia:</a:t>
            </a:r>
          </a:p>
          <a:p>
            <a:r>
              <a:rPr lang="pl-PL" dirty="0"/>
              <a:t>przejrzenie tabeli z wylistowanymi walutami</a:t>
            </a:r>
          </a:p>
          <a:p>
            <a:r>
              <a:rPr lang="pl-PL" dirty="0"/>
              <a:t>poznanie obecnych kursów walut,</a:t>
            </a:r>
          </a:p>
          <a:p>
            <a:r>
              <a:rPr lang="pl-PL" dirty="0"/>
              <a:t>poznanie kursów walut 5 dni temu</a:t>
            </a:r>
          </a:p>
          <a:p>
            <a:r>
              <a:rPr lang="pl-PL" dirty="0"/>
              <a:t>zaobserwowanie wyliczonych zmian procentowych jakie  nastąpiły w ciągu tego okresu</a:t>
            </a:r>
          </a:p>
        </p:txBody>
      </p:sp>
    </p:spTree>
    <p:extLst>
      <p:ext uri="{BB962C8B-B14F-4D97-AF65-F5344CB8AC3E}">
        <p14:creationId xmlns:p14="http://schemas.microsoft.com/office/powerpoint/2010/main" val="2585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FC4BF-B8E1-15AB-95AC-2937C04A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691FC5-3A66-1D36-0F20-7BCB3D09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35C517D-E9DB-C5C3-93DA-95BD4915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3" y="105383"/>
            <a:ext cx="11540194" cy="64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502AE0-B2A7-6A94-1378-6C44F509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venir Next LT Pro (Tekst podstawowy)"/>
              </a:rPr>
              <a:t>Zakładka porównanie walut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D459FD-EE7C-EAA5-D971-3363BA70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Umożliwia:</a:t>
            </a:r>
          </a:p>
          <a:p>
            <a:r>
              <a:rPr lang="pl-PL" dirty="0"/>
              <a:t>utworzenie wykresów wartości wybranych walut w zależności od daty </a:t>
            </a:r>
          </a:p>
          <a:p>
            <a:r>
              <a:rPr lang="pl-PL" dirty="0"/>
              <a:t>porównanie wartości wybranych dwóch lub kilku walut</a:t>
            </a:r>
          </a:p>
          <a:p>
            <a:r>
              <a:rPr lang="pl-PL" dirty="0"/>
              <a:t>określenie dokładnych dat  (określając czas początkowy i końcowy)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735699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Pakiet 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5369271E898C64AA272C7F6426109A5" ma:contentTypeVersion="11" ma:contentTypeDescription="Utwórz nowy dokument." ma:contentTypeScope="" ma:versionID="21527157fcafa991f6568b42e683cb19">
  <xsd:schema xmlns:xsd="http://www.w3.org/2001/XMLSchema" xmlns:xs="http://www.w3.org/2001/XMLSchema" xmlns:p="http://schemas.microsoft.com/office/2006/metadata/properties" xmlns:ns3="c4ada717-55c9-4746-81f2-bf5b4de9d143" xmlns:ns4="eb0d9c79-cd53-481a-9feb-cb4d2ef1cdf8" targetNamespace="http://schemas.microsoft.com/office/2006/metadata/properties" ma:root="true" ma:fieldsID="e95ac8b6fac00f25450eb93fa21a630c" ns3:_="" ns4:_="">
    <xsd:import namespace="c4ada717-55c9-4746-81f2-bf5b4de9d143"/>
    <xsd:import namespace="eb0d9c79-cd53-481a-9feb-cb4d2ef1cd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da717-55c9-4746-81f2-bf5b4de9d1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0d9c79-cd53-481a-9feb-cb4d2ef1cdf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150BD4-C8F2-423A-8BC5-93B59C4F8B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B9502A-829D-4B25-984B-07FA77DCB470}">
  <ds:schemaRefs>
    <ds:schemaRef ds:uri="http://schemas.microsoft.com/office/2006/documentManagement/types"/>
    <ds:schemaRef ds:uri="http://purl.org/dc/terms/"/>
    <ds:schemaRef ds:uri="eb0d9c79-cd53-481a-9feb-cb4d2ef1cdf8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c4ada717-55c9-4746-81f2-bf5b4de9d143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AACEBE-CAB2-408B-9057-24E40CD9A26A}">
  <ds:schemaRefs>
    <ds:schemaRef ds:uri="c4ada717-55c9-4746-81f2-bf5b4de9d143"/>
    <ds:schemaRef ds:uri="eb0d9c79-cd53-481a-9feb-cb4d2ef1cd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341</Words>
  <Application>Microsoft Office PowerPoint</Application>
  <PresentationFormat>Panoramiczny</PresentationFormat>
  <Paragraphs>44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Aharoni</vt:lpstr>
      <vt:lpstr>Arial</vt:lpstr>
      <vt:lpstr>Avenir Next LT Pro</vt:lpstr>
      <vt:lpstr>Avenir Next LT Pro (Tekst podstawowy)</vt:lpstr>
      <vt:lpstr>Calibri</vt:lpstr>
      <vt:lpstr>Söhne</vt:lpstr>
      <vt:lpstr>ShapesVTI</vt:lpstr>
      <vt:lpstr>Aplikacja  walutowa</vt:lpstr>
      <vt:lpstr>Charakterystyka projektu</vt:lpstr>
      <vt:lpstr>Opis biznesowy</vt:lpstr>
      <vt:lpstr>Wykorzystane technologie</vt:lpstr>
      <vt:lpstr>Prezentacja programu PowerPoint</vt:lpstr>
      <vt:lpstr>Zakładki</vt:lpstr>
      <vt:lpstr>Zakładka Tabela</vt:lpstr>
      <vt:lpstr>Prezentacja programu PowerPoint</vt:lpstr>
      <vt:lpstr>Zakładka porównanie walut</vt:lpstr>
      <vt:lpstr>Prezentacja programu PowerPoint</vt:lpstr>
      <vt:lpstr>Zakładka podsumowanie pojedynczej waluty</vt:lpstr>
      <vt:lpstr>Prezentacja programu PowerPoint</vt:lpstr>
      <vt:lpstr>Zakładka mapa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 walutowa</dc:title>
  <dc:creator>Andrzejczuk Maja (STUD)</dc:creator>
  <cp:lastModifiedBy>Andrzejczuk Maja (STUD)</cp:lastModifiedBy>
  <cp:revision>1</cp:revision>
  <dcterms:created xsi:type="dcterms:W3CDTF">2023-01-19T13:56:49Z</dcterms:created>
  <dcterms:modified xsi:type="dcterms:W3CDTF">2023-01-20T12:39:11Z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0x01010025369271E898C64AA272C7F6426109A5</vt:lpwstr>
  </property>
</Properties>
</file>