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71480664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7148066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71480664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71480664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71480664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71480664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1480664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71480664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71480664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71480664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71480664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71480664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71480664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71480664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148066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148066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7148066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7148066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71480664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71480664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71480664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71480664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71480664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71480664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7148066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7148066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71480664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71480664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Adaptacja systemu informatycznego dla firmy kurierskiej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Autor: Szymon Sitek WCY22KY2S1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Śledzenie Paczek i Powiadomienia Automatyczne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Śledzenie paczek przez klientów, automatyczne powiadomienia o statusie paczki</a:t>
            </a:r>
            <a:endParaRPr/>
          </a:p>
        </p:txBody>
      </p:sp>
      <p:pic>
        <p:nvPicPr>
          <p:cNvPr id="186" name="Google Shape;186;p22" title="notification logo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23875"/>
            <a:ext cx="2292325" cy="22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Korzyści Biznesowe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Efektywność Operacyjna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Automatyzacja procesów zmniejsza koszty operacyjne i zwiększa wydajność</a:t>
            </a:r>
            <a:endParaRPr/>
          </a:p>
        </p:txBody>
      </p:sp>
      <p:pic>
        <p:nvPicPr>
          <p:cNvPr id="198" name="Google Shape;198;p24" title="Business growth png sticker, 3D | Free PNG - rawpixe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75" y="2571750"/>
            <a:ext cx="1866976" cy="18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 title="Cost Reduction - Free of Charge Creative Commons Chalkboar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850" y="2415925"/>
            <a:ext cx="3568149" cy="23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Satysfakcja Klientów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Poprawa jakości obsługi klienta, możliwość śledzenia paczek i szybka reakcja na problemy</a:t>
            </a:r>
            <a:endParaRPr/>
          </a:p>
        </p:txBody>
      </p:sp>
      <p:pic>
        <p:nvPicPr>
          <p:cNvPr id="206" name="Google Shape;206;p25" title="Low Customer Satisfaction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49" y="2571750"/>
            <a:ext cx="3324825" cy="2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 title="File:Business Analyst (BA).jp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400" y="2211650"/>
            <a:ext cx="5292974" cy="26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Biznesowa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66500" y="1933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Dostęp do raportów i analiz dotyczących działalności firmy, co umożliwia lepsze zarządzanie i podejmowanie decyzji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 title="Business growth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01625"/>
            <a:ext cx="3906300" cy="3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Skalowalność i Elastyczność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System może się rozwijać razem z firmą, dostosowując się do rosnących potrzeb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prezentacji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Przedstawienie korzyści i możliwości oferowanych przez system informatyczny dla branży logistycznej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Krótki przegląd tego, co zostanie omówione: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do systemu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Kluczowe funkcjonalności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Korzyści biznesowe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 użycia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Podsumowanie i pytania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 Systemu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Krótki opis systemu informatycznego i jego główne cele: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Poprawa efektywności operacyjnej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Zwiększenie satysfakcji klientów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Automatyzacja procesów logistycznych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Kluczowe Funkcjonalności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Moduł Logowania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Możliwość rejestracji i logowania dla klientów oraz pracowników</a:t>
            </a:r>
            <a:endParaRPr/>
          </a:p>
        </p:txBody>
      </p:sp>
      <p:pic>
        <p:nvPicPr>
          <p:cNvPr id="159" name="Google Shape;159;p18" title="HD wallpaper: login, monitor, smartphone, tablet, register, window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80" y="2417675"/>
            <a:ext cx="3323400" cy="2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Zamawianie Usług Dostawy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Wybór rozmiaru towaru, podanie danych dostawy, dodawanie uwag, wybór metody płatności</a:t>
            </a:r>
            <a:endParaRPr/>
          </a:p>
        </p:txBody>
      </p:sp>
      <p:pic>
        <p:nvPicPr>
          <p:cNvPr id="166" name="Google Shape;166;p19" title="Payment for goods by credit card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175" y="2416750"/>
            <a:ext cx="24480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Automatyczny System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Aktualizacja bazy danych, zautomatyzowane planowanie tras dostaw, powiadomienia dla klientów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Działania Kuriera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Dostęp do informacji o trasie, zgłaszanie problemów, aktualizacja informacji o paczkach</a:t>
            </a:r>
            <a:endParaRPr/>
          </a:p>
        </p:txBody>
      </p:sp>
      <p:pic>
        <p:nvPicPr>
          <p:cNvPr id="179" name="Google Shape;179;p21" title="Courier Service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321" y="2430275"/>
            <a:ext cx="244402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