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6" r:id="rId38"/>
    <p:sldId id="357" r:id="rId39"/>
    <p:sldId id="358" r:id="rId40"/>
    <p:sldId id="347" r:id="rId41"/>
    <p:sldId id="348" r:id="rId42"/>
    <p:sldId id="351" r:id="rId43"/>
    <p:sldId id="300" r:id="rId44"/>
    <p:sldId id="312" r:id="rId45"/>
    <p:sldId id="301" r:id="rId46"/>
    <p:sldId id="261" r:id="rId47"/>
    <p:sldId id="314" r:id="rId48"/>
    <p:sldId id="318" r:id="rId49"/>
    <p:sldId id="319" r:id="rId50"/>
    <p:sldId id="320" r:id="rId51"/>
    <p:sldId id="322" r:id="rId52"/>
    <p:sldId id="321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Catamaran" panose="020B0604020202020204" charset="-18"/>
      <p:regular r:id="rId56"/>
      <p:bold r:id="rId57"/>
    </p:embeddedFont>
    <p:embeddedFont>
      <p:font typeface="Lexend Deca" panose="020B0604020202020204" charset="-18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Segoe UI Historic" panose="020B0502040204020203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83"/>
  </p:normalViewPr>
  <p:slideViewPr>
    <p:cSldViewPr snapToGrid="0">
      <p:cViewPr varScale="1">
        <p:scale>
          <a:sx n="107" d="100"/>
          <a:sy n="107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9CFD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A29DB9-E805-B225-EB61-1AF39CA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457275"/>
            <a:ext cx="5350668" cy="2933700"/>
          </a:xfrm>
        </p:spPr>
        <p:txBody>
          <a:bodyPr/>
          <a:lstStyle/>
          <a:p>
            <a:pPr marL="139700" indent="0" algn="ctr">
              <a:buNone/>
            </a:pPr>
            <a:r>
              <a:rPr lang="pl-PL" sz="1800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Paper:</a:t>
            </a: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9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StainNet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: A Fast and Robust Stain Normalization Network</a:t>
            </a:r>
            <a:endParaRPr lang="pl-PL" sz="18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18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Model:</a:t>
            </a:r>
          </a:p>
          <a:p>
            <a:pPr marL="139700" indent="0" algn="ctr">
              <a:buNone/>
            </a:pP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https://github.com/khtao/StainNet/blob/master/checkpoints/camelyon16_dataset/StainNet-Public-centerUni_layer3_ch32.pth</a:t>
            </a:r>
          </a:p>
        </p:txBody>
      </p:sp>
    </p:spTree>
    <p:extLst>
      <p:ext uri="{BB962C8B-B14F-4D97-AF65-F5344CB8AC3E}">
        <p14:creationId xmlns:p14="http://schemas.microsoft.com/office/powerpoint/2010/main" val="93825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D41E5-FDEF-2BB6-A09B-F4F29EC5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9676-B43A-D73C-F075-AAE7FE2D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3501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64A34-0C6D-CAA8-34FB-EF6BBEFF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757D3D-32E9-6138-B856-1C4B8194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7330E-A616-DFE2-0DDE-A10D4FFD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0D2F5-E208-20C2-08EA-9AFBC36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2" y="3501070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648FF8C-2019-5682-5C42-2DA32FA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7489ADA-698C-D6F9-31D4-3D620DC7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5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200" dirty="0"/>
            </a:br>
            <a:br>
              <a:rPr lang="pl-PL" sz="1200" dirty="0"/>
            </a:b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functions</a:t>
            </a:r>
            <a:br>
              <a:rPr lang="pl-PL" sz="1600" dirty="0"/>
            </a:br>
            <a:br>
              <a:rPr lang="pl-PL" sz="1600" dirty="0"/>
            </a:br>
            <a:r>
              <a:rPr lang="pl-PL" sz="1800" dirty="0"/>
              <a:t>(10 </a:t>
            </a:r>
            <a:r>
              <a:rPr lang="pl-PL" sz="1800" dirty="0" err="1"/>
              <a:t>epochs</a:t>
            </a:r>
            <a:r>
              <a:rPr lang="pl-PL" sz="1800" dirty="0"/>
              <a:t>)</a:t>
            </a:r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96989" y="22414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59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epochs</a:t>
            </a:r>
            <a:endParaRPr lang="pl-PL" sz="2400" dirty="0"/>
          </a:p>
          <a:p>
            <a:r>
              <a:rPr lang="pl-PL" sz="2400" dirty="0" err="1"/>
              <a:t>manipulation</a:t>
            </a:r>
            <a:r>
              <a:rPr lang="pl-PL" sz="2400" dirty="0"/>
              <a:t> of the </a:t>
            </a:r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neurons</a:t>
            </a:r>
            <a:endParaRPr lang="pl-PL" sz="2400" dirty="0"/>
          </a:p>
          <a:p>
            <a:r>
              <a:rPr lang="pl-PL" sz="2400" dirty="0"/>
              <a:t>data </a:t>
            </a:r>
            <a:r>
              <a:rPr lang="pl-PL" sz="2400" dirty="0" err="1"/>
              <a:t>augmentation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271284" y="2189386"/>
            <a:ext cx="60143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718</Words>
  <Application>Microsoft Office PowerPoint</Application>
  <PresentationFormat>Pokaz na ekranie (16:9)</PresentationFormat>
  <Paragraphs>298</Paragraphs>
  <Slides>52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52</vt:i4>
      </vt:variant>
    </vt:vector>
  </HeadingPairs>
  <TitlesOfParts>
    <vt:vector size="59" baseType="lpstr">
      <vt:lpstr>Catamaran</vt:lpstr>
      <vt:lpstr>Proxima Nova</vt:lpstr>
      <vt:lpstr>Abadi</vt:lpstr>
      <vt:lpstr>Arial</vt:lpstr>
      <vt:lpstr>Segoe UI Historic</vt:lpstr>
      <vt:lpstr>Lexend Deca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Prezentacja programu PowerPoint</vt:lpstr>
      <vt:lpstr>Prezentacja programu PowerPoint</vt:lpstr>
      <vt:lpstr>Prezentacja programu PowerPoint</vt:lpstr>
      <vt:lpstr>After feature extraction</vt:lpstr>
      <vt:lpstr>After feature extraction</vt:lpstr>
      <vt:lpstr>Algorithms  After Feature Extraction</vt:lpstr>
      <vt:lpstr>Prezentacja programu PowerPoint</vt:lpstr>
      <vt:lpstr>Prezentacja programu PowerPoint</vt:lpstr>
      <vt:lpstr>Anomaly as:</vt:lpstr>
      <vt:lpstr>Anomaly as:</vt:lpstr>
      <vt:lpstr>ImageNet Pretrained Model</vt:lpstr>
      <vt:lpstr> </vt:lpstr>
      <vt:lpstr>Results</vt:lpstr>
      <vt:lpstr>What about grayscale?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</vt:lpstr>
      <vt:lpstr>Stain normalization  Examples</vt:lpstr>
      <vt:lpstr>Stain normalization  Loss functions  (10 epochs)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Tomasz</cp:lastModifiedBy>
  <cp:revision>20</cp:revision>
  <dcterms:modified xsi:type="dcterms:W3CDTF">2023-05-24T21:17:55Z</dcterms:modified>
</cp:coreProperties>
</file>