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5" r:id="rId20"/>
    <p:sldId id="280" r:id="rId21"/>
    <p:sldId id="284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7879E-8305-E111-750E-7B30ABB1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10A70A-9E02-410C-F23C-811E1F3F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28E568-011C-370C-2755-75A376F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FC928D-FFC9-D72D-87B4-8EF6B89D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21B3A0-30DB-FC14-AD91-D1FCF40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2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9E76E2-D120-EA09-464E-E8D028C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CFA408E-6A94-0F5C-0238-D84D9EEC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F13017-04DE-DD99-2620-51C6F416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5E9EE0-C884-83E9-3AF0-104537D2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B6F9F-F499-50F6-1B01-FABC257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1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50803D-AE31-C3E8-1E60-8D94904B9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151A90-24DE-B40A-ABC6-DB6501E5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1C4B08-9605-31E4-3D7C-D151A8E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E9BF34-8E00-C2EB-EAF4-559A3AD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F84E8C-FF79-EFD8-4062-A7611E2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48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87C45-4083-F639-6465-7FA1A5D8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4315B1-C931-E276-E726-2D0274EF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935DC6-4D55-3F00-8E4A-D768ADB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033E-B0AE-DDC3-1A4D-14B6659D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89ECA3-E724-D104-4729-1FFBD7B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4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7AE4C6-8217-D4D7-E3ED-8B660789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A40008-3123-0A05-9E01-468681E5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451D2F-E460-17F4-935F-D27C7413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86055D-EDAB-5A1A-6CB1-B19284C1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B4001B-C940-411C-7226-D531D8E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F5F48-3896-742F-D37C-20C40B08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CDEDF-BC10-0A08-98B4-2FC3CA717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04FF57-BD85-27D4-26E3-378756CF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D47BCF-0EAC-3F1A-106B-74361A36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C6BE70-0B1D-2CA3-13F3-A1A7965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87FCBA-FF79-1523-0F2E-1C9A826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3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A1056-014A-C5C6-44F2-82D2B49F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7244F-7F56-7D8A-4513-1EB3F4AE4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B792AA-B6A2-FF45-ACBE-62DC0990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F2B508D-1AC4-9FC6-AA8B-2E908882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D5BF9A-158F-525E-5D13-A83E02B92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D1586BB-9580-31BF-5CC9-D340005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902C36-F1A8-B348-FC9E-E090C12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4BE6D7C-514C-D3DA-88E5-0E545FF0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9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22499-D81A-BA7A-869D-FC98C7CA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D886578-4890-62BF-617E-02A5940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F54D80-B6D6-760B-8ACD-4BC5861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B661FB-3B47-0471-51D7-9C0F1036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3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4FCCD6-3525-CFA2-329F-EF0741B0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6126A4-E8F5-0EE4-C69D-DB65AC57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D1F02-1E76-1A74-5E04-4AE7827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19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AD149-0E5E-C309-660F-FBB1771E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C8C14A-C754-7E36-8FCE-997F40EF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B7DB43-B8A0-CA72-CB76-CC4496AF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F95E09-7879-206F-DD16-5B4EB358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78B278-DFD1-1AA8-C644-57D70391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6A3D32-B909-6B9F-885E-D28C971F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8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8F6AB5-7D7C-441C-64F9-DAE9980D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D927AEF-D573-9414-54E5-1EDB6A3C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9C488F-F7BC-EBA5-3914-D5857991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5559B0-5379-9745-5602-84335A87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4820D1-E5E0-C3E9-71D2-024148A1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8D2E63-D489-4A0E-87FD-DB74FD40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1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80ABE09-A09C-EB20-0479-6D1B7926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B3FAB1-644D-8E80-E518-700B42B7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4FC892-C4B9-6AF4-AE29-E629E1149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5970-D49E-4E9A-A336-BF23DBE6B099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E3B493-3352-981C-61EA-32C635A1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D38449-DB08-4728-C68A-17510513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7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320268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DDE23D-CD60-7191-F70C-13A42CFF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44" y="3574753"/>
            <a:ext cx="5499541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DDE23D-CD60-7191-F70C-13A42CFF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44" y="3574753"/>
            <a:ext cx="5499541" cy="13265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747550-61D1-9F4C-6796-8F6C8EFDB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27" y="3574753"/>
            <a:ext cx="5676945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</a:t>
            </a:r>
            <a:r>
              <a:rPr lang="pl-PL" dirty="0" err="1"/>
              <a:t>autoenkoder</a:t>
            </a:r>
            <a:r>
              <a:rPr lang="pl-PL" dirty="0"/>
              <a:t>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D10653-37F3-0766-1401-8EAF7B93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36" y="5157304"/>
            <a:ext cx="2794314" cy="3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05DD98B-6AE4-DDAD-5834-FD867382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7" y="3798690"/>
            <a:ext cx="5781379" cy="14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05DD98B-6AE4-DDAD-5834-FD867382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7" y="3798690"/>
            <a:ext cx="5781379" cy="14669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2AA8912-A12A-B081-40D2-645300F26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577" y="3798690"/>
            <a:ext cx="5795969" cy="13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2" y="641850"/>
            <a:ext cx="4843507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F9A45-983A-FEA5-4591-71F64727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07" y="2910836"/>
            <a:ext cx="9653985" cy="34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2AADAF9C-07C1-8E10-F12E-5235A8BFEAE8}"/>
              </a:ext>
            </a:extLst>
          </p:cNvPr>
          <p:cNvSpPr txBox="1"/>
          <p:nvPr/>
        </p:nvSpPr>
        <p:spPr>
          <a:xfrm>
            <a:off x="63374" y="6519261"/>
            <a:ext cx="530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https://github.com/tSchlegl/f-AnoGAN/blob/master/paper/GraphicalAbstract.png</a:t>
            </a:r>
          </a:p>
        </p:txBody>
      </p:sp>
    </p:spTree>
    <p:extLst>
      <p:ext uri="{BB962C8B-B14F-4D97-AF65-F5344CB8AC3E}">
        <p14:creationId xmlns:p14="http://schemas.microsoft.com/office/powerpoint/2010/main" val="100374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942" y="641850"/>
            <a:ext cx="5447929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the </a:t>
            </a:r>
            <a:r>
              <a:rPr lang="pl-PL" sz="3000" dirty="0" err="1"/>
              <a:t>implementation</a:t>
            </a:r>
            <a:endParaRPr lang="en-US" sz="3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7A8E7D-3DD0-5547-3760-48AB5BF68B8E}"/>
              </a:ext>
            </a:extLst>
          </p:cNvPr>
          <p:cNvSpPr txBox="1"/>
          <p:nvPr/>
        </p:nvSpPr>
        <p:spPr>
          <a:xfrm>
            <a:off x="554416" y="2929631"/>
            <a:ext cx="11167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Implementation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b="1" dirty="0"/>
              <a:t>f-</a:t>
            </a:r>
            <a:r>
              <a:rPr lang="pl-PL" sz="2000" b="1" dirty="0" err="1"/>
              <a:t>AnoGAN</a:t>
            </a:r>
            <a:r>
              <a:rPr lang="pl-PL" sz="2000" b="1" dirty="0"/>
              <a:t> </a:t>
            </a:r>
            <a:r>
              <a:rPr lang="pl-PL" sz="2000" b="1" dirty="0" err="1"/>
              <a:t>Python</a:t>
            </a:r>
            <a:r>
              <a:rPr lang="pl-PL" sz="2000" b="1" dirty="0"/>
              <a:t> </a:t>
            </a:r>
            <a:r>
              <a:rPr lang="pl-PL" sz="2000" b="1" dirty="0" err="1"/>
              <a:t>package</a:t>
            </a:r>
            <a:r>
              <a:rPr lang="pl-PL" sz="2000" b="1" dirty="0"/>
              <a:t>: </a:t>
            </a:r>
            <a:r>
              <a:rPr lang="pl-PL" sz="2000" dirty="0"/>
              <a:t>(</a:t>
            </a:r>
            <a:r>
              <a:rPr lang="pl-PL" sz="2000" dirty="0" err="1"/>
              <a:t>source</a:t>
            </a:r>
            <a:r>
              <a:rPr lang="pl-PL" sz="2000" dirty="0"/>
              <a:t>: https://github.com/A03ki/f-AnoGAN)</a:t>
            </a:r>
          </a:p>
          <a:p>
            <a:endParaRPr lang="pl-PL" sz="2000" dirty="0"/>
          </a:p>
          <a:p>
            <a:endParaRPr lang="pl-PL" sz="2000" dirty="0"/>
          </a:p>
          <a:p>
            <a:r>
              <a:rPr lang="en-US" sz="2000" dirty="0"/>
              <a:t>A random </a:t>
            </a:r>
            <a:r>
              <a:rPr lang="en-US" sz="2000" b="1" dirty="0"/>
              <a:t>set of 4096 images </a:t>
            </a:r>
            <a:r>
              <a:rPr lang="en-US" sz="2000" dirty="0"/>
              <a:t>was used.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3200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005" y="641850"/>
            <a:ext cx="5275579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the </a:t>
            </a:r>
            <a:r>
              <a:rPr lang="pl-PL" sz="3000" dirty="0" err="1"/>
              <a:t>implementation</a:t>
            </a:r>
            <a:endParaRPr lang="en-US" sz="3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1133D9B-225C-CD77-7FA8-A8D62324FDCD}"/>
              </a:ext>
            </a:extLst>
          </p:cNvPr>
          <p:cNvSpPr txBox="1"/>
          <p:nvPr/>
        </p:nvSpPr>
        <p:spPr>
          <a:xfrm>
            <a:off x="490408" y="2637057"/>
            <a:ext cx="28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Generator: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1F1D499-88C7-84B8-54BF-59C55511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3117682"/>
            <a:ext cx="5648325" cy="36290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E82F850-F454-F919-CA16-54ADD3CB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41" y="3117682"/>
            <a:ext cx="5314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AC87A10F-BDFA-5775-AB8A-94CB6F255592}"/>
              </a:ext>
            </a:extLst>
          </p:cNvPr>
          <p:cNvSpPr/>
          <p:nvPr/>
        </p:nvSpPr>
        <p:spPr>
          <a:xfrm>
            <a:off x="5067117" y="2814099"/>
            <a:ext cx="603375" cy="29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288164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005" y="641850"/>
            <a:ext cx="5275579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the </a:t>
            </a:r>
            <a:r>
              <a:rPr lang="pl-PL" sz="3000" dirty="0" err="1"/>
              <a:t>implementation</a:t>
            </a:r>
            <a:endParaRPr lang="en-US" sz="3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1133D9B-225C-CD77-7FA8-A8D62324FDCD}"/>
              </a:ext>
            </a:extLst>
          </p:cNvPr>
          <p:cNvSpPr txBox="1"/>
          <p:nvPr/>
        </p:nvSpPr>
        <p:spPr>
          <a:xfrm>
            <a:off x="490408" y="2637057"/>
            <a:ext cx="28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Discriminator</a:t>
            </a:r>
            <a:r>
              <a:rPr lang="pl-PL" b="1" dirty="0"/>
              <a:t>: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CE3FC5A4-95F4-5A64-BA9D-BD5CFAEB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3105568"/>
            <a:ext cx="6400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005" y="641850"/>
            <a:ext cx="5275579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the </a:t>
            </a:r>
            <a:r>
              <a:rPr lang="pl-PL" sz="3000" dirty="0" err="1"/>
              <a:t>implementation</a:t>
            </a:r>
            <a:endParaRPr lang="en-US" sz="3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1133D9B-225C-CD77-7FA8-A8D62324FDCD}"/>
              </a:ext>
            </a:extLst>
          </p:cNvPr>
          <p:cNvSpPr txBox="1"/>
          <p:nvPr/>
        </p:nvSpPr>
        <p:spPr>
          <a:xfrm>
            <a:off x="490408" y="2637057"/>
            <a:ext cx="28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Encoder: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2BC12D-8146-3452-7951-EDFE5FF5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94" y="2676525"/>
            <a:ext cx="7010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0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2" y="641850"/>
            <a:ext cx="4843507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 – </a:t>
            </a:r>
            <a:r>
              <a:rPr lang="pl-PL" sz="3000" dirty="0" err="1"/>
              <a:t>training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F6682-F7CE-F1FF-E9C3-0C825057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16" y="3236254"/>
            <a:ext cx="4347493" cy="31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D0758B0-DF44-786D-2708-D44F4FEF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78" y="3175342"/>
            <a:ext cx="4648200" cy="32194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56BF588-17AA-F374-750E-26F684946B5C}"/>
              </a:ext>
            </a:extLst>
          </p:cNvPr>
          <p:cNvSpPr txBox="1"/>
          <p:nvPr/>
        </p:nvSpPr>
        <p:spPr>
          <a:xfrm>
            <a:off x="4014186" y="2663301"/>
            <a:ext cx="41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/>
              <a:t>Loss</a:t>
            </a:r>
            <a:r>
              <a:rPr lang="pl-PL" sz="2400" b="1" dirty="0"/>
              <a:t> </a:t>
            </a:r>
            <a:r>
              <a:rPr lang="pl-PL" sz="2400" b="1" dirty="0" err="1"/>
              <a:t>over</a:t>
            </a:r>
            <a:r>
              <a:rPr lang="pl-PL" sz="2400" b="1" dirty="0"/>
              <a:t> </a:t>
            </a:r>
            <a:r>
              <a:rPr lang="pl-PL" sz="2400" b="1" dirty="0" err="1"/>
              <a:t>epochs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dirty="0" err="1"/>
              <a:t>total</a:t>
            </a:r>
            <a:r>
              <a:rPr lang="pl-PL" sz="2400" dirty="0"/>
              <a:t>: 28)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7606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2" y="641850"/>
            <a:ext cx="4843507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</a:t>
            </a:r>
            <a:r>
              <a:rPr lang="pl-PL" sz="3000" dirty="0" err="1"/>
              <a:t>results</a:t>
            </a:r>
            <a:endParaRPr lang="en-US" sz="30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068250-4326-D0FD-95E8-1FE9156C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59" y="3079917"/>
            <a:ext cx="1885950" cy="31623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60D5AF8-FF10-C79A-0B55-4FDC6200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52" y="3100499"/>
            <a:ext cx="1895475" cy="314325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B24285C-55A4-0E7D-3C19-1FB80D359B01}"/>
              </a:ext>
            </a:extLst>
          </p:cNvPr>
          <p:cNvSpPr txBox="1"/>
          <p:nvPr/>
        </p:nvSpPr>
        <p:spPr>
          <a:xfrm>
            <a:off x="3795759" y="2731167"/>
            <a:ext cx="22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Real     </a:t>
            </a:r>
            <a:r>
              <a:rPr lang="pl-PL" dirty="0" err="1"/>
              <a:t>Fake</a:t>
            </a:r>
            <a:r>
              <a:rPr lang="pl-PL" dirty="0"/>
              <a:t>    </a:t>
            </a:r>
            <a:r>
              <a:rPr lang="pl-PL" dirty="0" err="1"/>
              <a:t>Diff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32BD799-2D7C-FA0F-9A35-0C4017AEA10E}"/>
              </a:ext>
            </a:extLst>
          </p:cNvPr>
          <p:cNvSpPr txBox="1"/>
          <p:nvPr/>
        </p:nvSpPr>
        <p:spPr>
          <a:xfrm>
            <a:off x="6728452" y="2751749"/>
            <a:ext cx="22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Real     </a:t>
            </a:r>
            <a:r>
              <a:rPr lang="pl-PL" dirty="0" err="1"/>
              <a:t>Fake</a:t>
            </a:r>
            <a:r>
              <a:rPr lang="pl-PL" dirty="0"/>
              <a:t>    </a:t>
            </a:r>
            <a:r>
              <a:rPr lang="pl-PL" dirty="0" err="1"/>
              <a:t>Diff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319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3" y="641850"/>
            <a:ext cx="4634966" cy="1701855"/>
          </a:xfrm>
        </p:spPr>
        <p:txBody>
          <a:bodyPr>
            <a:normAutofit/>
          </a:bodyPr>
          <a:lstStyle/>
          <a:p>
            <a:r>
              <a:rPr lang="pl-PL" sz="3200" dirty="0" err="1"/>
              <a:t>Anomaly</a:t>
            </a:r>
            <a:r>
              <a:rPr lang="pl-PL" sz="3200" dirty="0"/>
              <a:t> </a:t>
            </a:r>
            <a:r>
              <a:rPr lang="pl-PL" sz="3200" dirty="0" err="1"/>
              <a:t>Detection</a:t>
            </a:r>
            <a:r>
              <a:rPr lang="pl-PL" sz="3200" dirty="0"/>
              <a:t> </a:t>
            </a:r>
            <a:r>
              <a:rPr lang="pl-PL" sz="3200" dirty="0" err="1"/>
              <a:t>Without</a:t>
            </a:r>
            <a:r>
              <a:rPr lang="pl-PL" sz="3200" dirty="0"/>
              <a:t> </a:t>
            </a:r>
            <a:r>
              <a:rPr lang="pl-PL" sz="3200" dirty="0" err="1"/>
              <a:t>Feature</a:t>
            </a:r>
            <a:br>
              <a:rPr lang="pl-PL" sz="3200" dirty="0"/>
            </a:br>
            <a:r>
              <a:rPr lang="pl-PL" sz="3200" dirty="0" err="1"/>
              <a:t>Extraction</a:t>
            </a:r>
            <a:endParaRPr lang="pl-P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2" y="641850"/>
            <a:ext cx="4843507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f-</a:t>
            </a:r>
            <a:r>
              <a:rPr lang="pl-PL" sz="3000" dirty="0" err="1"/>
              <a:t>AnoGAN</a:t>
            </a:r>
            <a:r>
              <a:rPr lang="pl-PL" sz="3000" dirty="0"/>
              <a:t>: </a:t>
            </a:r>
            <a:r>
              <a:rPr lang="pl-PL" sz="3000" dirty="0" err="1"/>
              <a:t>results</a:t>
            </a:r>
            <a:endParaRPr lang="en-US" sz="30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6364455-9598-3593-D445-A3BA5405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07" y="3527905"/>
            <a:ext cx="2047875" cy="91440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A2C40A03-6584-E29C-683E-CF15D8A1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3" y="2932593"/>
            <a:ext cx="4781550" cy="30194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FA86433-586A-63B4-EBDE-F7BA8029F396}"/>
              </a:ext>
            </a:extLst>
          </p:cNvPr>
          <p:cNvSpPr txBox="1"/>
          <p:nvPr/>
        </p:nvSpPr>
        <p:spPr>
          <a:xfrm>
            <a:off x="2268828" y="2722767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score</a:t>
            </a:r>
            <a:r>
              <a:rPr lang="pl-PL" b="1" dirty="0"/>
              <a:t> </a:t>
            </a:r>
            <a:r>
              <a:rPr lang="pl-PL" b="1" dirty="0" err="1"/>
              <a:t>histplot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288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822BD349-7145-BD06-D2D9-916C5E4A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6" y="3323601"/>
            <a:ext cx="8705908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0BD0F345-577B-E32C-71E1-CF4C3CCB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6" y="3323601"/>
            <a:ext cx="8788686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CC353272-74FD-1DC6-D74B-063014BF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97" y="3317397"/>
            <a:ext cx="8755126" cy="21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7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AC87A10F-BDFA-5775-AB8A-94CB6F255592}"/>
              </a:ext>
            </a:extLst>
          </p:cNvPr>
          <p:cNvSpPr/>
          <p:nvPr/>
        </p:nvSpPr>
        <p:spPr>
          <a:xfrm>
            <a:off x="5067117" y="2189565"/>
            <a:ext cx="603375" cy="29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187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41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244</Words>
  <Application>Microsoft Office PowerPoint</Application>
  <PresentationFormat>Panoramiczny</PresentationFormat>
  <Paragraphs>64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Without Feature Extraction</vt:lpstr>
      <vt:lpstr>Anomaly Detection Without Feature Extraction</vt:lpstr>
      <vt:lpstr>Anomaly Detection Without Feature Extraction</vt:lpstr>
      <vt:lpstr>Anomaly Detection Without Feature Extraction</vt:lpstr>
      <vt:lpstr>Anomaly Detection Without Feature Extraction</vt:lpstr>
      <vt:lpstr>Anomaly Detection Without Feature Extraction</vt:lpstr>
      <vt:lpstr>Anomaly Detection Without Feature Extraction</vt:lpstr>
      <vt:lpstr>Anomaly Detection Without Feature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Mazuryk Michał (STUD)</dc:creator>
  <cp:lastModifiedBy>Tomasz</cp:lastModifiedBy>
  <cp:revision>23</cp:revision>
  <dcterms:created xsi:type="dcterms:W3CDTF">2023-04-25T10:57:35Z</dcterms:created>
  <dcterms:modified xsi:type="dcterms:W3CDTF">2023-04-26T22:38:32Z</dcterms:modified>
</cp:coreProperties>
</file>