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7879E-8305-E111-750E-7B30ABB1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10A70A-9E02-410C-F23C-811E1F3F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28E568-011C-370C-2755-75A376F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FC928D-FFC9-D72D-87B4-8EF6B89D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21B3A0-30DB-FC14-AD91-D1FCF40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2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9E76E2-D120-EA09-464E-E8D028C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CFA408E-6A94-0F5C-0238-D84D9EEC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F13017-04DE-DD99-2620-51C6F416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5E9EE0-C884-83E9-3AF0-104537D2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B6F9F-F499-50F6-1B01-FABC257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1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50803D-AE31-C3E8-1E60-8D94904B9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151A90-24DE-B40A-ABC6-DB6501E5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1C4B08-9605-31E4-3D7C-D151A8E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E9BF34-8E00-C2EB-EAF4-559A3AD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F84E8C-FF79-EFD8-4062-A7611E2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48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87C45-4083-F639-6465-7FA1A5D8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4315B1-C931-E276-E726-2D0274EF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935DC6-4D55-3F00-8E4A-D768ADB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033E-B0AE-DDC3-1A4D-14B6659D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89ECA3-E724-D104-4729-1FFBD7B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4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7AE4C6-8217-D4D7-E3ED-8B660789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A40008-3123-0A05-9E01-468681E5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451D2F-E460-17F4-935F-D27C7413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86055D-EDAB-5A1A-6CB1-B19284C1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B4001B-C940-411C-7226-D531D8E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F5F48-3896-742F-D37C-20C40B08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CDEDF-BC10-0A08-98B4-2FC3CA717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04FF57-BD85-27D4-26E3-378756CF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D47BCF-0EAC-3F1A-106B-74361A36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C6BE70-0B1D-2CA3-13F3-A1A7965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87FCBA-FF79-1523-0F2E-1C9A826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3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A1056-014A-C5C6-44F2-82D2B49F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7244F-7F56-7D8A-4513-1EB3F4AE4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B792AA-B6A2-FF45-ACBE-62DC0990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F2B508D-1AC4-9FC6-AA8B-2E908882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D5BF9A-158F-525E-5D13-A83E02B92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D1586BB-9580-31BF-5CC9-D340005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902C36-F1A8-B348-FC9E-E090C12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4BE6D7C-514C-D3DA-88E5-0E545FF0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9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22499-D81A-BA7A-869D-FC98C7CA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D886578-4890-62BF-617E-02A5940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F54D80-B6D6-760B-8ACD-4BC5861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B661FB-3B47-0471-51D7-9C0F1036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3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4FCCD6-3525-CFA2-329F-EF0741B0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6126A4-E8F5-0EE4-C69D-DB65AC57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D1F02-1E76-1A74-5E04-4AE7827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19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AD149-0E5E-C309-660F-FBB1771E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C8C14A-C754-7E36-8FCE-997F40EF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B7DB43-B8A0-CA72-CB76-CC4496AF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F95E09-7879-206F-DD16-5B4EB358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78B278-DFD1-1AA8-C644-57D70391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6A3D32-B909-6B9F-885E-D28C971F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8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8F6AB5-7D7C-441C-64F9-DAE9980D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D927AEF-D573-9414-54E5-1EDB6A3C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9C488F-F7BC-EBA5-3914-D5857991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5559B0-5379-9745-5602-84335A87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4820D1-E5E0-C3E9-71D2-024148A1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8D2E63-D489-4A0E-87FD-DB74FD40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1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80ABE09-A09C-EB20-0479-6D1B7926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B3FAB1-644D-8E80-E518-700B42B7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4FC892-C4B9-6AF4-AE29-E629E1149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5970-D49E-4E9A-A336-BF23DBE6B099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E3B493-3352-981C-61EA-32C635A1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D38449-DB08-4728-C68A-17510513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D5F-B455-4C16-8EE3-A62090D735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7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8A59-F0B2-8BF1-8115-7F72F853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AA811A1-D204-8310-C03B-D0EFB016B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86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DDE23D-CD60-7191-F70C-13A42CFF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44" y="3574753"/>
            <a:ext cx="5499541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9A720B-497C-7CAC-B3B3-1B1FBCE0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15" y="3574754"/>
            <a:ext cx="5897262" cy="13265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DDE23D-CD60-7191-F70C-13A42CFF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44" y="3574753"/>
            <a:ext cx="5499541" cy="13265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747550-61D1-9F4C-6796-8F6C8EFDB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27" y="3574753"/>
            <a:ext cx="5676945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</a:t>
            </a:r>
            <a:r>
              <a:rPr lang="pl-PL" dirty="0" err="1"/>
              <a:t>autoenkoder</a:t>
            </a:r>
            <a:r>
              <a:rPr lang="pl-PL" dirty="0"/>
              <a:t>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D10653-37F3-0766-1401-8EAF7B93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36" y="5157304"/>
            <a:ext cx="2794314" cy="3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05DD98B-6AE4-DDAD-5834-FD867382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7" y="3798690"/>
            <a:ext cx="5781379" cy="14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56ACE7-0E57-90B8-41D0-34B936FA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50" y="3798690"/>
            <a:ext cx="5199299" cy="12097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6557DE-B980-D3AB-21AF-55F5CE7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7" y="3798690"/>
            <a:ext cx="5322844" cy="12097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05DD98B-6AE4-DDAD-5834-FD867382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7" y="3798690"/>
            <a:ext cx="5781379" cy="14669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2AA8912-A12A-B081-40D2-645300F26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577" y="3798690"/>
            <a:ext cx="5795969" cy="13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320268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AC87A10F-BDFA-5775-AB8A-94CB6F255592}"/>
              </a:ext>
            </a:extLst>
          </p:cNvPr>
          <p:cNvSpPr/>
          <p:nvPr/>
        </p:nvSpPr>
        <p:spPr>
          <a:xfrm>
            <a:off x="5067117" y="2814099"/>
            <a:ext cx="603375" cy="29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28816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LOF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822BD349-7145-BD06-D2D9-916C5E4A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6" y="3323601"/>
            <a:ext cx="8705908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3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SVM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0BD0F345-577B-E32C-71E1-CF4C3CCB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6" y="3323601"/>
            <a:ext cx="8788686" cy="2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VOTING</a:t>
            </a:r>
            <a:endParaRPr lang="en-US" sz="3000" dirty="0"/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09AC5A11-BCC4-4E32-17DB-A0BC2595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6" y="3323601"/>
            <a:ext cx="8716247" cy="2305674"/>
          </a:xfrm>
          <a:prstGeom prst="rect">
            <a:avLst/>
          </a:prstGeom>
        </p:spPr>
      </p:pic>
      <p:pic>
        <p:nvPicPr>
          <p:cNvPr id="3" name="Symbol zastępczy zawartości 6">
            <a:extLst>
              <a:ext uri="{FF2B5EF4-FFF2-40B4-BE49-F238E27FC236}">
                <a16:creationId xmlns:a16="http://schemas.microsoft.com/office/drawing/2014/main" id="{CC353272-74FD-1DC6-D74B-063014BF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97" y="3317397"/>
            <a:ext cx="8755126" cy="21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Anomaly Detection Tabular Data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B5A1FBD-0E0E-CB17-F896-9523554B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03" y="5065274"/>
            <a:ext cx="2454729" cy="1160660"/>
          </a:xfrm>
          <a:prstGeom prst="rect">
            <a:avLst/>
          </a:prstGeo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A711001-AF0E-9ADF-BF3C-1A87C3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3" y="1788247"/>
            <a:ext cx="5958459" cy="1839708"/>
          </a:xfrm>
          <a:prstGeom prst="rect">
            <a:avLst/>
          </a:prstGeom>
        </p:spPr>
      </p:pic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AC87A10F-BDFA-5775-AB8A-94CB6F255592}"/>
              </a:ext>
            </a:extLst>
          </p:cNvPr>
          <p:cNvSpPr/>
          <p:nvPr/>
        </p:nvSpPr>
        <p:spPr>
          <a:xfrm>
            <a:off x="5067117" y="2189565"/>
            <a:ext cx="603375" cy="298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878AE54-70BA-21F0-228D-1AFF3A98C246}"/>
              </a:ext>
            </a:extLst>
          </p:cNvPr>
          <p:cNvSpPr txBox="1"/>
          <p:nvPr/>
        </p:nvSpPr>
        <p:spPr>
          <a:xfrm>
            <a:off x="5670492" y="1300538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Własny model: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A577D16-1874-6796-D2C9-12FBF99C59DF}"/>
              </a:ext>
            </a:extLst>
          </p:cNvPr>
          <p:cNvSpPr txBox="1"/>
          <p:nvPr/>
        </p:nvSpPr>
        <p:spPr>
          <a:xfrm>
            <a:off x="8196213" y="4556064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Wyniki:</a:t>
            </a:r>
          </a:p>
        </p:txBody>
      </p:sp>
    </p:spTree>
    <p:extLst>
      <p:ext uri="{BB962C8B-B14F-4D97-AF65-F5344CB8AC3E}">
        <p14:creationId xmlns:p14="http://schemas.microsoft.com/office/powerpoint/2010/main" val="18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4485FE-45B6-9865-A62F-D3A7F156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pl-PL" sz="3200"/>
              <a:t>Anomaly Detection Tabular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D6EDA-D1ED-7258-0F35-EF9E48FB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pl-PL" sz="3000" dirty="0"/>
              <a:t>ISOLATION FOREST</a:t>
            </a:r>
            <a:endParaRPr lang="en-US" sz="3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BBB348-0281-66C7-D35F-8DBF63E1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06" y="3574754"/>
            <a:ext cx="5401819" cy="13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Panoramiczny</PresentationFormat>
  <Paragraphs>36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Prezentacja programu PowerPoint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  <vt:lpstr>Anomaly Detection Tabular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Mazuryk Michał (STUD)</dc:creator>
  <cp:lastModifiedBy>Mazuryk Michał (STUD)</cp:lastModifiedBy>
  <cp:revision>1</cp:revision>
  <dcterms:created xsi:type="dcterms:W3CDTF">2023-04-25T10:57:35Z</dcterms:created>
  <dcterms:modified xsi:type="dcterms:W3CDTF">2023-04-25T11:39:00Z</dcterms:modified>
</cp:coreProperties>
</file>