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9" r:id="rId4"/>
    <p:sldId id="260" r:id="rId5"/>
    <p:sldId id="258" r:id="rId6"/>
    <p:sldId id="261" r:id="rId7"/>
    <p:sldId id="262" r:id="rId8"/>
    <p:sldId id="263" r:id="rId9"/>
    <p:sldId id="265" r:id="rId10"/>
    <p:sldId id="266" r:id="rId11"/>
    <p:sldId id="264" r:id="rId12"/>
    <p:sldId id="267" r:id="rId13"/>
    <p:sldId id="268" r:id="rId14"/>
    <p:sldId id="270" r:id="rId15"/>
    <p:sldId id="271" r:id="rId16"/>
    <p:sldId id="269" r:id="rId17"/>
    <p:sldId id="273" r:id="rId18"/>
    <p:sldId id="274" r:id="rId19"/>
    <p:sldId id="272" r:id="rId20"/>
    <p:sldId id="280" r:id="rId21"/>
    <p:sldId id="278" r:id="rId22"/>
    <p:sldId id="281" r:id="rId23"/>
    <p:sldId id="279" r:id="rId24"/>
    <p:sldId id="282" r:id="rId25"/>
    <p:sldId id="275" r:id="rId26"/>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94683"/>
  </p:normalViewPr>
  <p:slideViewPr>
    <p:cSldViewPr snapToGrid="0">
      <p:cViewPr varScale="1">
        <p:scale>
          <a:sx n="86" d="100"/>
          <a:sy n="86" d="100"/>
        </p:scale>
        <p:origin x="108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B62BEB-B411-405B-9EF8-6600719BEDCD}"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EDAF5A80-6F07-4974-B780-A9BE19B14623}">
      <dgm:prSet/>
      <dgm:spPr/>
      <dgm:t>
        <a:bodyPr/>
        <a:lstStyle/>
        <a:p>
          <a:pPr>
            <a:defRPr cap="all"/>
          </a:pPr>
          <a:r>
            <a:rPr lang="pl-PL" dirty="0" err="1"/>
            <a:t>Introduction</a:t>
          </a:r>
          <a:r>
            <a:rPr lang="pl-PL" dirty="0"/>
            <a:t> to </a:t>
          </a:r>
          <a:r>
            <a:rPr lang="pl-PL" dirty="0" err="1"/>
            <a:t>Anomaly</a:t>
          </a:r>
          <a:r>
            <a:rPr lang="pl-PL" dirty="0"/>
            <a:t> </a:t>
          </a:r>
          <a:r>
            <a:rPr lang="pl-PL" dirty="0" err="1"/>
            <a:t>Detection</a:t>
          </a:r>
          <a:endParaRPr lang="en-US" dirty="0"/>
        </a:p>
      </dgm:t>
    </dgm:pt>
    <dgm:pt modelId="{4991FE83-A716-4B84-B1F1-FAC7E0CD92D2}" type="parTrans" cxnId="{6DE53DB7-F48B-4C32-84AF-4BD626026066}">
      <dgm:prSet/>
      <dgm:spPr/>
      <dgm:t>
        <a:bodyPr/>
        <a:lstStyle/>
        <a:p>
          <a:endParaRPr lang="en-US"/>
        </a:p>
      </dgm:t>
    </dgm:pt>
    <dgm:pt modelId="{2A53D458-494E-4F93-B777-014B7E28B84C}" type="sibTrans" cxnId="{6DE53DB7-F48B-4C32-84AF-4BD626026066}">
      <dgm:prSet/>
      <dgm:spPr/>
      <dgm:t>
        <a:bodyPr/>
        <a:lstStyle/>
        <a:p>
          <a:endParaRPr lang="en-US"/>
        </a:p>
      </dgm:t>
    </dgm:pt>
    <dgm:pt modelId="{BEF5A75C-532B-4B80-A89D-A919D92156D7}">
      <dgm:prSet/>
      <dgm:spPr/>
      <dgm:t>
        <a:bodyPr/>
        <a:lstStyle/>
        <a:p>
          <a:pPr>
            <a:defRPr cap="all"/>
          </a:pPr>
          <a:r>
            <a:rPr lang="pl-PL"/>
            <a:t>Our Notes</a:t>
          </a:r>
          <a:endParaRPr lang="en-US"/>
        </a:p>
      </dgm:t>
    </dgm:pt>
    <dgm:pt modelId="{4831C610-6AA5-49C6-8F5C-05513D1A4472}" type="parTrans" cxnId="{B3802CF0-09D3-4C28-93E5-887E346EB407}">
      <dgm:prSet/>
      <dgm:spPr/>
      <dgm:t>
        <a:bodyPr/>
        <a:lstStyle/>
        <a:p>
          <a:endParaRPr lang="en-US"/>
        </a:p>
      </dgm:t>
    </dgm:pt>
    <dgm:pt modelId="{529C8FA2-61A3-468D-A4E1-049E7DC72D77}" type="sibTrans" cxnId="{B3802CF0-09D3-4C28-93E5-887E346EB407}">
      <dgm:prSet/>
      <dgm:spPr/>
      <dgm:t>
        <a:bodyPr/>
        <a:lstStyle/>
        <a:p>
          <a:endParaRPr lang="en-US"/>
        </a:p>
      </dgm:t>
    </dgm:pt>
    <dgm:pt modelId="{4D863191-4E0A-44E0-BA4B-539E60710DFE}">
      <dgm:prSet/>
      <dgm:spPr/>
      <dgm:t>
        <a:bodyPr/>
        <a:lstStyle/>
        <a:p>
          <a:pPr>
            <a:defRPr cap="all"/>
          </a:pPr>
          <a:r>
            <a:rPr lang="pl-PL"/>
            <a:t>Plan</a:t>
          </a:r>
          <a:endParaRPr lang="en-US"/>
        </a:p>
      </dgm:t>
    </dgm:pt>
    <dgm:pt modelId="{0A2D4EE1-02CE-4DD1-AE93-4CF84C4C80EC}" type="parTrans" cxnId="{BE85552C-17C5-48A9-B30A-69E7025A91FD}">
      <dgm:prSet/>
      <dgm:spPr/>
      <dgm:t>
        <a:bodyPr/>
        <a:lstStyle/>
        <a:p>
          <a:endParaRPr lang="en-US"/>
        </a:p>
      </dgm:t>
    </dgm:pt>
    <dgm:pt modelId="{21A1CA59-6C21-4F1A-91C1-A68DA9693943}" type="sibTrans" cxnId="{BE85552C-17C5-48A9-B30A-69E7025A91FD}">
      <dgm:prSet/>
      <dgm:spPr/>
      <dgm:t>
        <a:bodyPr/>
        <a:lstStyle/>
        <a:p>
          <a:endParaRPr lang="en-US"/>
        </a:p>
      </dgm:t>
    </dgm:pt>
    <dgm:pt modelId="{3EBEE9D3-5314-4AC5-B761-3A8E02A990A2}" type="pres">
      <dgm:prSet presAssocID="{F3B62BEB-B411-405B-9EF8-6600719BEDCD}" presName="root" presStyleCnt="0">
        <dgm:presLayoutVars>
          <dgm:dir/>
          <dgm:resizeHandles val="exact"/>
        </dgm:presLayoutVars>
      </dgm:prSet>
      <dgm:spPr/>
    </dgm:pt>
    <dgm:pt modelId="{4CBF2E5E-40D0-4855-8238-A5A3E073DFA9}" type="pres">
      <dgm:prSet presAssocID="{EDAF5A80-6F07-4974-B780-A9BE19B14623}" presName="compNode" presStyleCnt="0"/>
      <dgm:spPr/>
    </dgm:pt>
    <dgm:pt modelId="{87098CB2-5A4A-4297-992A-660C84749142}" type="pres">
      <dgm:prSet presAssocID="{EDAF5A80-6F07-4974-B780-A9BE19B14623}" presName="iconBgRect" presStyleLbl="bgShp" presStyleIdx="0" presStyleCnt="3"/>
      <dgm:spPr>
        <a:prstGeom prst="round2DiagRect">
          <a:avLst>
            <a:gd name="adj1" fmla="val 29727"/>
            <a:gd name="adj2" fmla="val 0"/>
          </a:avLst>
        </a:prstGeom>
      </dgm:spPr>
    </dgm:pt>
    <dgm:pt modelId="{2B4EAA39-82BE-4261-AB6C-027999FC157E}" type="pres">
      <dgm:prSet presAssocID="{EDAF5A80-6F07-4974-B780-A9BE19B1462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9D880243-4D52-4775-AB01-56C703EB2A88}" type="pres">
      <dgm:prSet presAssocID="{EDAF5A80-6F07-4974-B780-A9BE19B14623}" presName="spaceRect" presStyleCnt="0"/>
      <dgm:spPr/>
    </dgm:pt>
    <dgm:pt modelId="{026B69F6-2EBF-4FE1-BBBF-9CA18AAC23E6}" type="pres">
      <dgm:prSet presAssocID="{EDAF5A80-6F07-4974-B780-A9BE19B14623}" presName="textRect" presStyleLbl="revTx" presStyleIdx="0" presStyleCnt="3">
        <dgm:presLayoutVars>
          <dgm:chMax val="1"/>
          <dgm:chPref val="1"/>
        </dgm:presLayoutVars>
      </dgm:prSet>
      <dgm:spPr/>
    </dgm:pt>
    <dgm:pt modelId="{7A22EB6D-304F-48F4-AB3F-983176D6251C}" type="pres">
      <dgm:prSet presAssocID="{2A53D458-494E-4F93-B777-014B7E28B84C}" presName="sibTrans" presStyleCnt="0"/>
      <dgm:spPr/>
    </dgm:pt>
    <dgm:pt modelId="{BDED48E7-5399-4280-8055-BFFE564A08CD}" type="pres">
      <dgm:prSet presAssocID="{BEF5A75C-532B-4B80-A89D-A919D92156D7}" presName="compNode" presStyleCnt="0"/>
      <dgm:spPr/>
    </dgm:pt>
    <dgm:pt modelId="{D902672D-17A8-4C36-BB5B-238BCB94BB90}" type="pres">
      <dgm:prSet presAssocID="{BEF5A75C-532B-4B80-A89D-A919D92156D7}" presName="iconBgRect" presStyleLbl="bgShp" presStyleIdx="1" presStyleCnt="3"/>
      <dgm:spPr>
        <a:prstGeom prst="round2DiagRect">
          <a:avLst>
            <a:gd name="adj1" fmla="val 29727"/>
            <a:gd name="adj2" fmla="val 0"/>
          </a:avLst>
        </a:prstGeom>
      </dgm:spPr>
    </dgm:pt>
    <dgm:pt modelId="{1F11BA68-C000-48DC-92A4-329EFD3BA7BD}" type="pres">
      <dgm:prSet presAssocID="{BEF5A75C-532B-4B80-A89D-A919D92156D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łówek"/>
        </a:ext>
      </dgm:extLst>
    </dgm:pt>
    <dgm:pt modelId="{3FEAC75D-F3CE-4ECA-8955-409D7BDBC21F}" type="pres">
      <dgm:prSet presAssocID="{BEF5A75C-532B-4B80-A89D-A919D92156D7}" presName="spaceRect" presStyleCnt="0"/>
      <dgm:spPr/>
    </dgm:pt>
    <dgm:pt modelId="{7B457A18-48DB-450F-9432-5F9057D1A22B}" type="pres">
      <dgm:prSet presAssocID="{BEF5A75C-532B-4B80-A89D-A919D92156D7}" presName="textRect" presStyleLbl="revTx" presStyleIdx="1" presStyleCnt="3">
        <dgm:presLayoutVars>
          <dgm:chMax val="1"/>
          <dgm:chPref val="1"/>
        </dgm:presLayoutVars>
      </dgm:prSet>
      <dgm:spPr/>
    </dgm:pt>
    <dgm:pt modelId="{E4F5090A-EBB9-4F92-B08D-6EB9D1DFC424}" type="pres">
      <dgm:prSet presAssocID="{529C8FA2-61A3-468D-A4E1-049E7DC72D77}" presName="sibTrans" presStyleCnt="0"/>
      <dgm:spPr/>
    </dgm:pt>
    <dgm:pt modelId="{48026C14-0668-494A-A5B9-E2AA154CBB5A}" type="pres">
      <dgm:prSet presAssocID="{4D863191-4E0A-44E0-BA4B-539E60710DFE}" presName="compNode" presStyleCnt="0"/>
      <dgm:spPr/>
    </dgm:pt>
    <dgm:pt modelId="{57404E21-64DC-404A-8D56-ABE5C7C2AA0E}" type="pres">
      <dgm:prSet presAssocID="{4D863191-4E0A-44E0-BA4B-539E60710DFE}" presName="iconBgRect" presStyleLbl="bgShp" presStyleIdx="2" presStyleCnt="3"/>
      <dgm:spPr>
        <a:prstGeom prst="round2DiagRect">
          <a:avLst>
            <a:gd name="adj1" fmla="val 29727"/>
            <a:gd name="adj2" fmla="val 0"/>
          </a:avLst>
        </a:prstGeom>
      </dgm:spPr>
    </dgm:pt>
    <dgm:pt modelId="{D01CD948-A93C-458C-A181-99E62C8CC09C}" type="pres">
      <dgm:prSet presAssocID="{4D863191-4E0A-44E0-BA4B-539E60710DF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st"/>
        </a:ext>
      </dgm:extLst>
    </dgm:pt>
    <dgm:pt modelId="{AEDE3EC0-940A-48B0-A50A-F70F58BE6612}" type="pres">
      <dgm:prSet presAssocID="{4D863191-4E0A-44E0-BA4B-539E60710DFE}" presName="spaceRect" presStyleCnt="0"/>
      <dgm:spPr/>
    </dgm:pt>
    <dgm:pt modelId="{94497222-530F-4759-91E6-85588E40860D}" type="pres">
      <dgm:prSet presAssocID="{4D863191-4E0A-44E0-BA4B-539E60710DFE}" presName="textRect" presStyleLbl="revTx" presStyleIdx="2" presStyleCnt="3">
        <dgm:presLayoutVars>
          <dgm:chMax val="1"/>
          <dgm:chPref val="1"/>
        </dgm:presLayoutVars>
      </dgm:prSet>
      <dgm:spPr/>
    </dgm:pt>
  </dgm:ptLst>
  <dgm:cxnLst>
    <dgm:cxn modelId="{BE85552C-17C5-48A9-B30A-69E7025A91FD}" srcId="{F3B62BEB-B411-405B-9EF8-6600719BEDCD}" destId="{4D863191-4E0A-44E0-BA4B-539E60710DFE}" srcOrd="2" destOrd="0" parTransId="{0A2D4EE1-02CE-4DD1-AE93-4CF84C4C80EC}" sibTransId="{21A1CA59-6C21-4F1A-91C1-A68DA9693943}"/>
    <dgm:cxn modelId="{8CF7D365-BFF5-4CD2-A48F-DB1AE59ECC00}" type="presOf" srcId="{BEF5A75C-532B-4B80-A89D-A919D92156D7}" destId="{7B457A18-48DB-450F-9432-5F9057D1A22B}" srcOrd="0" destOrd="0" presId="urn:microsoft.com/office/officeart/2018/5/layout/IconLeafLabelList"/>
    <dgm:cxn modelId="{FFD0DB94-FD72-4AAE-8B5C-605822CCC99E}" type="presOf" srcId="{EDAF5A80-6F07-4974-B780-A9BE19B14623}" destId="{026B69F6-2EBF-4FE1-BBBF-9CA18AAC23E6}" srcOrd="0" destOrd="0" presId="urn:microsoft.com/office/officeart/2018/5/layout/IconLeafLabelList"/>
    <dgm:cxn modelId="{6DE53DB7-F48B-4C32-84AF-4BD626026066}" srcId="{F3B62BEB-B411-405B-9EF8-6600719BEDCD}" destId="{EDAF5A80-6F07-4974-B780-A9BE19B14623}" srcOrd="0" destOrd="0" parTransId="{4991FE83-A716-4B84-B1F1-FAC7E0CD92D2}" sibTransId="{2A53D458-494E-4F93-B777-014B7E28B84C}"/>
    <dgm:cxn modelId="{2DCE09CD-B62D-4A5C-AAE3-8F91FD824605}" type="presOf" srcId="{F3B62BEB-B411-405B-9EF8-6600719BEDCD}" destId="{3EBEE9D3-5314-4AC5-B761-3A8E02A990A2}" srcOrd="0" destOrd="0" presId="urn:microsoft.com/office/officeart/2018/5/layout/IconLeafLabelList"/>
    <dgm:cxn modelId="{66615BD5-EA76-4EEC-9F04-1804A5014BE4}" type="presOf" srcId="{4D863191-4E0A-44E0-BA4B-539E60710DFE}" destId="{94497222-530F-4759-91E6-85588E40860D}" srcOrd="0" destOrd="0" presId="urn:microsoft.com/office/officeart/2018/5/layout/IconLeafLabelList"/>
    <dgm:cxn modelId="{B3802CF0-09D3-4C28-93E5-887E346EB407}" srcId="{F3B62BEB-B411-405B-9EF8-6600719BEDCD}" destId="{BEF5A75C-532B-4B80-A89D-A919D92156D7}" srcOrd="1" destOrd="0" parTransId="{4831C610-6AA5-49C6-8F5C-05513D1A4472}" sibTransId="{529C8FA2-61A3-468D-A4E1-049E7DC72D77}"/>
    <dgm:cxn modelId="{F3A43E50-270E-486D-B98F-4813FFF8E06E}" type="presParOf" srcId="{3EBEE9D3-5314-4AC5-B761-3A8E02A990A2}" destId="{4CBF2E5E-40D0-4855-8238-A5A3E073DFA9}" srcOrd="0" destOrd="0" presId="urn:microsoft.com/office/officeart/2018/5/layout/IconLeafLabelList"/>
    <dgm:cxn modelId="{C4A123C2-F0CF-4C78-8A40-CC2F88A57C6D}" type="presParOf" srcId="{4CBF2E5E-40D0-4855-8238-A5A3E073DFA9}" destId="{87098CB2-5A4A-4297-992A-660C84749142}" srcOrd="0" destOrd="0" presId="urn:microsoft.com/office/officeart/2018/5/layout/IconLeafLabelList"/>
    <dgm:cxn modelId="{1B79FAD4-6312-4E44-BE0C-9CAAFF576CE1}" type="presParOf" srcId="{4CBF2E5E-40D0-4855-8238-A5A3E073DFA9}" destId="{2B4EAA39-82BE-4261-AB6C-027999FC157E}" srcOrd="1" destOrd="0" presId="urn:microsoft.com/office/officeart/2018/5/layout/IconLeafLabelList"/>
    <dgm:cxn modelId="{2ABD0E13-B86C-4423-BBF8-5AC7ED8A5F93}" type="presParOf" srcId="{4CBF2E5E-40D0-4855-8238-A5A3E073DFA9}" destId="{9D880243-4D52-4775-AB01-56C703EB2A88}" srcOrd="2" destOrd="0" presId="urn:microsoft.com/office/officeart/2018/5/layout/IconLeafLabelList"/>
    <dgm:cxn modelId="{3B8A2C40-93CF-4114-9DA5-260E0BC57B67}" type="presParOf" srcId="{4CBF2E5E-40D0-4855-8238-A5A3E073DFA9}" destId="{026B69F6-2EBF-4FE1-BBBF-9CA18AAC23E6}" srcOrd="3" destOrd="0" presId="urn:microsoft.com/office/officeart/2018/5/layout/IconLeafLabelList"/>
    <dgm:cxn modelId="{03DA3FC0-058D-42D4-87B2-156F9677E14B}" type="presParOf" srcId="{3EBEE9D3-5314-4AC5-B761-3A8E02A990A2}" destId="{7A22EB6D-304F-48F4-AB3F-983176D6251C}" srcOrd="1" destOrd="0" presId="urn:microsoft.com/office/officeart/2018/5/layout/IconLeafLabelList"/>
    <dgm:cxn modelId="{41ADF7DF-4768-417E-A1AC-C0E24D4A472E}" type="presParOf" srcId="{3EBEE9D3-5314-4AC5-B761-3A8E02A990A2}" destId="{BDED48E7-5399-4280-8055-BFFE564A08CD}" srcOrd="2" destOrd="0" presId="urn:microsoft.com/office/officeart/2018/5/layout/IconLeafLabelList"/>
    <dgm:cxn modelId="{5594BB72-F68D-4C98-9C79-8646D135137E}" type="presParOf" srcId="{BDED48E7-5399-4280-8055-BFFE564A08CD}" destId="{D902672D-17A8-4C36-BB5B-238BCB94BB90}" srcOrd="0" destOrd="0" presId="urn:microsoft.com/office/officeart/2018/5/layout/IconLeafLabelList"/>
    <dgm:cxn modelId="{AD5B5F1D-D2F0-4426-9432-3E5B062E3843}" type="presParOf" srcId="{BDED48E7-5399-4280-8055-BFFE564A08CD}" destId="{1F11BA68-C000-48DC-92A4-329EFD3BA7BD}" srcOrd="1" destOrd="0" presId="urn:microsoft.com/office/officeart/2018/5/layout/IconLeafLabelList"/>
    <dgm:cxn modelId="{FE009C4B-ED06-4357-84B5-3782E4429BC5}" type="presParOf" srcId="{BDED48E7-5399-4280-8055-BFFE564A08CD}" destId="{3FEAC75D-F3CE-4ECA-8955-409D7BDBC21F}" srcOrd="2" destOrd="0" presId="urn:microsoft.com/office/officeart/2018/5/layout/IconLeafLabelList"/>
    <dgm:cxn modelId="{C30E8731-1B4C-4519-A355-E5074B6C1137}" type="presParOf" srcId="{BDED48E7-5399-4280-8055-BFFE564A08CD}" destId="{7B457A18-48DB-450F-9432-5F9057D1A22B}" srcOrd="3" destOrd="0" presId="urn:microsoft.com/office/officeart/2018/5/layout/IconLeafLabelList"/>
    <dgm:cxn modelId="{3CA23781-8AD0-410D-9BB5-06E70556C6E4}" type="presParOf" srcId="{3EBEE9D3-5314-4AC5-B761-3A8E02A990A2}" destId="{E4F5090A-EBB9-4F92-B08D-6EB9D1DFC424}" srcOrd="3" destOrd="0" presId="urn:microsoft.com/office/officeart/2018/5/layout/IconLeafLabelList"/>
    <dgm:cxn modelId="{A5F678D5-4FC2-4F47-962B-96C2C37F3577}" type="presParOf" srcId="{3EBEE9D3-5314-4AC5-B761-3A8E02A990A2}" destId="{48026C14-0668-494A-A5B9-E2AA154CBB5A}" srcOrd="4" destOrd="0" presId="urn:microsoft.com/office/officeart/2018/5/layout/IconLeafLabelList"/>
    <dgm:cxn modelId="{1EEC8C88-E98C-495C-80E4-30A543B80FB0}" type="presParOf" srcId="{48026C14-0668-494A-A5B9-E2AA154CBB5A}" destId="{57404E21-64DC-404A-8D56-ABE5C7C2AA0E}" srcOrd="0" destOrd="0" presId="urn:microsoft.com/office/officeart/2018/5/layout/IconLeafLabelList"/>
    <dgm:cxn modelId="{D057836C-DCD0-4940-BE1C-C47F629AF28B}" type="presParOf" srcId="{48026C14-0668-494A-A5B9-E2AA154CBB5A}" destId="{D01CD948-A93C-458C-A181-99E62C8CC09C}" srcOrd="1" destOrd="0" presId="urn:microsoft.com/office/officeart/2018/5/layout/IconLeafLabelList"/>
    <dgm:cxn modelId="{8B9B22F8-1A5B-4E13-90BE-53AEE4AFB5D8}" type="presParOf" srcId="{48026C14-0668-494A-A5B9-E2AA154CBB5A}" destId="{AEDE3EC0-940A-48B0-A50A-F70F58BE6612}" srcOrd="2" destOrd="0" presId="urn:microsoft.com/office/officeart/2018/5/layout/IconLeafLabelList"/>
    <dgm:cxn modelId="{4CA46FBD-12BB-4A3A-AB57-B37B0C33D2AE}" type="presParOf" srcId="{48026C14-0668-494A-A5B9-E2AA154CBB5A}" destId="{94497222-530F-4759-91E6-85588E40860D}"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7A0B89-5A7C-4C32-AB61-56C1CB7DF269}" type="doc">
      <dgm:prSet loTypeId="urn:microsoft.com/office/officeart/2005/8/layout/venn1" loCatId="relationship" qsTypeId="urn:microsoft.com/office/officeart/2005/8/quickstyle/simple1" qsCatId="simple" csTypeId="urn:microsoft.com/office/officeart/2005/8/colors/accent1_2" csCatId="accent1" phldr="1"/>
      <dgm:spPr/>
    </dgm:pt>
    <dgm:pt modelId="{730A68D4-456C-42A5-BD45-1EC7BDAD038F}">
      <dgm:prSet phldrT="[Tekst]"/>
      <dgm:spPr/>
      <dgm:t>
        <a:bodyPr/>
        <a:lstStyle/>
        <a:p>
          <a:r>
            <a:rPr lang="pl-PL" dirty="0" err="1"/>
            <a:t>Overall</a:t>
          </a:r>
          <a:r>
            <a:rPr lang="pl-PL" dirty="0"/>
            <a:t> Information</a:t>
          </a:r>
        </a:p>
      </dgm:t>
    </dgm:pt>
    <dgm:pt modelId="{206E6A6B-A7F6-49A3-A233-F79E37ADDC63}" type="parTrans" cxnId="{A755E0F9-8DB3-4047-853D-3E5271EF05A0}">
      <dgm:prSet/>
      <dgm:spPr/>
      <dgm:t>
        <a:bodyPr/>
        <a:lstStyle/>
        <a:p>
          <a:endParaRPr lang="pl-PL"/>
        </a:p>
      </dgm:t>
    </dgm:pt>
    <dgm:pt modelId="{D428CCA9-DA92-4A8A-8BBA-31578F5436D9}" type="sibTrans" cxnId="{A755E0F9-8DB3-4047-853D-3E5271EF05A0}">
      <dgm:prSet/>
      <dgm:spPr/>
      <dgm:t>
        <a:bodyPr/>
        <a:lstStyle/>
        <a:p>
          <a:endParaRPr lang="pl-PL"/>
        </a:p>
      </dgm:t>
    </dgm:pt>
    <dgm:pt modelId="{E4352A3B-3F7B-4481-8AA0-A3EC6EC380B9}">
      <dgm:prSet phldrT="[Tekst]"/>
      <dgm:spPr/>
      <dgm:t>
        <a:bodyPr/>
        <a:lstStyle/>
        <a:p>
          <a:r>
            <a:rPr lang="pl-PL" dirty="0" err="1"/>
            <a:t>Alghoritms</a:t>
          </a:r>
          <a:r>
            <a:rPr lang="pl-PL" dirty="0"/>
            <a:t> </a:t>
          </a:r>
          <a:r>
            <a:rPr lang="pl-PL" b="1" dirty="0" err="1">
              <a:solidFill>
                <a:srgbClr val="FF0000"/>
              </a:solidFill>
            </a:rPr>
            <a:t>without</a:t>
          </a:r>
          <a:r>
            <a:rPr lang="pl-PL" dirty="0"/>
            <a:t> </a:t>
          </a:r>
          <a:r>
            <a:rPr lang="pl-PL" dirty="0" err="1"/>
            <a:t>Feature</a:t>
          </a:r>
          <a:r>
            <a:rPr lang="pl-PL" dirty="0"/>
            <a:t> </a:t>
          </a:r>
          <a:r>
            <a:rPr lang="pl-PL" dirty="0" err="1"/>
            <a:t>Extraction</a:t>
          </a:r>
          <a:endParaRPr lang="pl-PL" dirty="0"/>
        </a:p>
      </dgm:t>
    </dgm:pt>
    <dgm:pt modelId="{CD0819BF-1120-411A-8F9C-6AB6FCDCF576}" type="parTrans" cxnId="{EE674F96-75A8-4524-BC5F-E5D73CB232ED}">
      <dgm:prSet/>
      <dgm:spPr/>
      <dgm:t>
        <a:bodyPr/>
        <a:lstStyle/>
        <a:p>
          <a:endParaRPr lang="pl-PL"/>
        </a:p>
      </dgm:t>
    </dgm:pt>
    <dgm:pt modelId="{49078D2C-FB16-4514-9C4F-D6C0F03BA174}" type="sibTrans" cxnId="{EE674F96-75A8-4524-BC5F-E5D73CB232ED}">
      <dgm:prSet/>
      <dgm:spPr/>
      <dgm:t>
        <a:bodyPr/>
        <a:lstStyle/>
        <a:p>
          <a:endParaRPr lang="pl-PL"/>
        </a:p>
      </dgm:t>
    </dgm:pt>
    <dgm:pt modelId="{C51A9B25-73A6-44A2-9613-3A28C0E59DCF}">
      <dgm:prSet phldrT="[Tekst]"/>
      <dgm:spPr/>
      <dgm:t>
        <a:bodyPr/>
        <a:lstStyle/>
        <a:p>
          <a:r>
            <a:rPr lang="pl-PL" dirty="0" err="1"/>
            <a:t>Alghoritms</a:t>
          </a:r>
          <a:r>
            <a:rPr lang="pl-PL" dirty="0"/>
            <a:t> </a:t>
          </a:r>
          <a:r>
            <a:rPr lang="pl-PL" b="1" dirty="0">
              <a:solidFill>
                <a:srgbClr val="FF0000"/>
              </a:solidFill>
            </a:rPr>
            <a:t>with</a:t>
          </a:r>
          <a:r>
            <a:rPr lang="pl-PL" dirty="0"/>
            <a:t> </a:t>
          </a:r>
          <a:r>
            <a:rPr lang="pl-PL" dirty="0" err="1"/>
            <a:t>Feature</a:t>
          </a:r>
          <a:r>
            <a:rPr lang="pl-PL" dirty="0"/>
            <a:t> </a:t>
          </a:r>
          <a:r>
            <a:rPr lang="pl-PL" dirty="0" err="1"/>
            <a:t>Extraction</a:t>
          </a:r>
          <a:endParaRPr lang="pl-PL" dirty="0"/>
        </a:p>
      </dgm:t>
    </dgm:pt>
    <dgm:pt modelId="{F9BB6F6D-8A0E-41CC-A6CE-B89B94E6C976}" type="parTrans" cxnId="{7F473B6E-D125-431F-B280-3A00EAD6F22E}">
      <dgm:prSet/>
      <dgm:spPr/>
      <dgm:t>
        <a:bodyPr/>
        <a:lstStyle/>
        <a:p>
          <a:endParaRPr lang="pl-PL"/>
        </a:p>
      </dgm:t>
    </dgm:pt>
    <dgm:pt modelId="{83A8385E-E1F4-4AF3-BE67-7BB8E261E07A}" type="sibTrans" cxnId="{7F473B6E-D125-431F-B280-3A00EAD6F22E}">
      <dgm:prSet/>
      <dgm:spPr/>
      <dgm:t>
        <a:bodyPr/>
        <a:lstStyle/>
        <a:p>
          <a:endParaRPr lang="pl-PL"/>
        </a:p>
      </dgm:t>
    </dgm:pt>
    <dgm:pt modelId="{1BC8ED4E-D044-4191-AC91-AE861A7ABF08}" type="pres">
      <dgm:prSet presAssocID="{2B7A0B89-5A7C-4C32-AB61-56C1CB7DF269}" presName="compositeShape" presStyleCnt="0">
        <dgm:presLayoutVars>
          <dgm:chMax val="7"/>
          <dgm:dir/>
          <dgm:resizeHandles val="exact"/>
        </dgm:presLayoutVars>
      </dgm:prSet>
      <dgm:spPr/>
    </dgm:pt>
    <dgm:pt modelId="{1B174D77-AA20-4ABC-ABCB-5073907AAF60}" type="pres">
      <dgm:prSet presAssocID="{730A68D4-456C-42A5-BD45-1EC7BDAD038F}" presName="circ1" presStyleLbl="vennNode1" presStyleIdx="0" presStyleCnt="3"/>
      <dgm:spPr/>
    </dgm:pt>
    <dgm:pt modelId="{6D0621B1-06D1-4094-B51D-C5D3139D664C}" type="pres">
      <dgm:prSet presAssocID="{730A68D4-456C-42A5-BD45-1EC7BDAD038F}" presName="circ1Tx" presStyleLbl="revTx" presStyleIdx="0" presStyleCnt="0">
        <dgm:presLayoutVars>
          <dgm:chMax val="0"/>
          <dgm:chPref val="0"/>
          <dgm:bulletEnabled val="1"/>
        </dgm:presLayoutVars>
      </dgm:prSet>
      <dgm:spPr/>
    </dgm:pt>
    <dgm:pt modelId="{D9E766D4-E785-4631-8997-43A84C5F2B15}" type="pres">
      <dgm:prSet presAssocID="{E4352A3B-3F7B-4481-8AA0-A3EC6EC380B9}" presName="circ2" presStyleLbl="vennNode1" presStyleIdx="1" presStyleCnt="3"/>
      <dgm:spPr/>
    </dgm:pt>
    <dgm:pt modelId="{761A8E08-C247-4F66-A769-4979D6B00A7E}" type="pres">
      <dgm:prSet presAssocID="{E4352A3B-3F7B-4481-8AA0-A3EC6EC380B9}" presName="circ2Tx" presStyleLbl="revTx" presStyleIdx="0" presStyleCnt="0">
        <dgm:presLayoutVars>
          <dgm:chMax val="0"/>
          <dgm:chPref val="0"/>
          <dgm:bulletEnabled val="1"/>
        </dgm:presLayoutVars>
      </dgm:prSet>
      <dgm:spPr/>
    </dgm:pt>
    <dgm:pt modelId="{72E78EA6-7017-4E96-B299-022F34E2C0CE}" type="pres">
      <dgm:prSet presAssocID="{C51A9B25-73A6-44A2-9613-3A28C0E59DCF}" presName="circ3" presStyleLbl="vennNode1" presStyleIdx="2" presStyleCnt="3"/>
      <dgm:spPr/>
    </dgm:pt>
    <dgm:pt modelId="{2C90B816-ADE3-4477-BF2D-1E97F15FDDCA}" type="pres">
      <dgm:prSet presAssocID="{C51A9B25-73A6-44A2-9613-3A28C0E59DCF}" presName="circ3Tx" presStyleLbl="revTx" presStyleIdx="0" presStyleCnt="0">
        <dgm:presLayoutVars>
          <dgm:chMax val="0"/>
          <dgm:chPref val="0"/>
          <dgm:bulletEnabled val="1"/>
        </dgm:presLayoutVars>
      </dgm:prSet>
      <dgm:spPr/>
    </dgm:pt>
  </dgm:ptLst>
  <dgm:cxnLst>
    <dgm:cxn modelId="{868CD33A-8B47-4E69-BFAB-5580C70328E3}" type="presOf" srcId="{E4352A3B-3F7B-4481-8AA0-A3EC6EC380B9}" destId="{761A8E08-C247-4F66-A769-4979D6B00A7E}" srcOrd="1" destOrd="0" presId="urn:microsoft.com/office/officeart/2005/8/layout/venn1"/>
    <dgm:cxn modelId="{1A319D59-89C3-4E0C-8980-86D2718ADB3F}" type="presOf" srcId="{730A68D4-456C-42A5-BD45-1EC7BDAD038F}" destId="{1B174D77-AA20-4ABC-ABCB-5073907AAF60}" srcOrd="0" destOrd="0" presId="urn:microsoft.com/office/officeart/2005/8/layout/venn1"/>
    <dgm:cxn modelId="{EB28E959-2803-4170-9F33-666E0EFBD34B}" type="presOf" srcId="{E4352A3B-3F7B-4481-8AA0-A3EC6EC380B9}" destId="{D9E766D4-E785-4631-8997-43A84C5F2B15}" srcOrd="0" destOrd="0" presId="urn:microsoft.com/office/officeart/2005/8/layout/venn1"/>
    <dgm:cxn modelId="{7F473B6E-D125-431F-B280-3A00EAD6F22E}" srcId="{2B7A0B89-5A7C-4C32-AB61-56C1CB7DF269}" destId="{C51A9B25-73A6-44A2-9613-3A28C0E59DCF}" srcOrd="2" destOrd="0" parTransId="{F9BB6F6D-8A0E-41CC-A6CE-B89B94E6C976}" sibTransId="{83A8385E-E1F4-4AF3-BE67-7BB8E261E07A}"/>
    <dgm:cxn modelId="{5098A770-8BA6-4BFD-8DA6-AAC87B653581}" type="presOf" srcId="{C51A9B25-73A6-44A2-9613-3A28C0E59DCF}" destId="{72E78EA6-7017-4E96-B299-022F34E2C0CE}" srcOrd="0" destOrd="0" presId="urn:microsoft.com/office/officeart/2005/8/layout/venn1"/>
    <dgm:cxn modelId="{47A8F787-09EB-4FF4-B499-CDF65EE05A6B}" type="presOf" srcId="{C51A9B25-73A6-44A2-9613-3A28C0E59DCF}" destId="{2C90B816-ADE3-4477-BF2D-1E97F15FDDCA}" srcOrd="1" destOrd="0" presId="urn:microsoft.com/office/officeart/2005/8/layout/venn1"/>
    <dgm:cxn modelId="{EE674F96-75A8-4524-BC5F-E5D73CB232ED}" srcId="{2B7A0B89-5A7C-4C32-AB61-56C1CB7DF269}" destId="{E4352A3B-3F7B-4481-8AA0-A3EC6EC380B9}" srcOrd="1" destOrd="0" parTransId="{CD0819BF-1120-411A-8F9C-6AB6FCDCF576}" sibTransId="{49078D2C-FB16-4514-9C4F-D6C0F03BA174}"/>
    <dgm:cxn modelId="{BCFFAD99-6C6B-4F52-838E-08BBBA0CAD66}" type="presOf" srcId="{730A68D4-456C-42A5-BD45-1EC7BDAD038F}" destId="{6D0621B1-06D1-4094-B51D-C5D3139D664C}" srcOrd="1" destOrd="0" presId="urn:microsoft.com/office/officeart/2005/8/layout/venn1"/>
    <dgm:cxn modelId="{509A78AE-F8D5-4371-AA86-7DE6F1E498F3}" type="presOf" srcId="{2B7A0B89-5A7C-4C32-AB61-56C1CB7DF269}" destId="{1BC8ED4E-D044-4191-AC91-AE861A7ABF08}" srcOrd="0" destOrd="0" presId="urn:microsoft.com/office/officeart/2005/8/layout/venn1"/>
    <dgm:cxn modelId="{A755E0F9-8DB3-4047-853D-3E5271EF05A0}" srcId="{2B7A0B89-5A7C-4C32-AB61-56C1CB7DF269}" destId="{730A68D4-456C-42A5-BD45-1EC7BDAD038F}" srcOrd="0" destOrd="0" parTransId="{206E6A6B-A7F6-49A3-A233-F79E37ADDC63}" sibTransId="{D428CCA9-DA92-4A8A-8BBA-31578F5436D9}"/>
    <dgm:cxn modelId="{B05EBF39-EAD1-477A-8353-BB20CD838424}" type="presParOf" srcId="{1BC8ED4E-D044-4191-AC91-AE861A7ABF08}" destId="{1B174D77-AA20-4ABC-ABCB-5073907AAF60}" srcOrd="0" destOrd="0" presId="urn:microsoft.com/office/officeart/2005/8/layout/venn1"/>
    <dgm:cxn modelId="{ECADCA5E-E9F2-4626-B0F6-8750F47C631F}" type="presParOf" srcId="{1BC8ED4E-D044-4191-AC91-AE861A7ABF08}" destId="{6D0621B1-06D1-4094-B51D-C5D3139D664C}" srcOrd="1" destOrd="0" presId="urn:microsoft.com/office/officeart/2005/8/layout/venn1"/>
    <dgm:cxn modelId="{A34DD37F-6AFD-491C-9BD2-DDDB3645F29F}" type="presParOf" srcId="{1BC8ED4E-D044-4191-AC91-AE861A7ABF08}" destId="{D9E766D4-E785-4631-8997-43A84C5F2B15}" srcOrd="2" destOrd="0" presId="urn:microsoft.com/office/officeart/2005/8/layout/venn1"/>
    <dgm:cxn modelId="{0FCEEEF5-48A3-46DD-9B3B-F680ECE02F8F}" type="presParOf" srcId="{1BC8ED4E-D044-4191-AC91-AE861A7ABF08}" destId="{761A8E08-C247-4F66-A769-4979D6B00A7E}" srcOrd="3" destOrd="0" presId="urn:microsoft.com/office/officeart/2005/8/layout/venn1"/>
    <dgm:cxn modelId="{182DC4A9-60A3-4AC9-AD32-938DD2989B50}" type="presParOf" srcId="{1BC8ED4E-D044-4191-AC91-AE861A7ABF08}" destId="{72E78EA6-7017-4E96-B299-022F34E2C0CE}" srcOrd="4" destOrd="0" presId="urn:microsoft.com/office/officeart/2005/8/layout/venn1"/>
    <dgm:cxn modelId="{A0C9F6BE-3989-470E-88D0-E142ACAF2675}" type="presParOf" srcId="{1BC8ED4E-D044-4191-AC91-AE861A7ABF08}" destId="{2C90B816-ADE3-4477-BF2D-1E97F15FDDCA}"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C2D9D5-C368-4952-B8EE-1BA1FCA18314}"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5B382918-D709-4FFA-A296-2239BDD77A86}">
      <dgm:prSet custT="1"/>
      <dgm:spPr/>
      <dgm:t>
        <a:bodyPr/>
        <a:lstStyle/>
        <a:p>
          <a:r>
            <a:rPr lang="pl-PL" sz="5000" dirty="0" err="1"/>
            <a:t>Can</a:t>
          </a:r>
          <a:r>
            <a:rPr lang="pl-PL" sz="5000" dirty="0"/>
            <a:t> we </a:t>
          </a:r>
          <a:r>
            <a:rPr lang="pl-PL" sz="5000" dirty="0" err="1"/>
            <a:t>use</a:t>
          </a:r>
          <a:r>
            <a:rPr lang="pl-PL" sz="5000" dirty="0"/>
            <a:t> </a:t>
          </a:r>
          <a:r>
            <a:rPr lang="pl-PL" sz="5000" dirty="0" err="1"/>
            <a:t>them</a:t>
          </a:r>
          <a:r>
            <a:rPr lang="pl-PL" sz="5000" dirty="0"/>
            <a:t> to </a:t>
          </a:r>
          <a:r>
            <a:rPr lang="en-US" sz="5000" dirty="0"/>
            <a:t>classify</a:t>
          </a:r>
          <a:r>
            <a:rPr lang="pl-PL" sz="5000" dirty="0"/>
            <a:t> </a:t>
          </a:r>
          <a:r>
            <a:rPr lang="pl-PL" sz="5000" dirty="0" err="1"/>
            <a:t>cancer</a:t>
          </a:r>
          <a:r>
            <a:rPr lang="pl-PL" sz="5000" dirty="0"/>
            <a:t>?   </a:t>
          </a:r>
          <a:endParaRPr lang="en-US" sz="5000" dirty="0"/>
        </a:p>
      </dgm:t>
    </dgm:pt>
    <dgm:pt modelId="{6FDA69FF-E183-46B2-86AC-94465791F48E}" type="parTrans" cxnId="{1440F327-5278-494D-8231-E185A5F06270}">
      <dgm:prSet/>
      <dgm:spPr/>
      <dgm:t>
        <a:bodyPr/>
        <a:lstStyle/>
        <a:p>
          <a:endParaRPr lang="en-US"/>
        </a:p>
      </dgm:t>
    </dgm:pt>
    <dgm:pt modelId="{786ECC4D-2C8D-4440-8DD0-3D6C57B52F04}" type="sibTrans" cxnId="{1440F327-5278-494D-8231-E185A5F06270}">
      <dgm:prSet/>
      <dgm:spPr/>
      <dgm:t>
        <a:bodyPr/>
        <a:lstStyle/>
        <a:p>
          <a:endParaRPr lang="en-US"/>
        </a:p>
      </dgm:t>
    </dgm:pt>
    <dgm:pt modelId="{C1800473-C4F1-F442-BB8F-7554B2B004B3}" type="pres">
      <dgm:prSet presAssocID="{13C2D9D5-C368-4952-B8EE-1BA1FCA18314}" presName="Name0" presStyleCnt="0">
        <dgm:presLayoutVars>
          <dgm:dir/>
          <dgm:animLvl val="lvl"/>
          <dgm:resizeHandles val="exact"/>
        </dgm:presLayoutVars>
      </dgm:prSet>
      <dgm:spPr/>
    </dgm:pt>
    <dgm:pt modelId="{BCEF61C4-BA39-AA4A-854C-937D923B8457}" type="pres">
      <dgm:prSet presAssocID="{5B382918-D709-4FFA-A296-2239BDD77A86}" presName="boxAndChildren" presStyleCnt="0"/>
      <dgm:spPr/>
    </dgm:pt>
    <dgm:pt modelId="{1EFE8B8D-F5FB-AE4B-AE12-BB7975916EF9}" type="pres">
      <dgm:prSet presAssocID="{5B382918-D709-4FFA-A296-2239BDD77A86}" presName="parentTextBox" presStyleLbl="node1" presStyleIdx="0" presStyleCnt="1"/>
      <dgm:spPr/>
    </dgm:pt>
  </dgm:ptLst>
  <dgm:cxnLst>
    <dgm:cxn modelId="{69F8E319-21C1-2643-B74E-663AE5A6092D}" type="presOf" srcId="{5B382918-D709-4FFA-A296-2239BDD77A86}" destId="{1EFE8B8D-F5FB-AE4B-AE12-BB7975916EF9}" srcOrd="0" destOrd="0" presId="urn:microsoft.com/office/officeart/2005/8/layout/process4"/>
    <dgm:cxn modelId="{1440F327-5278-494D-8231-E185A5F06270}" srcId="{13C2D9D5-C368-4952-B8EE-1BA1FCA18314}" destId="{5B382918-D709-4FFA-A296-2239BDD77A86}" srcOrd="0" destOrd="0" parTransId="{6FDA69FF-E183-46B2-86AC-94465791F48E}" sibTransId="{786ECC4D-2C8D-4440-8DD0-3D6C57B52F04}"/>
    <dgm:cxn modelId="{3A376D4E-B61B-C544-9E3E-D5BEB86AE48B}" type="presOf" srcId="{13C2D9D5-C368-4952-B8EE-1BA1FCA18314}" destId="{C1800473-C4F1-F442-BB8F-7554B2B004B3}" srcOrd="0" destOrd="0" presId="urn:microsoft.com/office/officeart/2005/8/layout/process4"/>
    <dgm:cxn modelId="{7D4EA4BF-AFAE-5140-B2ED-E6536D04C1C7}" type="presParOf" srcId="{C1800473-C4F1-F442-BB8F-7554B2B004B3}" destId="{BCEF61C4-BA39-AA4A-854C-937D923B8457}" srcOrd="0" destOrd="0" presId="urn:microsoft.com/office/officeart/2005/8/layout/process4"/>
    <dgm:cxn modelId="{87F26393-0D23-0447-8A51-67E62DEE340F}" type="presParOf" srcId="{BCEF61C4-BA39-AA4A-854C-937D923B8457}" destId="{1EFE8B8D-F5FB-AE4B-AE12-BB7975916EF9}"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C2D9D5-C368-4952-B8EE-1BA1FCA18314}"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5B382918-D709-4FFA-A296-2239BDD77A86}">
      <dgm:prSet/>
      <dgm:spPr/>
      <dgm:t>
        <a:bodyPr/>
        <a:lstStyle/>
        <a:p>
          <a:r>
            <a:rPr lang="pl-PL"/>
            <a:t>Can we use them to </a:t>
          </a:r>
          <a:r>
            <a:rPr lang="en-US"/>
            <a:t>classify</a:t>
          </a:r>
          <a:r>
            <a:rPr lang="pl-PL"/>
            <a:t> cancer?   </a:t>
          </a:r>
          <a:endParaRPr lang="en-US"/>
        </a:p>
      </dgm:t>
    </dgm:pt>
    <dgm:pt modelId="{6FDA69FF-E183-46B2-86AC-94465791F48E}" type="parTrans" cxnId="{1440F327-5278-494D-8231-E185A5F06270}">
      <dgm:prSet/>
      <dgm:spPr/>
      <dgm:t>
        <a:bodyPr/>
        <a:lstStyle/>
        <a:p>
          <a:endParaRPr lang="en-US"/>
        </a:p>
      </dgm:t>
    </dgm:pt>
    <dgm:pt modelId="{786ECC4D-2C8D-4440-8DD0-3D6C57B52F04}" type="sibTrans" cxnId="{1440F327-5278-494D-8231-E185A5F06270}">
      <dgm:prSet/>
      <dgm:spPr/>
      <dgm:t>
        <a:bodyPr/>
        <a:lstStyle/>
        <a:p>
          <a:endParaRPr lang="en-US"/>
        </a:p>
      </dgm:t>
    </dgm:pt>
    <dgm:pt modelId="{7F6F44BE-187C-4702-9DF6-C1C375C4DF26}">
      <dgm:prSet/>
      <dgm:spPr/>
      <dgm:t>
        <a:bodyPr/>
        <a:lstStyle/>
        <a:p>
          <a:r>
            <a:rPr lang="pl-PL" dirty="0" err="1"/>
            <a:t>Compare</a:t>
          </a:r>
          <a:r>
            <a:rPr lang="pl-PL" dirty="0"/>
            <a:t> </a:t>
          </a:r>
          <a:r>
            <a:rPr lang="pl-PL" dirty="0" err="1"/>
            <a:t>results</a:t>
          </a:r>
          <a:r>
            <a:rPr lang="pl-PL" dirty="0"/>
            <a:t> with </a:t>
          </a:r>
          <a:r>
            <a:rPr lang="pl-PL" dirty="0" err="1"/>
            <a:t>regular</a:t>
          </a:r>
          <a:r>
            <a:rPr lang="pl-PL" dirty="0"/>
            <a:t> </a:t>
          </a:r>
          <a:r>
            <a:rPr lang="pl-PL" dirty="0" err="1"/>
            <a:t>models</a:t>
          </a:r>
          <a:endParaRPr lang="en-US" dirty="0"/>
        </a:p>
      </dgm:t>
    </dgm:pt>
    <dgm:pt modelId="{78845B59-E83D-4129-98E8-533AAC0D71F6}" type="parTrans" cxnId="{CB8974C5-8CF8-4FA3-8128-4571E8D4A30A}">
      <dgm:prSet/>
      <dgm:spPr/>
      <dgm:t>
        <a:bodyPr/>
        <a:lstStyle/>
        <a:p>
          <a:endParaRPr lang="en-US"/>
        </a:p>
      </dgm:t>
    </dgm:pt>
    <dgm:pt modelId="{1C5B0A50-9BC0-4B3E-9E35-BA78A4183A2F}" type="sibTrans" cxnId="{CB8974C5-8CF8-4FA3-8128-4571E8D4A30A}">
      <dgm:prSet/>
      <dgm:spPr/>
      <dgm:t>
        <a:bodyPr/>
        <a:lstStyle/>
        <a:p>
          <a:endParaRPr lang="en-US"/>
        </a:p>
      </dgm:t>
    </dgm:pt>
    <dgm:pt modelId="{C1800473-C4F1-F442-BB8F-7554B2B004B3}" type="pres">
      <dgm:prSet presAssocID="{13C2D9D5-C368-4952-B8EE-1BA1FCA18314}" presName="Name0" presStyleCnt="0">
        <dgm:presLayoutVars>
          <dgm:dir/>
          <dgm:animLvl val="lvl"/>
          <dgm:resizeHandles val="exact"/>
        </dgm:presLayoutVars>
      </dgm:prSet>
      <dgm:spPr/>
    </dgm:pt>
    <dgm:pt modelId="{3B7CCA0A-7583-5842-84C5-46972B875676}" type="pres">
      <dgm:prSet presAssocID="{7F6F44BE-187C-4702-9DF6-C1C375C4DF26}" presName="boxAndChildren" presStyleCnt="0"/>
      <dgm:spPr/>
    </dgm:pt>
    <dgm:pt modelId="{D87C1CC6-F1A6-0945-AACF-824910513B1B}" type="pres">
      <dgm:prSet presAssocID="{7F6F44BE-187C-4702-9DF6-C1C375C4DF26}" presName="parentTextBox" presStyleLbl="node1" presStyleIdx="0" presStyleCnt="2"/>
      <dgm:spPr/>
    </dgm:pt>
    <dgm:pt modelId="{70293381-7171-0F44-9F4B-EDCDD9E9215A}" type="pres">
      <dgm:prSet presAssocID="{786ECC4D-2C8D-4440-8DD0-3D6C57B52F04}" presName="sp" presStyleCnt="0"/>
      <dgm:spPr/>
    </dgm:pt>
    <dgm:pt modelId="{2DB192EB-01B3-1D43-96D7-26C4C8BAE042}" type="pres">
      <dgm:prSet presAssocID="{5B382918-D709-4FFA-A296-2239BDD77A86}" presName="arrowAndChildren" presStyleCnt="0"/>
      <dgm:spPr/>
    </dgm:pt>
    <dgm:pt modelId="{ACA6EFD9-78F3-BE4E-990B-EBE74CCBA585}" type="pres">
      <dgm:prSet presAssocID="{5B382918-D709-4FFA-A296-2239BDD77A86}" presName="parentTextArrow" presStyleLbl="node1" presStyleIdx="1" presStyleCnt="2"/>
      <dgm:spPr/>
    </dgm:pt>
  </dgm:ptLst>
  <dgm:cxnLst>
    <dgm:cxn modelId="{BED60306-44B7-9A4E-938B-9234237CBC96}" type="presOf" srcId="{5B382918-D709-4FFA-A296-2239BDD77A86}" destId="{ACA6EFD9-78F3-BE4E-990B-EBE74CCBA585}" srcOrd="0" destOrd="0" presId="urn:microsoft.com/office/officeart/2005/8/layout/process4"/>
    <dgm:cxn modelId="{1440F327-5278-494D-8231-E185A5F06270}" srcId="{13C2D9D5-C368-4952-B8EE-1BA1FCA18314}" destId="{5B382918-D709-4FFA-A296-2239BDD77A86}" srcOrd="0" destOrd="0" parTransId="{6FDA69FF-E183-46B2-86AC-94465791F48E}" sibTransId="{786ECC4D-2C8D-4440-8DD0-3D6C57B52F04}"/>
    <dgm:cxn modelId="{3A376D4E-B61B-C544-9E3E-D5BEB86AE48B}" type="presOf" srcId="{13C2D9D5-C368-4952-B8EE-1BA1FCA18314}" destId="{C1800473-C4F1-F442-BB8F-7554B2B004B3}" srcOrd="0" destOrd="0" presId="urn:microsoft.com/office/officeart/2005/8/layout/process4"/>
    <dgm:cxn modelId="{CB8974C5-8CF8-4FA3-8128-4571E8D4A30A}" srcId="{13C2D9D5-C368-4952-B8EE-1BA1FCA18314}" destId="{7F6F44BE-187C-4702-9DF6-C1C375C4DF26}" srcOrd="1" destOrd="0" parTransId="{78845B59-E83D-4129-98E8-533AAC0D71F6}" sibTransId="{1C5B0A50-9BC0-4B3E-9E35-BA78A4183A2F}"/>
    <dgm:cxn modelId="{5D2DE0FD-B657-AB48-A984-AA02790E786B}" type="presOf" srcId="{7F6F44BE-187C-4702-9DF6-C1C375C4DF26}" destId="{D87C1CC6-F1A6-0945-AACF-824910513B1B}" srcOrd="0" destOrd="0" presId="urn:microsoft.com/office/officeart/2005/8/layout/process4"/>
    <dgm:cxn modelId="{EE6FD342-6FD5-974F-ADEA-4C7486C0FFA2}" type="presParOf" srcId="{C1800473-C4F1-F442-BB8F-7554B2B004B3}" destId="{3B7CCA0A-7583-5842-84C5-46972B875676}" srcOrd="0" destOrd="0" presId="urn:microsoft.com/office/officeart/2005/8/layout/process4"/>
    <dgm:cxn modelId="{CCC79652-EF2F-7A4D-89B5-E063D1D3C06A}" type="presParOf" srcId="{3B7CCA0A-7583-5842-84C5-46972B875676}" destId="{D87C1CC6-F1A6-0945-AACF-824910513B1B}" srcOrd="0" destOrd="0" presId="urn:microsoft.com/office/officeart/2005/8/layout/process4"/>
    <dgm:cxn modelId="{4A010109-CD64-7B4A-BFEB-A09A9D585802}" type="presParOf" srcId="{C1800473-C4F1-F442-BB8F-7554B2B004B3}" destId="{70293381-7171-0F44-9F4B-EDCDD9E9215A}" srcOrd="1" destOrd="0" presId="urn:microsoft.com/office/officeart/2005/8/layout/process4"/>
    <dgm:cxn modelId="{6F7899B9-770F-434F-BC8F-D57B43566C86}" type="presParOf" srcId="{C1800473-C4F1-F442-BB8F-7554B2B004B3}" destId="{2DB192EB-01B3-1D43-96D7-26C4C8BAE042}" srcOrd="2" destOrd="0" presId="urn:microsoft.com/office/officeart/2005/8/layout/process4"/>
    <dgm:cxn modelId="{77454C4F-8249-B345-B842-BFEDF3957454}" type="presParOf" srcId="{2DB192EB-01B3-1D43-96D7-26C4C8BAE042}" destId="{ACA6EFD9-78F3-BE4E-990B-EBE74CCBA585}"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C2D9D5-C368-4952-B8EE-1BA1FCA18314}"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5B382918-D709-4FFA-A296-2239BDD77A86}">
      <dgm:prSet custT="1"/>
      <dgm:spPr/>
      <dgm:t>
        <a:bodyPr/>
        <a:lstStyle/>
        <a:p>
          <a:r>
            <a:rPr lang="pl-PL" sz="5000" dirty="0" err="1"/>
            <a:t>Can</a:t>
          </a:r>
          <a:r>
            <a:rPr lang="pl-PL" sz="5000" dirty="0"/>
            <a:t> we spot </a:t>
          </a:r>
          <a:r>
            <a:rPr lang="pl-PL" sz="5000" dirty="0" err="1"/>
            <a:t>patches</a:t>
          </a:r>
          <a:r>
            <a:rPr lang="pl-PL" sz="5000" dirty="0"/>
            <a:t> </a:t>
          </a:r>
          <a:r>
            <a:rPr lang="pl-PL" sz="5000" dirty="0" err="1"/>
            <a:t>that</a:t>
          </a:r>
          <a:r>
            <a:rPr lang="pl-PL" sz="5000" dirty="0"/>
            <a:t> </a:t>
          </a:r>
          <a:r>
            <a:rPr lang="pl-PL" sz="5000" dirty="0" err="1"/>
            <a:t>cause</a:t>
          </a:r>
          <a:r>
            <a:rPr lang="pl-PL" sz="5000" dirty="0"/>
            <a:t> </a:t>
          </a:r>
          <a:r>
            <a:rPr lang="pl-PL" sz="5000" dirty="0" err="1"/>
            <a:t>troube</a:t>
          </a:r>
          <a:r>
            <a:rPr lang="pl-PL" sz="5000" dirty="0"/>
            <a:t> to </a:t>
          </a:r>
          <a:r>
            <a:rPr lang="pl-PL" sz="5000" dirty="0" err="1"/>
            <a:t>our</a:t>
          </a:r>
          <a:r>
            <a:rPr lang="pl-PL" sz="5000" dirty="0"/>
            <a:t> </a:t>
          </a:r>
          <a:r>
            <a:rPr lang="pl-PL" sz="5000" dirty="0" err="1"/>
            <a:t>regular</a:t>
          </a:r>
          <a:r>
            <a:rPr lang="pl-PL" sz="5000" dirty="0"/>
            <a:t> </a:t>
          </a:r>
          <a:r>
            <a:rPr lang="pl-PL" sz="5000" dirty="0" err="1"/>
            <a:t>models</a:t>
          </a:r>
          <a:r>
            <a:rPr lang="pl-PL" sz="5000" dirty="0"/>
            <a:t>? </a:t>
          </a:r>
          <a:endParaRPr lang="en-US" sz="5000" dirty="0"/>
        </a:p>
      </dgm:t>
    </dgm:pt>
    <dgm:pt modelId="{6FDA69FF-E183-46B2-86AC-94465791F48E}" type="parTrans" cxnId="{1440F327-5278-494D-8231-E185A5F06270}">
      <dgm:prSet/>
      <dgm:spPr/>
      <dgm:t>
        <a:bodyPr/>
        <a:lstStyle/>
        <a:p>
          <a:endParaRPr lang="en-US"/>
        </a:p>
      </dgm:t>
    </dgm:pt>
    <dgm:pt modelId="{786ECC4D-2C8D-4440-8DD0-3D6C57B52F04}" type="sibTrans" cxnId="{1440F327-5278-494D-8231-E185A5F06270}">
      <dgm:prSet/>
      <dgm:spPr/>
      <dgm:t>
        <a:bodyPr/>
        <a:lstStyle/>
        <a:p>
          <a:endParaRPr lang="en-US"/>
        </a:p>
      </dgm:t>
    </dgm:pt>
    <dgm:pt modelId="{C1800473-C4F1-F442-BB8F-7554B2B004B3}" type="pres">
      <dgm:prSet presAssocID="{13C2D9D5-C368-4952-B8EE-1BA1FCA18314}" presName="Name0" presStyleCnt="0">
        <dgm:presLayoutVars>
          <dgm:dir/>
          <dgm:animLvl val="lvl"/>
          <dgm:resizeHandles val="exact"/>
        </dgm:presLayoutVars>
      </dgm:prSet>
      <dgm:spPr/>
    </dgm:pt>
    <dgm:pt modelId="{58F8E09A-22B6-694D-A5A2-C69BBFBBDDDA}" type="pres">
      <dgm:prSet presAssocID="{5B382918-D709-4FFA-A296-2239BDD77A86}" presName="boxAndChildren" presStyleCnt="0"/>
      <dgm:spPr/>
    </dgm:pt>
    <dgm:pt modelId="{7FF91CF6-4820-0743-9EA4-1A7F79AA7648}" type="pres">
      <dgm:prSet presAssocID="{5B382918-D709-4FFA-A296-2239BDD77A86}" presName="parentTextBox" presStyleLbl="node1" presStyleIdx="0" presStyleCnt="1"/>
      <dgm:spPr/>
    </dgm:pt>
  </dgm:ptLst>
  <dgm:cxnLst>
    <dgm:cxn modelId="{1440F327-5278-494D-8231-E185A5F06270}" srcId="{13C2D9D5-C368-4952-B8EE-1BA1FCA18314}" destId="{5B382918-D709-4FFA-A296-2239BDD77A86}" srcOrd="0" destOrd="0" parTransId="{6FDA69FF-E183-46B2-86AC-94465791F48E}" sibTransId="{786ECC4D-2C8D-4440-8DD0-3D6C57B52F04}"/>
    <dgm:cxn modelId="{3A376D4E-B61B-C544-9E3E-D5BEB86AE48B}" type="presOf" srcId="{13C2D9D5-C368-4952-B8EE-1BA1FCA18314}" destId="{C1800473-C4F1-F442-BB8F-7554B2B004B3}" srcOrd="0" destOrd="0" presId="urn:microsoft.com/office/officeart/2005/8/layout/process4"/>
    <dgm:cxn modelId="{C4833573-7E93-2E4D-B4C1-CEFB5D5C6E02}" type="presOf" srcId="{5B382918-D709-4FFA-A296-2239BDD77A86}" destId="{7FF91CF6-4820-0743-9EA4-1A7F79AA7648}" srcOrd="0" destOrd="0" presId="urn:microsoft.com/office/officeart/2005/8/layout/process4"/>
    <dgm:cxn modelId="{057798F3-E5D0-914B-8BC2-02821B4FC455}" type="presParOf" srcId="{C1800473-C4F1-F442-BB8F-7554B2B004B3}" destId="{58F8E09A-22B6-694D-A5A2-C69BBFBBDDDA}" srcOrd="0" destOrd="0" presId="urn:microsoft.com/office/officeart/2005/8/layout/process4"/>
    <dgm:cxn modelId="{AA9C97B2-9100-4C4A-8CEC-AFB03FF3EAC1}" type="presParOf" srcId="{58F8E09A-22B6-694D-A5A2-C69BBFBBDDDA}" destId="{7FF91CF6-4820-0743-9EA4-1A7F79AA7648}"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3C2D9D5-C368-4952-B8EE-1BA1FCA18314}"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5B382918-D709-4FFA-A296-2239BDD77A86}">
      <dgm:prSet/>
      <dgm:spPr/>
      <dgm:t>
        <a:bodyPr/>
        <a:lstStyle/>
        <a:p>
          <a:r>
            <a:rPr lang="pl-PL" dirty="0" err="1"/>
            <a:t>Can</a:t>
          </a:r>
          <a:r>
            <a:rPr lang="pl-PL" dirty="0"/>
            <a:t> we spot </a:t>
          </a:r>
          <a:r>
            <a:rPr lang="pl-PL" dirty="0" err="1"/>
            <a:t>patches</a:t>
          </a:r>
          <a:r>
            <a:rPr lang="pl-PL" dirty="0"/>
            <a:t> </a:t>
          </a:r>
          <a:r>
            <a:rPr lang="pl-PL" dirty="0" err="1"/>
            <a:t>that</a:t>
          </a:r>
          <a:r>
            <a:rPr lang="pl-PL" dirty="0"/>
            <a:t> </a:t>
          </a:r>
          <a:r>
            <a:rPr lang="pl-PL" dirty="0" err="1"/>
            <a:t>cause</a:t>
          </a:r>
          <a:r>
            <a:rPr lang="pl-PL" dirty="0"/>
            <a:t> </a:t>
          </a:r>
          <a:r>
            <a:rPr lang="pl-PL" dirty="0" err="1"/>
            <a:t>troube</a:t>
          </a:r>
          <a:r>
            <a:rPr lang="pl-PL" dirty="0"/>
            <a:t> to </a:t>
          </a:r>
          <a:r>
            <a:rPr lang="pl-PL" dirty="0" err="1"/>
            <a:t>our</a:t>
          </a:r>
          <a:r>
            <a:rPr lang="pl-PL" dirty="0"/>
            <a:t> </a:t>
          </a:r>
          <a:r>
            <a:rPr lang="pl-PL" dirty="0" err="1"/>
            <a:t>regular</a:t>
          </a:r>
          <a:r>
            <a:rPr lang="pl-PL" dirty="0"/>
            <a:t> </a:t>
          </a:r>
          <a:r>
            <a:rPr lang="pl-PL" dirty="0" err="1"/>
            <a:t>models</a:t>
          </a:r>
          <a:r>
            <a:rPr lang="pl-PL" dirty="0"/>
            <a:t>? </a:t>
          </a:r>
          <a:endParaRPr lang="en-US" dirty="0"/>
        </a:p>
      </dgm:t>
    </dgm:pt>
    <dgm:pt modelId="{6FDA69FF-E183-46B2-86AC-94465791F48E}" type="parTrans" cxnId="{1440F327-5278-494D-8231-E185A5F06270}">
      <dgm:prSet/>
      <dgm:spPr/>
      <dgm:t>
        <a:bodyPr/>
        <a:lstStyle/>
        <a:p>
          <a:endParaRPr lang="en-US"/>
        </a:p>
      </dgm:t>
    </dgm:pt>
    <dgm:pt modelId="{786ECC4D-2C8D-4440-8DD0-3D6C57B52F04}" type="sibTrans" cxnId="{1440F327-5278-494D-8231-E185A5F06270}">
      <dgm:prSet/>
      <dgm:spPr/>
      <dgm:t>
        <a:bodyPr/>
        <a:lstStyle/>
        <a:p>
          <a:endParaRPr lang="en-US"/>
        </a:p>
      </dgm:t>
    </dgm:pt>
    <dgm:pt modelId="{7F6F44BE-187C-4702-9DF6-C1C375C4DF26}">
      <dgm:prSet/>
      <dgm:spPr/>
      <dgm:t>
        <a:bodyPr/>
        <a:lstStyle/>
        <a:p>
          <a:r>
            <a:rPr lang="en-US" dirty="0"/>
            <a:t>Select patches that manual labelling would improve performance of the model</a:t>
          </a:r>
        </a:p>
      </dgm:t>
    </dgm:pt>
    <dgm:pt modelId="{78845B59-E83D-4129-98E8-533AAC0D71F6}" type="parTrans" cxnId="{CB8974C5-8CF8-4FA3-8128-4571E8D4A30A}">
      <dgm:prSet/>
      <dgm:spPr/>
      <dgm:t>
        <a:bodyPr/>
        <a:lstStyle/>
        <a:p>
          <a:endParaRPr lang="en-US"/>
        </a:p>
      </dgm:t>
    </dgm:pt>
    <dgm:pt modelId="{1C5B0A50-9BC0-4B3E-9E35-BA78A4183A2F}" type="sibTrans" cxnId="{CB8974C5-8CF8-4FA3-8128-4571E8D4A30A}">
      <dgm:prSet/>
      <dgm:spPr/>
      <dgm:t>
        <a:bodyPr/>
        <a:lstStyle/>
        <a:p>
          <a:endParaRPr lang="en-US"/>
        </a:p>
      </dgm:t>
    </dgm:pt>
    <dgm:pt modelId="{C1800473-C4F1-F442-BB8F-7554B2B004B3}" type="pres">
      <dgm:prSet presAssocID="{13C2D9D5-C368-4952-B8EE-1BA1FCA18314}" presName="Name0" presStyleCnt="0">
        <dgm:presLayoutVars>
          <dgm:dir/>
          <dgm:animLvl val="lvl"/>
          <dgm:resizeHandles val="exact"/>
        </dgm:presLayoutVars>
      </dgm:prSet>
      <dgm:spPr/>
    </dgm:pt>
    <dgm:pt modelId="{3B7CCA0A-7583-5842-84C5-46972B875676}" type="pres">
      <dgm:prSet presAssocID="{7F6F44BE-187C-4702-9DF6-C1C375C4DF26}" presName="boxAndChildren" presStyleCnt="0"/>
      <dgm:spPr/>
    </dgm:pt>
    <dgm:pt modelId="{D87C1CC6-F1A6-0945-AACF-824910513B1B}" type="pres">
      <dgm:prSet presAssocID="{7F6F44BE-187C-4702-9DF6-C1C375C4DF26}" presName="parentTextBox" presStyleLbl="node1" presStyleIdx="0" presStyleCnt="2"/>
      <dgm:spPr/>
    </dgm:pt>
    <dgm:pt modelId="{70293381-7171-0F44-9F4B-EDCDD9E9215A}" type="pres">
      <dgm:prSet presAssocID="{786ECC4D-2C8D-4440-8DD0-3D6C57B52F04}" presName="sp" presStyleCnt="0"/>
      <dgm:spPr/>
    </dgm:pt>
    <dgm:pt modelId="{2DB192EB-01B3-1D43-96D7-26C4C8BAE042}" type="pres">
      <dgm:prSet presAssocID="{5B382918-D709-4FFA-A296-2239BDD77A86}" presName="arrowAndChildren" presStyleCnt="0"/>
      <dgm:spPr/>
    </dgm:pt>
    <dgm:pt modelId="{ACA6EFD9-78F3-BE4E-990B-EBE74CCBA585}" type="pres">
      <dgm:prSet presAssocID="{5B382918-D709-4FFA-A296-2239BDD77A86}" presName="parentTextArrow" presStyleLbl="node1" presStyleIdx="1" presStyleCnt="2"/>
      <dgm:spPr/>
    </dgm:pt>
  </dgm:ptLst>
  <dgm:cxnLst>
    <dgm:cxn modelId="{BED60306-44B7-9A4E-938B-9234237CBC96}" type="presOf" srcId="{5B382918-D709-4FFA-A296-2239BDD77A86}" destId="{ACA6EFD9-78F3-BE4E-990B-EBE74CCBA585}" srcOrd="0" destOrd="0" presId="urn:microsoft.com/office/officeart/2005/8/layout/process4"/>
    <dgm:cxn modelId="{1440F327-5278-494D-8231-E185A5F06270}" srcId="{13C2D9D5-C368-4952-B8EE-1BA1FCA18314}" destId="{5B382918-D709-4FFA-A296-2239BDD77A86}" srcOrd="0" destOrd="0" parTransId="{6FDA69FF-E183-46B2-86AC-94465791F48E}" sibTransId="{786ECC4D-2C8D-4440-8DD0-3D6C57B52F04}"/>
    <dgm:cxn modelId="{3A376D4E-B61B-C544-9E3E-D5BEB86AE48B}" type="presOf" srcId="{13C2D9D5-C368-4952-B8EE-1BA1FCA18314}" destId="{C1800473-C4F1-F442-BB8F-7554B2B004B3}" srcOrd="0" destOrd="0" presId="urn:microsoft.com/office/officeart/2005/8/layout/process4"/>
    <dgm:cxn modelId="{CB8974C5-8CF8-4FA3-8128-4571E8D4A30A}" srcId="{13C2D9D5-C368-4952-B8EE-1BA1FCA18314}" destId="{7F6F44BE-187C-4702-9DF6-C1C375C4DF26}" srcOrd="1" destOrd="0" parTransId="{78845B59-E83D-4129-98E8-533AAC0D71F6}" sibTransId="{1C5B0A50-9BC0-4B3E-9E35-BA78A4183A2F}"/>
    <dgm:cxn modelId="{5D2DE0FD-B657-AB48-A984-AA02790E786B}" type="presOf" srcId="{7F6F44BE-187C-4702-9DF6-C1C375C4DF26}" destId="{D87C1CC6-F1A6-0945-AACF-824910513B1B}" srcOrd="0" destOrd="0" presId="urn:microsoft.com/office/officeart/2005/8/layout/process4"/>
    <dgm:cxn modelId="{EE6FD342-6FD5-974F-ADEA-4C7486C0FFA2}" type="presParOf" srcId="{C1800473-C4F1-F442-BB8F-7554B2B004B3}" destId="{3B7CCA0A-7583-5842-84C5-46972B875676}" srcOrd="0" destOrd="0" presId="urn:microsoft.com/office/officeart/2005/8/layout/process4"/>
    <dgm:cxn modelId="{CCC79652-EF2F-7A4D-89B5-E063D1D3C06A}" type="presParOf" srcId="{3B7CCA0A-7583-5842-84C5-46972B875676}" destId="{D87C1CC6-F1A6-0945-AACF-824910513B1B}" srcOrd="0" destOrd="0" presId="urn:microsoft.com/office/officeart/2005/8/layout/process4"/>
    <dgm:cxn modelId="{4A010109-CD64-7B4A-BFEB-A09A9D585802}" type="presParOf" srcId="{C1800473-C4F1-F442-BB8F-7554B2B004B3}" destId="{70293381-7171-0F44-9F4B-EDCDD9E9215A}" srcOrd="1" destOrd="0" presId="urn:microsoft.com/office/officeart/2005/8/layout/process4"/>
    <dgm:cxn modelId="{6F7899B9-770F-434F-BC8F-D57B43566C86}" type="presParOf" srcId="{C1800473-C4F1-F442-BB8F-7554B2B004B3}" destId="{2DB192EB-01B3-1D43-96D7-26C4C8BAE042}" srcOrd="2" destOrd="0" presId="urn:microsoft.com/office/officeart/2005/8/layout/process4"/>
    <dgm:cxn modelId="{77454C4F-8249-B345-B842-BFEDF3957454}" type="presParOf" srcId="{2DB192EB-01B3-1D43-96D7-26C4C8BAE042}" destId="{ACA6EFD9-78F3-BE4E-990B-EBE74CCBA585}"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3C2D9D5-C368-4952-B8EE-1BA1FCA18314}"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5B382918-D709-4FFA-A296-2239BDD77A86}">
      <dgm:prSet custT="1"/>
      <dgm:spPr/>
      <dgm:t>
        <a:bodyPr/>
        <a:lstStyle/>
        <a:p>
          <a:r>
            <a:rPr lang="pl-PL" sz="5000" dirty="0" err="1"/>
            <a:t>Can</a:t>
          </a:r>
          <a:r>
            <a:rPr lang="pl-PL" sz="5000" dirty="0"/>
            <a:t> we spot </a:t>
          </a:r>
          <a:r>
            <a:rPr lang="pl-PL" sz="5000" dirty="0" err="1"/>
            <a:t>images</a:t>
          </a:r>
          <a:r>
            <a:rPr lang="pl-PL" sz="5000" dirty="0"/>
            <a:t> </a:t>
          </a:r>
          <a:r>
            <a:rPr lang="pl-PL" sz="5000" dirty="0" err="1"/>
            <a:t>that</a:t>
          </a:r>
          <a:r>
            <a:rPr lang="pl-PL" sz="5000" dirty="0"/>
            <a:t> </a:t>
          </a:r>
          <a:r>
            <a:rPr lang="pl-PL" sz="5000" dirty="0" err="1"/>
            <a:t>cause</a:t>
          </a:r>
          <a:r>
            <a:rPr lang="pl-PL" sz="5000" dirty="0"/>
            <a:t> </a:t>
          </a:r>
          <a:r>
            <a:rPr lang="pl-PL" sz="5000" dirty="0" err="1"/>
            <a:t>troube</a:t>
          </a:r>
          <a:r>
            <a:rPr lang="pl-PL" sz="5000" dirty="0"/>
            <a:t> to </a:t>
          </a:r>
          <a:r>
            <a:rPr lang="pl-PL" sz="5000" dirty="0" err="1"/>
            <a:t>our</a:t>
          </a:r>
          <a:r>
            <a:rPr lang="pl-PL" sz="5000" dirty="0"/>
            <a:t> </a:t>
          </a:r>
          <a:r>
            <a:rPr lang="pl-PL" sz="5000" dirty="0" err="1"/>
            <a:t>regular</a:t>
          </a:r>
          <a:r>
            <a:rPr lang="pl-PL" sz="5000" dirty="0"/>
            <a:t> </a:t>
          </a:r>
          <a:r>
            <a:rPr lang="pl-PL" sz="5000" dirty="0" err="1"/>
            <a:t>models</a:t>
          </a:r>
          <a:r>
            <a:rPr lang="pl-PL" sz="5000" dirty="0"/>
            <a:t>? </a:t>
          </a:r>
          <a:endParaRPr lang="en-US" sz="5000" dirty="0"/>
        </a:p>
      </dgm:t>
    </dgm:pt>
    <dgm:pt modelId="{6FDA69FF-E183-46B2-86AC-94465791F48E}" type="parTrans" cxnId="{1440F327-5278-494D-8231-E185A5F06270}">
      <dgm:prSet/>
      <dgm:spPr/>
      <dgm:t>
        <a:bodyPr/>
        <a:lstStyle/>
        <a:p>
          <a:endParaRPr lang="en-US"/>
        </a:p>
      </dgm:t>
    </dgm:pt>
    <dgm:pt modelId="{786ECC4D-2C8D-4440-8DD0-3D6C57B52F04}" type="sibTrans" cxnId="{1440F327-5278-494D-8231-E185A5F06270}">
      <dgm:prSet/>
      <dgm:spPr/>
      <dgm:t>
        <a:bodyPr/>
        <a:lstStyle/>
        <a:p>
          <a:endParaRPr lang="en-US"/>
        </a:p>
      </dgm:t>
    </dgm:pt>
    <dgm:pt modelId="{C1800473-C4F1-F442-BB8F-7554B2B004B3}" type="pres">
      <dgm:prSet presAssocID="{13C2D9D5-C368-4952-B8EE-1BA1FCA18314}" presName="Name0" presStyleCnt="0">
        <dgm:presLayoutVars>
          <dgm:dir/>
          <dgm:animLvl val="lvl"/>
          <dgm:resizeHandles val="exact"/>
        </dgm:presLayoutVars>
      </dgm:prSet>
      <dgm:spPr/>
    </dgm:pt>
    <dgm:pt modelId="{B88C6B90-83FD-E14F-8DBE-670BF4B997C0}" type="pres">
      <dgm:prSet presAssocID="{5B382918-D709-4FFA-A296-2239BDD77A86}" presName="boxAndChildren" presStyleCnt="0"/>
      <dgm:spPr/>
    </dgm:pt>
    <dgm:pt modelId="{2C5EC07F-5E17-7A4B-9043-F1C28AAFD23D}" type="pres">
      <dgm:prSet presAssocID="{5B382918-D709-4FFA-A296-2239BDD77A86}" presName="parentTextBox" presStyleLbl="node1" presStyleIdx="0" presStyleCnt="1"/>
      <dgm:spPr/>
    </dgm:pt>
  </dgm:ptLst>
  <dgm:cxnLst>
    <dgm:cxn modelId="{1440F327-5278-494D-8231-E185A5F06270}" srcId="{13C2D9D5-C368-4952-B8EE-1BA1FCA18314}" destId="{5B382918-D709-4FFA-A296-2239BDD77A86}" srcOrd="0" destOrd="0" parTransId="{6FDA69FF-E183-46B2-86AC-94465791F48E}" sibTransId="{786ECC4D-2C8D-4440-8DD0-3D6C57B52F04}"/>
    <dgm:cxn modelId="{3A376D4E-B61B-C544-9E3E-D5BEB86AE48B}" type="presOf" srcId="{13C2D9D5-C368-4952-B8EE-1BA1FCA18314}" destId="{C1800473-C4F1-F442-BB8F-7554B2B004B3}" srcOrd="0" destOrd="0" presId="urn:microsoft.com/office/officeart/2005/8/layout/process4"/>
    <dgm:cxn modelId="{D6307FA5-014F-FA4E-B629-32EE76441871}" type="presOf" srcId="{5B382918-D709-4FFA-A296-2239BDD77A86}" destId="{2C5EC07F-5E17-7A4B-9043-F1C28AAFD23D}" srcOrd="0" destOrd="0" presId="urn:microsoft.com/office/officeart/2005/8/layout/process4"/>
    <dgm:cxn modelId="{A7D3AE09-E0CA-694D-A1C6-79DFCA7942AC}" type="presParOf" srcId="{C1800473-C4F1-F442-BB8F-7554B2B004B3}" destId="{B88C6B90-83FD-E14F-8DBE-670BF4B997C0}" srcOrd="0" destOrd="0" presId="urn:microsoft.com/office/officeart/2005/8/layout/process4"/>
    <dgm:cxn modelId="{C0D3E32B-5631-DA45-8EA9-FB8955597AE0}" type="presParOf" srcId="{B88C6B90-83FD-E14F-8DBE-670BF4B997C0}" destId="{2C5EC07F-5E17-7A4B-9043-F1C28AAFD23D}"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3C2D9D5-C368-4952-B8EE-1BA1FCA18314}"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5B382918-D709-4FFA-A296-2239BDD77A86}">
      <dgm:prSet/>
      <dgm:spPr/>
      <dgm:t>
        <a:bodyPr/>
        <a:lstStyle/>
        <a:p>
          <a:r>
            <a:rPr lang="pl-PL" dirty="0" err="1"/>
            <a:t>Can</a:t>
          </a:r>
          <a:r>
            <a:rPr lang="pl-PL" dirty="0"/>
            <a:t> we spot </a:t>
          </a:r>
          <a:r>
            <a:rPr lang="pl-PL" dirty="0" err="1"/>
            <a:t>images</a:t>
          </a:r>
          <a:r>
            <a:rPr lang="pl-PL" dirty="0"/>
            <a:t> </a:t>
          </a:r>
          <a:r>
            <a:rPr lang="pl-PL" dirty="0" err="1"/>
            <a:t>that</a:t>
          </a:r>
          <a:r>
            <a:rPr lang="pl-PL" dirty="0"/>
            <a:t> </a:t>
          </a:r>
          <a:r>
            <a:rPr lang="pl-PL" dirty="0" err="1"/>
            <a:t>cause</a:t>
          </a:r>
          <a:r>
            <a:rPr lang="pl-PL" dirty="0"/>
            <a:t> </a:t>
          </a:r>
          <a:r>
            <a:rPr lang="pl-PL" dirty="0" err="1"/>
            <a:t>troube</a:t>
          </a:r>
          <a:r>
            <a:rPr lang="pl-PL" dirty="0"/>
            <a:t> to </a:t>
          </a:r>
          <a:r>
            <a:rPr lang="pl-PL" dirty="0" err="1"/>
            <a:t>our</a:t>
          </a:r>
          <a:r>
            <a:rPr lang="pl-PL" dirty="0"/>
            <a:t> </a:t>
          </a:r>
          <a:r>
            <a:rPr lang="pl-PL" dirty="0" err="1"/>
            <a:t>regular</a:t>
          </a:r>
          <a:r>
            <a:rPr lang="pl-PL" dirty="0"/>
            <a:t> </a:t>
          </a:r>
          <a:r>
            <a:rPr lang="pl-PL" dirty="0" err="1"/>
            <a:t>models</a:t>
          </a:r>
          <a:r>
            <a:rPr lang="pl-PL" dirty="0"/>
            <a:t>? </a:t>
          </a:r>
          <a:endParaRPr lang="en-US" dirty="0"/>
        </a:p>
      </dgm:t>
    </dgm:pt>
    <dgm:pt modelId="{6FDA69FF-E183-46B2-86AC-94465791F48E}" type="parTrans" cxnId="{1440F327-5278-494D-8231-E185A5F06270}">
      <dgm:prSet/>
      <dgm:spPr/>
      <dgm:t>
        <a:bodyPr/>
        <a:lstStyle/>
        <a:p>
          <a:endParaRPr lang="en-US"/>
        </a:p>
      </dgm:t>
    </dgm:pt>
    <dgm:pt modelId="{786ECC4D-2C8D-4440-8DD0-3D6C57B52F04}" type="sibTrans" cxnId="{1440F327-5278-494D-8231-E185A5F06270}">
      <dgm:prSet/>
      <dgm:spPr/>
      <dgm:t>
        <a:bodyPr/>
        <a:lstStyle/>
        <a:p>
          <a:endParaRPr lang="en-US"/>
        </a:p>
      </dgm:t>
    </dgm:pt>
    <dgm:pt modelId="{7F6F44BE-187C-4702-9DF6-C1C375C4DF26}">
      <dgm:prSet/>
      <dgm:spPr/>
      <dgm:t>
        <a:bodyPr/>
        <a:lstStyle/>
        <a:p>
          <a:r>
            <a:rPr lang="en-US" dirty="0"/>
            <a:t>Give our model option to say how certain it is about the answer</a:t>
          </a:r>
        </a:p>
      </dgm:t>
    </dgm:pt>
    <dgm:pt modelId="{78845B59-E83D-4129-98E8-533AAC0D71F6}" type="parTrans" cxnId="{CB8974C5-8CF8-4FA3-8128-4571E8D4A30A}">
      <dgm:prSet/>
      <dgm:spPr/>
      <dgm:t>
        <a:bodyPr/>
        <a:lstStyle/>
        <a:p>
          <a:endParaRPr lang="en-US"/>
        </a:p>
      </dgm:t>
    </dgm:pt>
    <dgm:pt modelId="{1C5B0A50-9BC0-4B3E-9E35-BA78A4183A2F}" type="sibTrans" cxnId="{CB8974C5-8CF8-4FA3-8128-4571E8D4A30A}">
      <dgm:prSet/>
      <dgm:spPr/>
      <dgm:t>
        <a:bodyPr/>
        <a:lstStyle/>
        <a:p>
          <a:endParaRPr lang="en-US"/>
        </a:p>
      </dgm:t>
    </dgm:pt>
    <dgm:pt modelId="{C1800473-C4F1-F442-BB8F-7554B2B004B3}" type="pres">
      <dgm:prSet presAssocID="{13C2D9D5-C368-4952-B8EE-1BA1FCA18314}" presName="Name0" presStyleCnt="0">
        <dgm:presLayoutVars>
          <dgm:dir/>
          <dgm:animLvl val="lvl"/>
          <dgm:resizeHandles val="exact"/>
        </dgm:presLayoutVars>
      </dgm:prSet>
      <dgm:spPr/>
    </dgm:pt>
    <dgm:pt modelId="{3B7CCA0A-7583-5842-84C5-46972B875676}" type="pres">
      <dgm:prSet presAssocID="{7F6F44BE-187C-4702-9DF6-C1C375C4DF26}" presName="boxAndChildren" presStyleCnt="0"/>
      <dgm:spPr/>
    </dgm:pt>
    <dgm:pt modelId="{D87C1CC6-F1A6-0945-AACF-824910513B1B}" type="pres">
      <dgm:prSet presAssocID="{7F6F44BE-187C-4702-9DF6-C1C375C4DF26}" presName="parentTextBox" presStyleLbl="node1" presStyleIdx="0" presStyleCnt="2"/>
      <dgm:spPr/>
    </dgm:pt>
    <dgm:pt modelId="{70293381-7171-0F44-9F4B-EDCDD9E9215A}" type="pres">
      <dgm:prSet presAssocID="{786ECC4D-2C8D-4440-8DD0-3D6C57B52F04}" presName="sp" presStyleCnt="0"/>
      <dgm:spPr/>
    </dgm:pt>
    <dgm:pt modelId="{2DB192EB-01B3-1D43-96D7-26C4C8BAE042}" type="pres">
      <dgm:prSet presAssocID="{5B382918-D709-4FFA-A296-2239BDD77A86}" presName="arrowAndChildren" presStyleCnt="0"/>
      <dgm:spPr/>
    </dgm:pt>
    <dgm:pt modelId="{ACA6EFD9-78F3-BE4E-990B-EBE74CCBA585}" type="pres">
      <dgm:prSet presAssocID="{5B382918-D709-4FFA-A296-2239BDD77A86}" presName="parentTextArrow" presStyleLbl="node1" presStyleIdx="1" presStyleCnt="2"/>
      <dgm:spPr/>
    </dgm:pt>
  </dgm:ptLst>
  <dgm:cxnLst>
    <dgm:cxn modelId="{BED60306-44B7-9A4E-938B-9234237CBC96}" type="presOf" srcId="{5B382918-D709-4FFA-A296-2239BDD77A86}" destId="{ACA6EFD9-78F3-BE4E-990B-EBE74CCBA585}" srcOrd="0" destOrd="0" presId="urn:microsoft.com/office/officeart/2005/8/layout/process4"/>
    <dgm:cxn modelId="{1440F327-5278-494D-8231-E185A5F06270}" srcId="{13C2D9D5-C368-4952-B8EE-1BA1FCA18314}" destId="{5B382918-D709-4FFA-A296-2239BDD77A86}" srcOrd="0" destOrd="0" parTransId="{6FDA69FF-E183-46B2-86AC-94465791F48E}" sibTransId="{786ECC4D-2C8D-4440-8DD0-3D6C57B52F04}"/>
    <dgm:cxn modelId="{3A376D4E-B61B-C544-9E3E-D5BEB86AE48B}" type="presOf" srcId="{13C2D9D5-C368-4952-B8EE-1BA1FCA18314}" destId="{C1800473-C4F1-F442-BB8F-7554B2B004B3}" srcOrd="0" destOrd="0" presId="urn:microsoft.com/office/officeart/2005/8/layout/process4"/>
    <dgm:cxn modelId="{CB8974C5-8CF8-4FA3-8128-4571E8D4A30A}" srcId="{13C2D9D5-C368-4952-B8EE-1BA1FCA18314}" destId="{7F6F44BE-187C-4702-9DF6-C1C375C4DF26}" srcOrd="1" destOrd="0" parTransId="{78845B59-E83D-4129-98E8-533AAC0D71F6}" sibTransId="{1C5B0A50-9BC0-4B3E-9E35-BA78A4183A2F}"/>
    <dgm:cxn modelId="{5D2DE0FD-B657-AB48-A984-AA02790E786B}" type="presOf" srcId="{7F6F44BE-187C-4702-9DF6-C1C375C4DF26}" destId="{D87C1CC6-F1A6-0945-AACF-824910513B1B}" srcOrd="0" destOrd="0" presId="urn:microsoft.com/office/officeart/2005/8/layout/process4"/>
    <dgm:cxn modelId="{EE6FD342-6FD5-974F-ADEA-4C7486C0FFA2}" type="presParOf" srcId="{C1800473-C4F1-F442-BB8F-7554B2B004B3}" destId="{3B7CCA0A-7583-5842-84C5-46972B875676}" srcOrd="0" destOrd="0" presId="urn:microsoft.com/office/officeart/2005/8/layout/process4"/>
    <dgm:cxn modelId="{CCC79652-EF2F-7A4D-89B5-E063D1D3C06A}" type="presParOf" srcId="{3B7CCA0A-7583-5842-84C5-46972B875676}" destId="{D87C1CC6-F1A6-0945-AACF-824910513B1B}" srcOrd="0" destOrd="0" presId="urn:microsoft.com/office/officeart/2005/8/layout/process4"/>
    <dgm:cxn modelId="{4A010109-CD64-7B4A-BFEB-A09A9D585802}" type="presParOf" srcId="{C1800473-C4F1-F442-BB8F-7554B2B004B3}" destId="{70293381-7171-0F44-9F4B-EDCDD9E9215A}" srcOrd="1" destOrd="0" presId="urn:microsoft.com/office/officeart/2005/8/layout/process4"/>
    <dgm:cxn modelId="{6F7899B9-770F-434F-BC8F-D57B43566C86}" type="presParOf" srcId="{C1800473-C4F1-F442-BB8F-7554B2B004B3}" destId="{2DB192EB-01B3-1D43-96D7-26C4C8BAE042}" srcOrd="2" destOrd="0" presId="urn:microsoft.com/office/officeart/2005/8/layout/process4"/>
    <dgm:cxn modelId="{77454C4F-8249-B345-B842-BFEDF3957454}" type="presParOf" srcId="{2DB192EB-01B3-1D43-96D7-26C4C8BAE042}" destId="{ACA6EFD9-78F3-BE4E-990B-EBE74CCBA585}"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98CB2-5A4A-4297-992A-660C84749142}">
      <dsp:nvSpPr>
        <dsp:cNvPr id="0" name=""/>
        <dsp:cNvSpPr/>
      </dsp:nvSpPr>
      <dsp:spPr>
        <a:xfrm>
          <a:off x="679050" y="376937"/>
          <a:ext cx="1887187" cy="188718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4EAA39-82BE-4261-AB6C-027999FC157E}">
      <dsp:nvSpPr>
        <dsp:cNvPr id="0" name=""/>
        <dsp:cNvSpPr/>
      </dsp:nvSpPr>
      <dsp:spPr>
        <a:xfrm>
          <a:off x="1081237" y="779125"/>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6B69F6-2EBF-4FE1-BBBF-9CA18AAC23E6}">
      <dsp:nvSpPr>
        <dsp:cNvPr id="0" name=""/>
        <dsp:cNvSpPr/>
      </dsp:nvSpPr>
      <dsp:spPr>
        <a:xfrm>
          <a:off x="75768"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pl-PL" sz="2500" kern="1200" dirty="0" err="1"/>
            <a:t>Introduction</a:t>
          </a:r>
          <a:r>
            <a:rPr lang="pl-PL" sz="2500" kern="1200" dirty="0"/>
            <a:t> to </a:t>
          </a:r>
          <a:r>
            <a:rPr lang="pl-PL" sz="2500" kern="1200" dirty="0" err="1"/>
            <a:t>Anomaly</a:t>
          </a:r>
          <a:r>
            <a:rPr lang="pl-PL" sz="2500" kern="1200" dirty="0"/>
            <a:t> </a:t>
          </a:r>
          <a:r>
            <a:rPr lang="pl-PL" sz="2500" kern="1200" dirty="0" err="1"/>
            <a:t>Detection</a:t>
          </a:r>
          <a:endParaRPr lang="en-US" sz="2500" kern="1200" dirty="0"/>
        </a:p>
      </dsp:txBody>
      <dsp:txXfrm>
        <a:off x="75768" y="2851938"/>
        <a:ext cx="3093750" cy="720000"/>
      </dsp:txXfrm>
    </dsp:sp>
    <dsp:sp modelId="{D902672D-17A8-4C36-BB5B-238BCB94BB90}">
      <dsp:nvSpPr>
        <dsp:cNvPr id="0" name=""/>
        <dsp:cNvSpPr/>
      </dsp:nvSpPr>
      <dsp:spPr>
        <a:xfrm>
          <a:off x="4314206" y="376937"/>
          <a:ext cx="1887187" cy="188718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11BA68-C000-48DC-92A4-329EFD3BA7BD}">
      <dsp:nvSpPr>
        <dsp:cNvPr id="0" name=""/>
        <dsp:cNvSpPr/>
      </dsp:nvSpPr>
      <dsp:spPr>
        <a:xfrm>
          <a:off x="4716393" y="779125"/>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457A18-48DB-450F-9432-5F9057D1A22B}">
      <dsp:nvSpPr>
        <dsp:cNvPr id="0" name=""/>
        <dsp:cNvSpPr/>
      </dsp:nvSpPr>
      <dsp:spPr>
        <a:xfrm>
          <a:off x="3710925"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pl-PL" sz="2500" kern="1200"/>
            <a:t>Our Notes</a:t>
          </a:r>
          <a:endParaRPr lang="en-US" sz="2500" kern="1200"/>
        </a:p>
      </dsp:txBody>
      <dsp:txXfrm>
        <a:off x="3710925" y="2851938"/>
        <a:ext cx="3093750" cy="720000"/>
      </dsp:txXfrm>
    </dsp:sp>
    <dsp:sp modelId="{57404E21-64DC-404A-8D56-ABE5C7C2AA0E}">
      <dsp:nvSpPr>
        <dsp:cNvPr id="0" name=""/>
        <dsp:cNvSpPr/>
      </dsp:nvSpPr>
      <dsp:spPr>
        <a:xfrm>
          <a:off x="7949362" y="376937"/>
          <a:ext cx="1887187" cy="188718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1CD948-A93C-458C-A181-99E62C8CC09C}">
      <dsp:nvSpPr>
        <dsp:cNvPr id="0" name=""/>
        <dsp:cNvSpPr/>
      </dsp:nvSpPr>
      <dsp:spPr>
        <a:xfrm>
          <a:off x="8351550" y="779125"/>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497222-530F-4759-91E6-85588E40860D}">
      <dsp:nvSpPr>
        <dsp:cNvPr id="0" name=""/>
        <dsp:cNvSpPr/>
      </dsp:nvSpPr>
      <dsp:spPr>
        <a:xfrm>
          <a:off x="7346081"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pl-PL" sz="2500" kern="1200"/>
            <a:t>Plan</a:t>
          </a:r>
          <a:endParaRPr lang="en-US" sz="2500" kern="1200"/>
        </a:p>
      </dsp:txBody>
      <dsp:txXfrm>
        <a:off x="7346081" y="2851938"/>
        <a:ext cx="309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174D77-AA20-4ABC-ABCB-5073907AAF60}">
      <dsp:nvSpPr>
        <dsp:cNvPr id="0" name=""/>
        <dsp:cNvSpPr/>
      </dsp:nvSpPr>
      <dsp:spPr>
        <a:xfrm>
          <a:off x="1537373" y="42704"/>
          <a:ext cx="2049832" cy="204983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pl-PL" sz="2000" kern="1200" dirty="0" err="1"/>
            <a:t>Overall</a:t>
          </a:r>
          <a:r>
            <a:rPr lang="pl-PL" sz="2000" kern="1200" dirty="0"/>
            <a:t> Information</a:t>
          </a:r>
        </a:p>
      </dsp:txBody>
      <dsp:txXfrm>
        <a:off x="1810684" y="401425"/>
        <a:ext cx="1503210" cy="922424"/>
      </dsp:txXfrm>
    </dsp:sp>
    <dsp:sp modelId="{D9E766D4-E785-4631-8997-43A84C5F2B15}">
      <dsp:nvSpPr>
        <dsp:cNvPr id="0" name=""/>
        <dsp:cNvSpPr/>
      </dsp:nvSpPr>
      <dsp:spPr>
        <a:xfrm>
          <a:off x="2277021" y="1323849"/>
          <a:ext cx="2049832" cy="204983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pl-PL" sz="2000" kern="1200" dirty="0" err="1"/>
            <a:t>Alghoritms</a:t>
          </a:r>
          <a:r>
            <a:rPr lang="pl-PL" sz="2000" kern="1200" dirty="0"/>
            <a:t> </a:t>
          </a:r>
          <a:r>
            <a:rPr lang="pl-PL" sz="2000" b="1" kern="1200" dirty="0" err="1">
              <a:solidFill>
                <a:srgbClr val="FF0000"/>
              </a:solidFill>
            </a:rPr>
            <a:t>without</a:t>
          </a:r>
          <a:r>
            <a:rPr lang="pl-PL" sz="2000" kern="1200" dirty="0"/>
            <a:t> </a:t>
          </a:r>
          <a:r>
            <a:rPr lang="pl-PL" sz="2000" kern="1200" dirty="0" err="1"/>
            <a:t>Feature</a:t>
          </a:r>
          <a:r>
            <a:rPr lang="pl-PL" sz="2000" kern="1200" dirty="0"/>
            <a:t> </a:t>
          </a:r>
          <a:r>
            <a:rPr lang="pl-PL" sz="2000" kern="1200" dirty="0" err="1"/>
            <a:t>Extraction</a:t>
          </a:r>
          <a:endParaRPr lang="pl-PL" sz="2000" kern="1200" dirty="0"/>
        </a:p>
      </dsp:txBody>
      <dsp:txXfrm>
        <a:off x="2903928" y="1853389"/>
        <a:ext cx="1229899" cy="1127407"/>
      </dsp:txXfrm>
    </dsp:sp>
    <dsp:sp modelId="{72E78EA6-7017-4E96-B299-022F34E2C0CE}">
      <dsp:nvSpPr>
        <dsp:cNvPr id="0" name=""/>
        <dsp:cNvSpPr/>
      </dsp:nvSpPr>
      <dsp:spPr>
        <a:xfrm>
          <a:off x="797726" y="1323849"/>
          <a:ext cx="2049832" cy="204983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pl-PL" sz="2000" kern="1200" dirty="0" err="1"/>
            <a:t>Alghoritms</a:t>
          </a:r>
          <a:r>
            <a:rPr lang="pl-PL" sz="2000" kern="1200" dirty="0"/>
            <a:t> </a:t>
          </a:r>
          <a:r>
            <a:rPr lang="pl-PL" sz="2000" b="1" kern="1200" dirty="0">
              <a:solidFill>
                <a:srgbClr val="FF0000"/>
              </a:solidFill>
            </a:rPr>
            <a:t>with</a:t>
          </a:r>
          <a:r>
            <a:rPr lang="pl-PL" sz="2000" kern="1200" dirty="0"/>
            <a:t> </a:t>
          </a:r>
          <a:r>
            <a:rPr lang="pl-PL" sz="2000" kern="1200" dirty="0" err="1"/>
            <a:t>Feature</a:t>
          </a:r>
          <a:r>
            <a:rPr lang="pl-PL" sz="2000" kern="1200" dirty="0"/>
            <a:t> </a:t>
          </a:r>
          <a:r>
            <a:rPr lang="pl-PL" sz="2000" kern="1200" dirty="0" err="1"/>
            <a:t>Extraction</a:t>
          </a:r>
          <a:endParaRPr lang="pl-PL" sz="2000" kern="1200" dirty="0"/>
        </a:p>
      </dsp:txBody>
      <dsp:txXfrm>
        <a:off x="990751" y="1853389"/>
        <a:ext cx="1229899" cy="11274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FE8B8D-F5FB-AE4B-AE12-BB7975916EF9}">
      <dsp:nvSpPr>
        <dsp:cNvPr id="0" name=""/>
        <dsp:cNvSpPr/>
      </dsp:nvSpPr>
      <dsp:spPr>
        <a:xfrm>
          <a:off x="0" y="0"/>
          <a:ext cx="6364224" cy="551383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0" tIns="355600" rIns="355600" bIns="355600" numCol="1" spcCol="1270" anchor="ctr" anchorCtr="0">
          <a:noAutofit/>
        </a:bodyPr>
        <a:lstStyle/>
        <a:p>
          <a:pPr marL="0" lvl="0" indent="0" algn="ctr" defTabSz="2222500">
            <a:lnSpc>
              <a:spcPct val="90000"/>
            </a:lnSpc>
            <a:spcBef>
              <a:spcPct val="0"/>
            </a:spcBef>
            <a:spcAft>
              <a:spcPct val="35000"/>
            </a:spcAft>
            <a:buNone/>
          </a:pPr>
          <a:r>
            <a:rPr lang="pl-PL" sz="5000" kern="1200" dirty="0" err="1"/>
            <a:t>Can</a:t>
          </a:r>
          <a:r>
            <a:rPr lang="pl-PL" sz="5000" kern="1200" dirty="0"/>
            <a:t> we </a:t>
          </a:r>
          <a:r>
            <a:rPr lang="pl-PL" sz="5000" kern="1200" dirty="0" err="1"/>
            <a:t>use</a:t>
          </a:r>
          <a:r>
            <a:rPr lang="pl-PL" sz="5000" kern="1200" dirty="0"/>
            <a:t> </a:t>
          </a:r>
          <a:r>
            <a:rPr lang="pl-PL" sz="5000" kern="1200" dirty="0" err="1"/>
            <a:t>them</a:t>
          </a:r>
          <a:r>
            <a:rPr lang="pl-PL" sz="5000" kern="1200" dirty="0"/>
            <a:t> to </a:t>
          </a:r>
          <a:r>
            <a:rPr lang="en-US" sz="5000" kern="1200" dirty="0"/>
            <a:t>classify</a:t>
          </a:r>
          <a:r>
            <a:rPr lang="pl-PL" sz="5000" kern="1200" dirty="0"/>
            <a:t> </a:t>
          </a:r>
          <a:r>
            <a:rPr lang="pl-PL" sz="5000" kern="1200" dirty="0" err="1"/>
            <a:t>cancer</a:t>
          </a:r>
          <a:r>
            <a:rPr lang="pl-PL" sz="5000" kern="1200" dirty="0"/>
            <a:t>?   </a:t>
          </a:r>
          <a:endParaRPr lang="en-US" sz="5000" kern="1200" dirty="0"/>
        </a:p>
      </dsp:txBody>
      <dsp:txXfrm>
        <a:off x="0" y="0"/>
        <a:ext cx="6364224" cy="55138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C1CC6-F1A6-0945-AACF-824910513B1B}">
      <dsp:nvSpPr>
        <dsp:cNvPr id="0" name=""/>
        <dsp:cNvSpPr/>
      </dsp:nvSpPr>
      <dsp:spPr>
        <a:xfrm>
          <a:off x="0" y="3327889"/>
          <a:ext cx="6364224" cy="218345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2712" tIns="362712" rIns="362712" bIns="362712" numCol="1" spcCol="1270" anchor="ctr" anchorCtr="0">
          <a:noAutofit/>
        </a:bodyPr>
        <a:lstStyle/>
        <a:p>
          <a:pPr marL="0" lvl="0" indent="0" algn="ctr" defTabSz="2266950">
            <a:lnSpc>
              <a:spcPct val="90000"/>
            </a:lnSpc>
            <a:spcBef>
              <a:spcPct val="0"/>
            </a:spcBef>
            <a:spcAft>
              <a:spcPct val="35000"/>
            </a:spcAft>
            <a:buNone/>
          </a:pPr>
          <a:r>
            <a:rPr lang="pl-PL" sz="5100" kern="1200" dirty="0" err="1"/>
            <a:t>Compare</a:t>
          </a:r>
          <a:r>
            <a:rPr lang="pl-PL" sz="5100" kern="1200" dirty="0"/>
            <a:t> </a:t>
          </a:r>
          <a:r>
            <a:rPr lang="pl-PL" sz="5100" kern="1200" dirty="0" err="1"/>
            <a:t>results</a:t>
          </a:r>
          <a:r>
            <a:rPr lang="pl-PL" sz="5100" kern="1200" dirty="0"/>
            <a:t> with </a:t>
          </a:r>
          <a:r>
            <a:rPr lang="pl-PL" sz="5100" kern="1200" dirty="0" err="1"/>
            <a:t>regular</a:t>
          </a:r>
          <a:r>
            <a:rPr lang="pl-PL" sz="5100" kern="1200" dirty="0"/>
            <a:t> </a:t>
          </a:r>
          <a:r>
            <a:rPr lang="pl-PL" sz="5100" kern="1200" dirty="0" err="1"/>
            <a:t>models</a:t>
          </a:r>
          <a:endParaRPr lang="en-US" sz="5100" kern="1200" dirty="0"/>
        </a:p>
      </dsp:txBody>
      <dsp:txXfrm>
        <a:off x="0" y="3327889"/>
        <a:ext cx="6364224" cy="2183455"/>
      </dsp:txXfrm>
    </dsp:sp>
    <dsp:sp modelId="{ACA6EFD9-78F3-BE4E-990B-EBE74CCBA585}">
      <dsp:nvSpPr>
        <dsp:cNvPr id="0" name=""/>
        <dsp:cNvSpPr/>
      </dsp:nvSpPr>
      <dsp:spPr>
        <a:xfrm rot="10800000">
          <a:off x="0" y="2486"/>
          <a:ext cx="6364224" cy="3358155"/>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2712" tIns="362712" rIns="362712" bIns="362712" numCol="1" spcCol="1270" anchor="ctr" anchorCtr="0">
          <a:noAutofit/>
        </a:bodyPr>
        <a:lstStyle/>
        <a:p>
          <a:pPr marL="0" lvl="0" indent="0" algn="ctr" defTabSz="2266950">
            <a:lnSpc>
              <a:spcPct val="90000"/>
            </a:lnSpc>
            <a:spcBef>
              <a:spcPct val="0"/>
            </a:spcBef>
            <a:spcAft>
              <a:spcPct val="35000"/>
            </a:spcAft>
            <a:buNone/>
          </a:pPr>
          <a:r>
            <a:rPr lang="pl-PL" sz="5100" kern="1200"/>
            <a:t>Can we use them to </a:t>
          </a:r>
          <a:r>
            <a:rPr lang="en-US" sz="5100" kern="1200"/>
            <a:t>classify</a:t>
          </a:r>
          <a:r>
            <a:rPr lang="pl-PL" sz="5100" kern="1200"/>
            <a:t> cancer?   </a:t>
          </a:r>
          <a:endParaRPr lang="en-US" sz="5100" kern="1200"/>
        </a:p>
      </dsp:txBody>
      <dsp:txXfrm rot="10800000">
        <a:off x="0" y="2486"/>
        <a:ext cx="6364224" cy="21820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91CF6-4820-0743-9EA4-1A7F79AA7648}">
      <dsp:nvSpPr>
        <dsp:cNvPr id="0" name=""/>
        <dsp:cNvSpPr/>
      </dsp:nvSpPr>
      <dsp:spPr>
        <a:xfrm>
          <a:off x="0" y="0"/>
          <a:ext cx="6364224" cy="551383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0" tIns="355600" rIns="355600" bIns="355600" numCol="1" spcCol="1270" anchor="ctr" anchorCtr="0">
          <a:noAutofit/>
        </a:bodyPr>
        <a:lstStyle/>
        <a:p>
          <a:pPr marL="0" lvl="0" indent="0" algn="ctr" defTabSz="2222500">
            <a:lnSpc>
              <a:spcPct val="90000"/>
            </a:lnSpc>
            <a:spcBef>
              <a:spcPct val="0"/>
            </a:spcBef>
            <a:spcAft>
              <a:spcPct val="35000"/>
            </a:spcAft>
            <a:buNone/>
          </a:pPr>
          <a:r>
            <a:rPr lang="pl-PL" sz="5000" kern="1200" dirty="0" err="1"/>
            <a:t>Can</a:t>
          </a:r>
          <a:r>
            <a:rPr lang="pl-PL" sz="5000" kern="1200" dirty="0"/>
            <a:t> we spot </a:t>
          </a:r>
          <a:r>
            <a:rPr lang="pl-PL" sz="5000" kern="1200" dirty="0" err="1"/>
            <a:t>patches</a:t>
          </a:r>
          <a:r>
            <a:rPr lang="pl-PL" sz="5000" kern="1200" dirty="0"/>
            <a:t> </a:t>
          </a:r>
          <a:r>
            <a:rPr lang="pl-PL" sz="5000" kern="1200" dirty="0" err="1"/>
            <a:t>that</a:t>
          </a:r>
          <a:r>
            <a:rPr lang="pl-PL" sz="5000" kern="1200" dirty="0"/>
            <a:t> </a:t>
          </a:r>
          <a:r>
            <a:rPr lang="pl-PL" sz="5000" kern="1200" dirty="0" err="1"/>
            <a:t>cause</a:t>
          </a:r>
          <a:r>
            <a:rPr lang="pl-PL" sz="5000" kern="1200" dirty="0"/>
            <a:t> </a:t>
          </a:r>
          <a:r>
            <a:rPr lang="pl-PL" sz="5000" kern="1200" dirty="0" err="1"/>
            <a:t>troube</a:t>
          </a:r>
          <a:r>
            <a:rPr lang="pl-PL" sz="5000" kern="1200" dirty="0"/>
            <a:t> to </a:t>
          </a:r>
          <a:r>
            <a:rPr lang="pl-PL" sz="5000" kern="1200" dirty="0" err="1"/>
            <a:t>our</a:t>
          </a:r>
          <a:r>
            <a:rPr lang="pl-PL" sz="5000" kern="1200" dirty="0"/>
            <a:t> </a:t>
          </a:r>
          <a:r>
            <a:rPr lang="pl-PL" sz="5000" kern="1200" dirty="0" err="1"/>
            <a:t>regular</a:t>
          </a:r>
          <a:r>
            <a:rPr lang="pl-PL" sz="5000" kern="1200" dirty="0"/>
            <a:t> </a:t>
          </a:r>
          <a:r>
            <a:rPr lang="pl-PL" sz="5000" kern="1200" dirty="0" err="1"/>
            <a:t>models</a:t>
          </a:r>
          <a:r>
            <a:rPr lang="pl-PL" sz="5000" kern="1200" dirty="0"/>
            <a:t>? </a:t>
          </a:r>
          <a:endParaRPr lang="en-US" sz="5000" kern="1200" dirty="0"/>
        </a:p>
      </dsp:txBody>
      <dsp:txXfrm>
        <a:off x="0" y="0"/>
        <a:ext cx="6364224" cy="551383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C1CC6-F1A6-0945-AACF-824910513B1B}">
      <dsp:nvSpPr>
        <dsp:cNvPr id="0" name=""/>
        <dsp:cNvSpPr/>
      </dsp:nvSpPr>
      <dsp:spPr>
        <a:xfrm>
          <a:off x="0" y="3327889"/>
          <a:ext cx="6364224" cy="218345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270256" rIns="270256" bIns="270256" numCol="1" spcCol="1270" anchor="ctr" anchorCtr="0">
          <a:noAutofit/>
        </a:bodyPr>
        <a:lstStyle/>
        <a:p>
          <a:pPr marL="0" lvl="0" indent="0" algn="ctr" defTabSz="1689100">
            <a:lnSpc>
              <a:spcPct val="90000"/>
            </a:lnSpc>
            <a:spcBef>
              <a:spcPct val="0"/>
            </a:spcBef>
            <a:spcAft>
              <a:spcPct val="35000"/>
            </a:spcAft>
            <a:buNone/>
          </a:pPr>
          <a:r>
            <a:rPr lang="en-US" sz="3800" kern="1200" dirty="0"/>
            <a:t>Select patches that manual labelling would improve performance of the model</a:t>
          </a:r>
        </a:p>
      </dsp:txBody>
      <dsp:txXfrm>
        <a:off x="0" y="3327889"/>
        <a:ext cx="6364224" cy="2183455"/>
      </dsp:txXfrm>
    </dsp:sp>
    <dsp:sp modelId="{ACA6EFD9-78F3-BE4E-990B-EBE74CCBA585}">
      <dsp:nvSpPr>
        <dsp:cNvPr id="0" name=""/>
        <dsp:cNvSpPr/>
      </dsp:nvSpPr>
      <dsp:spPr>
        <a:xfrm rot="10800000">
          <a:off x="0" y="2486"/>
          <a:ext cx="6364224" cy="3358155"/>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270256" rIns="270256" bIns="270256" numCol="1" spcCol="1270" anchor="ctr" anchorCtr="0">
          <a:noAutofit/>
        </a:bodyPr>
        <a:lstStyle/>
        <a:p>
          <a:pPr marL="0" lvl="0" indent="0" algn="ctr" defTabSz="1689100">
            <a:lnSpc>
              <a:spcPct val="90000"/>
            </a:lnSpc>
            <a:spcBef>
              <a:spcPct val="0"/>
            </a:spcBef>
            <a:spcAft>
              <a:spcPct val="35000"/>
            </a:spcAft>
            <a:buNone/>
          </a:pPr>
          <a:r>
            <a:rPr lang="pl-PL" sz="3800" kern="1200" dirty="0" err="1"/>
            <a:t>Can</a:t>
          </a:r>
          <a:r>
            <a:rPr lang="pl-PL" sz="3800" kern="1200" dirty="0"/>
            <a:t> we spot </a:t>
          </a:r>
          <a:r>
            <a:rPr lang="pl-PL" sz="3800" kern="1200" dirty="0" err="1"/>
            <a:t>patches</a:t>
          </a:r>
          <a:r>
            <a:rPr lang="pl-PL" sz="3800" kern="1200" dirty="0"/>
            <a:t> </a:t>
          </a:r>
          <a:r>
            <a:rPr lang="pl-PL" sz="3800" kern="1200" dirty="0" err="1"/>
            <a:t>that</a:t>
          </a:r>
          <a:r>
            <a:rPr lang="pl-PL" sz="3800" kern="1200" dirty="0"/>
            <a:t> </a:t>
          </a:r>
          <a:r>
            <a:rPr lang="pl-PL" sz="3800" kern="1200" dirty="0" err="1"/>
            <a:t>cause</a:t>
          </a:r>
          <a:r>
            <a:rPr lang="pl-PL" sz="3800" kern="1200" dirty="0"/>
            <a:t> </a:t>
          </a:r>
          <a:r>
            <a:rPr lang="pl-PL" sz="3800" kern="1200" dirty="0" err="1"/>
            <a:t>troube</a:t>
          </a:r>
          <a:r>
            <a:rPr lang="pl-PL" sz="3800" kern="1200" dirty="0"/>
            <a:t> to </a:t>
          </a:r>
          <a:r>
            <a:rPr lang="pl-PL" sz="3800" kern="1200" dirty="0" err="1"/>
            <a:t>our</a:t>
          </a:r>
          <a:r>
            <a:rPr lang="pl-PL" sz="3800" kern="1200" dirty="0"/>
            <a:t> </a:t>
          </a:r>
          <a:r>
            <a:rPr lang="pl-PL" sz="3800" kern="1200" dirty="0" err="1"/>
            <a:t>regular</a:t>
          </a:r>
          <a:r>
            <a:rPr lang="pl-PL" sz="3800" kern="1200" dirty="0"/>
            <a:t> </a:t>
          </a:r>
          <a:r>
            <a:rPr lang="pl-PL" sz="3800" kern="1200" dirty="0" err="1"/>
            <a:t>models</a:t>
          </a:r>
          <a:r>
            <a:rPr lang="pl-PL" sz="3800" kern="1200" dirty="0"/>
            <a:t>? </a:t>
          </a:r>
          <a:endParaRPr lang="en-US" sz="3800" kern="1200" dirty="0"/>
        </a:p>
      </dsp:txBody>
      <dsp:txXfrm rot="10800000">
        <a:off x="0" y="2486"/>
        <a:ext cx="6364224" cy="218202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5EC07F-5E17-7A4B-9043-F1C28AAFD23D}">
      <dsp:nvSpPr>
        <dsp:cNvPr id="0" name=""/>
        <dsp:cNvSpPr/>
      </dsp:nvSpPr>
      <dsp:spPr>
        <a:xfrm>
          <a:off x="0" y="0"/>
          <a:ext cx="6364224" cy="551383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0" tIns="355600" rIns="355600" bIns="355600" numCol="1" spcCol="1270" anchor="ctr" anchorCtr="0">
          <a:noAutofit/>
        </a:bodyPr>
        <a:lstStyle/>
        <a:p>
          <a:pPr marL="0" lvl="0" indent="0" algn="ctr" defTabSz="2222500">
            <a:lnSpc>
              <a:spcPct val="90000"/>
            </a:lnSpc>
            <a:spcBef>
              <a:spcPct val="0"/>
            </a:spcBef>
            <a:spcAft>
              <a:spcPct val="35000"/>
            </a:spcAft>
            <a:buNone/>
          </a:pPr>
          <a:r>
            <a:rPr lang="pl-PL" sz="5000" kern="1200" dirty="0" err="1"/>
            <a:t>Can</a:t>
          </a:r>
          <a:r>
            <a:rPr lang="pl-PL" sz="5000" kern="1200" dirty="0"/>
            <a:t> we spot </a:t>
          </a:r>
          <a:r>
            <a:rPr lang="pl-PL" sz="5000" kern="1200" dirty="0" err="1"/>
            <a:t>images</a:t>
          </a:r>
          <a:r>
            <a:rPr lang="pl-PL" sz="5000" kern="1200" dirty="0"/>
            <a:t> </a:t>
          </a:r>
          <a:r>
            <a:rPr lang="pl-PL" sz="5000" kern="1200" dirty="0" err="1"/>
            <a:t>that</a:t>
          </a:r>
          <a:r>
            <a:rPr lang="pl-PL" sz="5000" kern="1200" dirty="0"/>
            <a:t> </a:t>
          </a:r>
          <a:r>
            <a:rPr lang="pl-PL" sz="5000" kern="1200" dirty="0" err="1"/>
            <a:t>cause</a:t>
          </a:r>
          <a:r>
            <a:rPr lang="pl-PL" sz="5000" kern="1200" dirty="0"/>
            <a:t> </a:t>
          </a:r>
          <a:r>
            <a:rPr lang="pl-PL" sz="5000" kern="1200" dirty="0" err="1"/>
            <a:t>troube</a:t>
          </a:r>
          <a:r>
            <a:rPr lang="pl-PL" sz="5000" kern="1200" dirty="0"/>
            <a:t> to </a:t>
          </a:r>
          <a:r>
            <a:rPr lang="pl-PL" sz="5000" kern="1200" dirty="0" err="1"/>
            <a:t>our</a:t>
          </a:r>
          <a:r>
            <a:rPr lang="pl-PL" sz="5000" kern="1200" dirty="0"/>
            <a:t> </a:t>
          </a:r>
          <a:r>
            <a:rPr lang="pl-PL" sz="5000" kern="1200" dirty="0" err="1"/>
            <a:t>regular</a:t>
          </a:r>
          <a:r>
            <a:rPr lang="pl-PL" sz="5000" kern="1200" dirty="0"/>
            <a:t> </a:t>
          </a:r>
          <a:r>
            <a:rPr lang="pl-PL" sz="5000" kern="1200" dirty="0" err="1"/>
            <a:t>models</a:t>
          </a:r>
          <a:r>
            <a:rPr lang="pl-PL" sz="5000" kern="1200" dirty="0"/>
            <a:t>? </a:t>
          </a:r>
          <a:endParaRPr lang="en-US" sz="5000" kern="1200" dirty="0"/>
        </a:p>
      </dsp:txBody>
      <dsp:txXfrm>
        <a:off x="0" y="0"/>
        <a:ext cx="6364224" cy="551383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C1CC6-F1A6-0945-AACF-824910513B1B}">
      <dsp:nvSpPr>
        <dsp:cNvPr id="0" name=""/>
        <dsp:cNvSpPr/>
      </dsp:nvSpPr>
      <dsp:spPr>
        <a:xfrm>
          <a:off x="0" y="3327889"/>
          <a:ext cx="6364224" cy="218345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270256" rIns="270256" bIns="270256" numCol="1" spcCol="1270" anchor="ctr" anchorCtr="0">
          <a:noAutofit/>
        </a:bodyPr>
        <a:lstStyle/>
        <a:p>
          <a:pPr marL="0" lvl="0" indent="0" algn="ctr" defTabSz="1689100">
            <a:lnSpc>
              <a:spcPct val="90000"/>
            </a:lnSpc>
            <a:spcBef>
              <a:spcPct val="0"/>
            </a:spcBef>
            <a:spcAft>
              <a:spcPct val="35000"/>
            </a:spcAft>
            <a:buNone/>
          </a:pPr>
          <a:r>
            <a:rPr lang="en-US" sz="3800" kern="1200" dirty="0"/>
            <a:t>Give our model option to say how certain it is about the answer</a:t>
          </a:r>
        </a:p>
      </dsp:txBody>
      <dsp:txXfrm>
        <a:off x="0" y="3327889"/>
        <a:ext cx="6364224" cy="2183455"/>
      </dsp:txXfrm>
    </dsp:sp>
    <dsp:sp modelId="{ACA6EFD9-78F3-BE4E-990B-EBE74CCBA585}">
      <dsp:nvSpPr>
        <dsp:cNvPr id="0" name=""/>
        <dsp:cNvSpPr/>
      </dsp:nvSpPr>
      <dsp:spPr>
        <a:xfrm rot="10800000">
          <a:off x="0" y="2486"/>
          <a:ext cx="6364224" cy="3358155"/>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270256" rIns="270256" bIns="270256" numCol="1" spcCol="1270" anchor="ctr" anchorCtr="0">
          <a:noAutofit/>
        </a:bodyPr>
        <a:lstStyle/>
        <a:p>
          <a:pPr marL="0" lvl="0" indent="0" algn="ctr" defTabSz="1689100">
            <a:lnSpc>
              <a:spcPct val="90000"/>
            </a:lnSpc>
            <a:spcBef>
              <a:spcPct val="0"/>
            </a:spcBef>
            <a:spcAft>
              <a:spcPct val="35000"/>
            </a:spcAft>
            <a:buNone/>
          </a:pPr>
          <a:r>
            <a:rPr lang="pl-PL" sz="3800" kern="1200" dirty="0" err="1"/>
            <a:t>Can</a:t>
          </a:r>
          <a:r>
            <a:rPr lang="pl-PL" sz="3800" kern="1200" dirty="0"/>
            <a:t> we spot </a:t>
          </a:r>
          <a:r>
            <a:rPr lang="pl-PL" sz="3800" kern="1200" dirty="0" err="1"/>
            <a:t>images</a:t>
          </a:r>
          <a:r>
            <a:rPr lang="pl-PL" sz="3800" kern="1200" dirty="0"/>
            <a:t> </a:t>
          </a:r>
          <a:r>
            <a:rPr lang="pl-PL" sz="3800" kern="1200" dirty="0" err="1"/>
            <a:t>that</a:t>
          </a:r>
          <a:r>
            <a:rPr lang="pl-PL" sz="3800" kern="1200" dirty="0"/>
            <a:t> </a:t>
          </a:r>
          <a:r>
            <a:rPr lang="pl-PL" sz="3800" kern="1200" dirty="0" err="1"/>
            <a:t>cause</a:t>
          </a:r>
          <a:r>
            <a:rPr lang="pl-PL" sz="3800" kern="1200" dirty="0"/>
            <a:t> </a:t>
          </a:r>
          <a:r>
            <a:rPr lang="pl-PL" sz="3800" kern="1200" dirty="0" err="1"/>
            <a:t>troube</a:t>
          </a:r>
          <a:r>
            <a:rPr lang="pl-PL" sz="3800" kern="1200" dirty="0"/>
            <a:t> to </a:t>
          </a:r>
          <a:r>
            <a:rPr lang="pl-PL" sz="3800" kern="1200" dirty="0" err="1"/>
            <a:t>our</a:t>
          </a:r>
          <a:r>
            <a:rPr lang="pl-PL" sz="3800" kern="1200" dirty="0"/>
            <a:t> </a:t>
          </a:r>
          <a:r>
            <a:rPr lang="pl-PL" sz="3800" kern="1200" dirty="0" err="1"/>
            <a:t>regular</a:t>
          </a:r>
          <a:r>
            <a:rPr lang="pl-PL" sz="3800" kern="1200" dirty="0"/>
            <a:t> </a:t>
          </a:r>
          <a:r>
            <a:rPr lang="pl-PL" sz="3800" kern="1200" dirty="0" err="1"/>
            <a:t>models</a:t>
          </a:r>
          <a:r>
            <a:rPr lang="pl-PL" sz="3800" kern="1200" dirty="0"/>
            <a:t>? </a:t>
          </a:r>
          <a:endParaRPr lang="en-US" sz="3800" kern="1200" dirty="0"/>
        </a:p>
      </dsp:txBody>
      <dsp:txXfrm rot="10800000">
        <a:off x="0" y="2486"/>
        <a:ext cx="6364224" cy="2182028"/>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11ACDC-AD32-914E-9ECA-217B31AAAA28}" type="datetimeFigureOut">
              <a:rPr lang="pl-PL" smtClean="0"/>
              <a:t>04.04.2023</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F9E38F-2BE4-B147-89C6-F92C04CC79B7}" type="slidenum">
              <a:rPr lang="pl-PL" smtClean="0"/>
              <a:t>‹#›</a:t>
            </a:fld>
            <a:endParaRPr lang="pl-PL"/>
          </a:p>
        </p:txBody>
      </p:sp>
    </p:spTree>
    <p:extLst>
      <p:ext uri="{BB962C8B-B14F-4D97-AF65-F5344CB8AC3E}">
        <p14:creationId xmlns:p14="http://schemas.microsoft.com/office/powerpoint/2010/main" val="1015122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Albo anomalią jest zdjęcie</a:t>
            </a:r>
          </a:p>
        </p:txBody>
      </p:sp>
      <p:sp>
        <p:nvSpPr>
          <p:cNvPr id="4" name="Symbol zastępczy numeru slajdu 3"/>
          <p:cNvSpPr>
            <a:spLocks noGrp="1"/>
          </p:cNvSpPr>
          <p:nvPr>
            <p:ph type="sldNum" sz="quarter" idx="5"/>
          </p:nvPr>
        </p:nvSpPr>
        <p:spPr/>
        <p:txBody>
          <a:bodyPr/>
          <a:lstStyle/>
          <a:p>
            <a:fld id="{E4F9E38F-2BE4-B147-89C6-F92C04CC79B7}" type="slidenum">
              <a:rPr lang="pl-PL" smtClean="0"/>
              <a:t>8</a:t>
            </a:fld>
            <a:endParaRPr lang="pl-PL"/>
          </a:p>
        </p:txBody>
      </p:sp>
    </p:spTree>
    <p:extLst>
      <p:ext uri="{BB962C8B-B14F-4D97-AF65-F5344CB8AC3E}">
        <p14:creationId xmlns:p14="http://schemas.microsoft.com/office/powerpoint/2010/main" val="291278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Szukanie </a:t>
            </a:r>
            <a:r>
              <a:rPr lang="pl-PL" dirty="0" err="1"/>
              <a:t>zdjęc</a:t>
            </a:r>
            <a:r>
              <a:rPr lang="pl-PL" dirty="0"/>
              <a:t> będących anomaliami – jeśli dana grupa zdjęć zostanie zaklasyfikowana jako anomalie – sprawdzimy że model je źle klasyfikuje, czyli np. normalnie ma 95% skuteczności, a wśród tej grupy 50% to znaleźliśmy zdjęcia, które są dla niego ciężkie – im zdjęcie będzie bliżej do klasyfikowanych anomalii tym pewność modelu spada – może lekarz powinien się temu lepiej przyjrzeć bo model informuje że nie jest pewien.</a:t>
            </a:r>
          </a:p>
        </p:txBody>
      </p:sp>
      <p:sp>
        <p:nvSpPr>
          <p:cNvPr id="4" name="Symbol zastępczy numeru slajdu 3"/>
          <p:cNvSpPr>
            <a:spLocks noGrp="1"/>
          </p:cNvSpPr>
          <p:nvPr>
            <p:ph type="sldNum" sz="quarter" idx="5"/>
          </p:nvPr>
        </p:nvSpPr>
        <p:spPr/>
        <p:txBody>
          <a:bodyPr/>
          <a:lstStyle/>
          <a:p>
            <a:fld id="{E4F9E38F-2BE4-B147-89C6-F92C04CC79B7}" type="slidenum">
              <a:rPr lang="pl-PL" smtClean="0"/>
              <a:t>23</a:t>
            </a:fld>
            <a:endParaRPr lang="pl-PL"/>
          </a:p>
        </p:txBody>
      </p:sp>
    </p:spTree>
    <p:extLst>
      <p:ext uri="{BB962C8B-B14F-4D97-AF65-F5344CB8AC3E}">
        <p14:creationId xmlns:p14="http://schemas.microsoft.com/office/powerpoint/2010/main" val="3227182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Szukanie </a:t>
            </a:r>
            <a:r>
              <a:rPr lang="pl-PL" dirty="0" err="1"/>
              <a:t>zdjęc</a:t>
            </a:r>
            <a:r>
              <a:rPr lang="pl-PL" dirty="0"/>
              <a:t> będących anomaliami – jeśli dana grupa zdjęć zostanie zaklasyfikowana jako anomalie – sprawdzimy że model je źle klasyfikuje, czyli np. normalnie ma 95% skuteczności, a wśród tej grupy 50% to znaleźliśmy zdjęcia, które są dla niego ciężkie – im zdjęcie będzie bliżej do klasyfikowanych anomalii tym pewność modelu spada – może lekarz powinien się temu lepiej przyjrzeć bo model informuje że nie jest pewien.</a:t>
            </a:r>
          </a:p>
        </p:txBody>
      </p:sp>
      <p:sp>
        <p:nvSpPr>
          <p:cNvPr id="4" name="Symbol zastępczy numeru slajdu 3"/>
          <p:cNvSpPr>
            <a:spLocks noGrp="1"/>
          </p:cNvSpPr>
          <p:nvPr>
            <p:ph type="sldNum" sz="quarter" idx="5"/>
          </p:nvPr>
        </p:nvSpPr>
        <p:spPr/>
        <p:txBody>
          <a:bodyPr/>
          <a:lstStyle/>
          <a:p>
            <a:fld id="{E4F9E38F-2BE4-B147-89C6-F92C04CC79B7}" type="slidenum">
              <a:rPr lang="pl-PL" smtClean="0"/>
              <a:t>24</a:t>
            </a:fld>
            <a:endParaRPr lang="pl-PL"/>
          </a:p>
        </p:txBody>
      </p:sp>
    </p:spTree>
    <p:extLst>
      <p:ext uri="{BB962C8B-B14F-4D97-AF65-F5344CB8AC3E}">
        <p14:creationId xmlns:p14="http://schemas.microsoft.com/office/powerpoint/2010/main" val="2596969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Albo anomalią jest </a:t>
            </a:r>
            <a:r>
              <a:rPr lang="pl-PL" dirty="0" err="1"/>
              <a:t>patch</a:t>
            </a:r>
            <a:r>
              <a:rPr lang="pl-PL" dirty="0"/>
              <a:t>, później w zależności na jakie pytanie odpowiadamy inaczej podejdziemy</a:t>
            </a:r>
          </a:p>
        </p:txBody>
      </p:sp>
      <p:sp>
        <p:nvSpPr>
          <p:cNvPr id="4" name="Symbol zastępczy numeru slajdu 3"/>
          <p:cNvSpPr>
            <a:spLocks noGrp="1"/>
          </p:cNvSpPr>
          <p:nvPr>
            <p:ph type="sldNum" sz="quarter" idx="5"/>
          </p:nvPr>
        </p:nvSpPr>
        <p:spPr/>
        <p:txBody>
          <a:bodyPr/>
          <a:lstStyle/>
          <a:p>
            <a:fld id="{E4F9E38F-2BE4-B147-89C6-F92C04CC79B7}" type="slidenum">
              <a:rPr lang="pl-PL" smtClean="0"/>
              <a:t>10</a:t>
            </a:fld>
            <a:endParaRPr lang="pl-PL"/>
          </a:p>
        </p:txBody>
      </p:sp>
    </p:spTree>
    <p:extLst>
      <p:ext uri="{BB962C8B-B14F-4D97-AF65-F5344CB8AC3E}">
        <p14:creationId xmlns:p14="http://schemas.microsoft.com/office/powerpoint/2010/main" val="241057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E4F9E38F-2BE4-B147-89C6-F92C04CC79B7}" type="slidenum">
              <a:rPr lang="pl-PL" smtClean="0"/>
              <a:t>12</a:t>
            </a:fld>
            <a:endParaRPr lang="pl-PL"/>
          </a:p>
        </p:txBody>
      </p:sp>
    </p:spTree>
    <p:extLst>
      <p:ext uri="{BB962C8B-B14F-4D97-AF65-F5344CB8AC3E}">
        <p14:creationId xmlns:p14="http://schemas.microsoft.com/office/powerpoint/2010/main" val="3745615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Te spróbujemy sprawdzić</a:t>
            </a:r>
          </a:p>
        </p:txBody>
      </p:sp>
      <p:sp>
        <p:nvSpPr>
          <p:cNvPr id="4" name="Symbol zastępczy numeru slajdu 3"/>
          <p:cNvSpPr>
            <a:spLocks noGrp="1"/>
          </p:cNvSpPr>
          <p:nvPr>
            <p:ph type="sldNum" sz="quarter" idx="5"/>
          </p:nvPr>
        </p:nvSpPr>
        <p:spPr/>
        <p:txBody>
          <a:bodyPr/>
          <a:lstStyle/>
          <a:p>
            <a:fld id="{E4F9E38F-2BE4-B147-89C6-F92C04CC79B7}" type="slidenum">
              <a:rPr lang="pl-PL" smtClean="0"/>
              <a:t>13</a:t>
            </a:fld>
            <a:endParaRPr lang="pl-PL"/>
          </a:p>
        </p:txBody>
      </p:sp>
    </p:spTree>
    <p:extLst>
      <p:ext uri="{BB962C8B-B14F-4D97-AF65-F5344CB8AC3E}">
        <p14:creationId xmlns:p14="http://schemas.microsoft.com/office/powerpoint/2010/main" val="1703478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Rozpiska według tego co na </a:t>
            </a:r>
            <a:r>
              <a:rPr lang="pl-PL" dirty="0" err="1"/>
              <a:t>msg</a:t>
            </a:r>
            <a:r>
              <a:rPr lang="pl-PL" dirty="0"/>
              <a:t>, </a:t>
            </a:r>
          </a:p>
        </p:txBody>
      </p:sp>
      <p:sp>
        <p:nvSpPr>
          <p:cNvPr id="4" name="Symbol zastępczy numeru slajdu 3"/>
          <p:cNvSpPr>
            <a:spLocks noGrp="1"/>
          </p:cNvSpPr>
          <p:nvPr>
            <p:ph type="sldNum" sz="quarter" idx="5"/>
          </p:nvPr>
        </p:nvSpPr>
        <p:spPr/>
        <p:txBody>
          <a:bodyPr/>
          <a:lstStyle/>
          <a:p>
            <a:fld id="{E4F9E38F-2BE4-B147-89C6-F92C04CC79B7}" type="slidenum">
              <a:rPr lang="pl-PL" smtClean="0"/>
              <a:t>18</a:t>
            </a:fld>
            <a:endParaRPr lang="pl-PL"/>
          </a:p>
        </p:txBody>
      </p:sp>
    </p:spTree>
    <p:extLst>
      <p:ext uri="{BB962C8B-B14F-4D97-AF65-F5344CB8AC3E}">
        <p14:creationId xmlns:p14="http://schemas.microsoft.com/office/powerpoint/2010/main" val="2336849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Wykorzystanie algorytmu by klasyfikował anomalie jako rak i sprawdzenie na podstawie wyników znanych modeli czy jest konkurencyjny</a:t>
            </a:r>
          </a:p>
        </p:txBody>
      </p:sp>
      <p:sp>
        <p:nvSpPr>
          <p:cNvPr id="4" name="Symbol zastępczy numeru slajdu 3"/>
          <p:cNvSpPr>
            <a:spLocks noGrp="1"/>
          </p:cNvSpPr>
          <p:nvPr>
            <p:ph type="sldNum" sz="quarter" idx="5"/>
          </p:nvPr>
        </p:nvSpPr>
        <p:spPr/>
        <p:txBody>
          <a:bodyPr/>
          <a:lstStyle/>
          <a:p>
            <a:fld id="{E4F9E38F-2BE4-B147-89C6-F92C04CC79B7}" type="slidenum">
              <a:rPr lang="pl-PL" smtClean="0"/>
              <a:t>19</a:t>
            </a:fld>
            <a:endParaRPr lang="pl-PL"/>
          </a:p>
        </p:txBody>
      </p:sp>
    </p:spTree>
    <p:extLst>
      <p:ext uri="{BB962C8B-B14F-4D97-AF65-F5344CB8AC3E}">
        <p14:creationId xmlns:p14="http://schemas.microsoft.com/office/powerpoint/2010/main" val="4132851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Wykorzystanie algorytmu by klasyfikował anomalie jako rak i sprawdzenie na podstawie wyników znanych modeli czy jest konkurencyjny</a:t>
            </a:r>
          </a:p>
        </p:txBody>
      </p:sp>
      <p:sp>
        <p:nvSpPr>
          <p:cNvPr id="4" name="Symbol zastępczy numeru slajdu 3"/>
          <p:cNvSpPr>
            <a:spLocks noGrp="1"/>
          </p:cNvSpPr>
          <p:nvPr>
            <p:ph type="sldNum" sz="quarter" idx="5"/>
          </p:nvPr>
        </p:nvSpPr>
        <p:spPr/>
        <p:txBody>
          <a:bodyPr/>
          <a:lstStyle/>
          <a:p>
            <a:fld id="{E4F9E38F-2BE4-B147-89C6-F92C04CC79B7}" type="slidenum">
              <a:rPr lang="pl-PL" smtClean="0"/>
              <a:t>20</a:t>
            </a:fld>
            <a:endParaRPr lang="pl-PL"/>
          </a:p>
        </p:txBody>
      </p:sp>
    </p:spTree>
    <p:extLst>
      <p:ext uri="{BB962C8B-B14F-4D97-AF65-F5344CB8AC3E}">
        <p14:creationId xmlns:p14="http://schemas.microsoft.com/office/powerpoint/2010/main" val="2746473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Klasyfikacja </a:t>
            </a:r>
            <a:r>
              <a:rPr lang="pl-PL" dirty="0" err="1"/>
              <a:t>patchy</a:t>
            </a:r>
            <a:r>
              <a:rPr lang="pl-PL" dirty="0"/>
              <a:t> do anomalii ale nie jako rak ale jako odstające od reszty, jeśli nasz model ma na nich słabsze wyniki niż globalnie to możliwe że ich konkretne oznaczenie przez histopatologów zwiększy szansę modelu </a:t>
            </a:r>
          </a:p>
        </p:txBody>
      </p:sp>
      <p:sp>
        <p:nvSpPr>
          <p:cNvPr id="4" name="Symbol zastępczy numeru slajdu 3"/>
          <p:cNvSpPr>
            <a:spLocks noGrp="1"/>
          </p:cNvSpPr>
          <p:nvPr>
            <p:ph type="sldNum" sz="quarter" idx="5"/>
          </p:nvPr>
        </p:nvSpPr>
        <p:spPr/>
        <p:txBody>
          <a:bodyPr/>
          <a:lstStyle/>
          <a:p>
            <a:fld id="{E4F9E38F-2BE4-B147-89C6-F92C04CC79B7}" type="slidenum">
              <a:rPr lang="pl-PL" smtClean="0"/>
              <a:t>21</a:t>
            </a:fld>
            <a:endParaRPr lang="pl-PL"/>
          </a:p>
        </p:txBody>
      </p:sp>
    </p:spTree>
    <p:extLst>
      <p:ext uri="{BB962C8B-B14F-4D97-AF65-F5344CB8AC3E}">
        <p14:creationId xmlns:p14="http://schemas.microsoft.com/office/powerpoint/2010/main" val="2792726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Klasyfikacja </a:t>
            </a:r>
            <a:r>
              <a:rPr lang="pl-PL" dirty="0" err="1"/>
              <a:t>patchy</a:t>
            </a:r>
            <a:r>
              <a:rPr lang="pl-PL" dirty="0"/>
              <a:t> do anomalii ale nie jako rak ale jako odstające od reszty, jeśli nasz model ma na nich słabsze wyniki niż globalnie to możliwe że ich konkretne oznaczenie przez histopatologów zwiększy szansę modelu </a:t>
            </a:r>
          </a:p>
        </p:txBody>
      </p:sp>
      <p:sp>
        <p:nvSpPr>
          <p:cNvPr id="4" name="Symbol zastępczy numeru slajdu 3"/>
          <p:cNvSpPr>
            <a:spLocks noGrp="1"/>
          </p:cNvSpPr>
          <p:nvPr>
            <p:ph type="sldNum" sz="quarter" idx="5"/>
          </p:nvPr>
        </p:nvSpPr>
        <p:spPr/>
        <p:txBody>
          <a:bodyPr/>
          <a:lstStyle/>
          <a:p>
            <a:fld id="{E4F9E38F-2BE4-B147-89C6-F92C04CC79B7}" type="slidenum">
              <a:rPr lang="pl-PL" smtClean="0"/>
              <a:t>22</a:t>
            </a:fld>
            <a:endParaRPr lang="pl-PL"/>
          </a:p>
        </p:txBody>
      </p:sp>
    </p:spTree>
    <p:extLst>
      <p:ext uri="{BB962C8B-B14F-4D97-AF65-F5344CB8AC3E}">
        <p14:creationId xmlns:p14="http://schemas.microsoft.com/office/powerpoint/2010/main" val="457912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560DFA1-47A2-4260-9B14-21078827B18F}"/>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A02FC8C8-80C8-5591-E4B5-D074AF174A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75678A10-EA6B-4152-C38A-717C88BDCF20}"/>
              </a:ext>
            </a:extLst>
          </p:cNvPr>
          <p:cNvSpPr>
            <a:spLocks noGrp="1"/>
          </p:cNvSpPr>
          <p:nvPr>
            <p:ph type="dt" sz="half" idx="10"/>
          </p:nvPr>
        </p:nvSpPr>
        <p:spPr/>
        <p:txBody>
          <a:bodyPr/>
          <a:lstStyle/>
          <a:p>
            <a:fld id="{31FD92DB-AA04-416F-A92E-04ABA335510E}" type="datetimeFigureOut">
              <a:rPr lang="pl-PL" smtClean="0"/>
              <a:t>02.04.2023</a:t>
            </a:fld>
            <a:endParaRPr lang="pl-PL"/>
          </a:p>
        </p:txBody>
      </p:sp>
      <p:sp>
        <p:nvSpPr>
          <p:cNvPr id="5" name="Symbol zastępczy stopki 4">
            <a:extLst>
              <a:ext uri="{FF2B5EF4-FFF2-40B4-BE49-F238E27FC236}">
                <a16:creationId xmlns:a16="http://schemas.microsoft.com/office/drawing/2014/main" id="{E3AA0629-A9E4-CF23-0F0C-54B3FB373F23}"/>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A3F1278D-4BA5-468F-61D4-A3C25D64BEBD}"/>
              </a:ext>
            </a:extLst>
          </p:cNvPr>
          <p:cNvSpPr>
            <a:spLocks noGrp="1"/>
          </p:cNvSpPr>
          <p:nvPr>
            <p:ph type="sldNum" sz="quarter" idx="12"/>
          </p:nvPr>
        </p:nvSpPr>
        <p:spPr/>
        <p:txBody>
          <a:bodyPr/>
          <a:lstStyle/>
          <a:p>
            <a:fld id="{F77F62B3-2D64-4931-B87B-F477BFBB922E}" type="slidenum">
              <a:rPr lang="pl-PL" smtClean="0"/>
              <a:t>‹#›</a:t>
            </a:fld>
            <a:endParaRPr lang="pl-PL"/>
          </a:p>
        </p:txBody>
      </p:sp>
    </p:spTree>
    <p:extLst>
      <p:ext uri="{BB962C8B-B14F-4D97-AF65-F5344CB8AC3E}">
        <p14:creationId xmlns:p14="http://schemas.microsoft.com/office/powerpoint/2010/main" val="2058631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4F8DE29-BC2F-69C7-0319-27D591675582}"/>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092FF403-90FF-9625-536C-62C6293A45DA}"/>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8EF1D985-FD09-36F5-A56E-82BE0A336264}"/>
              </a:ext>
            </a:extLst>
          </p:cNvPr>
          <p:cNvSpPr>
            <a:spLocks noGrp="1"/>
          </p:cNvSpPr>
          <p:nvPr>
            <p:ph type="dt" sz="half" idx="10"/>
          </p:nvPr>
        </p:nvSpPr>
        <p:spPr/>
        <p:txBody>
          <a:bodyPr/>
          <a:lstStyle/>
          <a:p>
            <a:fld id="{31FD92DB-AA04-416F-A92E-04ABA335510E}" type="datetimeFigureOut">
              <a:rPr lang="pl-PL" smtClean="0"/>
              <a:t>02.04.2023</a:t>
            </a:fld>
            <a:endParaRPr lang="pl-PL"/>
          </a:p>
        </p:txBody>
      </p:sp>
      <p:sp>
        <p:nvSpPr>
          <p:cNvPr id="5" name="Symbol zastępczy stopki 4">
            <a:extLst>
              <a:ext uri="{FF2B5EF4-FFF2-40B4-BE49-F238E27FC236}">
                <a16:creationId xmlns:a16="http://schemas.microsoft.com/office/drawing/2014/main" id="{E25588A3-C2B8-733C-EADD-8025901DA7BC}"/>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A8C318D6-C9C2-94D4-E750-2DEA26675F48}"/>
              </a:ext>
            </a:extLst>
          </p:cNvPr>
          <p:cNvSpPr>
            <a:spLocks noGrp="1"/>
          </p:cNvSpPr>
          <p:nvPr>
            <p:ph type="sldNum" sz="quarter" idx="12"/>
          </p:nvPr>
        </p:nvSpPr>
        <p:spPr/>
        <p:txBody>
          <a:bodyPr/>
          <a:lstStyle/>
          <a:p>
            <a:fld id="{F77F62B3-2D64-4931-B87B-F477BFBB922E}" type="slidenum">
              <a:rPr lang="pl-PL" smtClean="0"/>
              <a:t>‹#›</a:t>
            </a:fld>
            <a:endParaRPr lang="pl-PL"/>
          </a:p>
        </p:txBody>
      </p:sp>
    </p:spTree>
    <p:extLst>
      <p:ext uri="{BB962C8B-B14F-4D97-AF65-F5344CB8AC3E}">
        <p14:creationId xmlns:p14="http://schemas.microsoft.com/office/powerpoint/2010/main" val="3751924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72867F03-FDAD-41C3-3097-53FED597D2DE}"/>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55141B59-5B6B-E050-FA52-2DFDE0CDBCBC}"/>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79C8D919-7CD1-B267-42BC-B9C1199C7D54}"/>
              </a:ext>
            </a:extLst>
          </p:cNvPr>
          <p:cNvSpPr>
            <a:spLocks noGrp="1"/>
          </p:cNvSpPr>
          <p:nvPr>
            <p:ph type="dt" sz="half" idx="10"/>
          </p:nvPr>
        </p:nvSpPr>
        <p:spPr/>
        <p:txBody>
          <a:bodyPr/>
          <a:lstStyle/>
          <a:p>
            <a:fld id="{31FD92DB-AA04-416F-A92E-04ABA335510E}" type="datetimeFigureOut">
              <a:rPr lang="pl-PL" smtClean="0"/>
              <a:t>02.04.2023</a:t>
            </a:fld>
            <a:endParaRPr lang="pl-PL"/>
          </a:p>
        </p:txBody>
      </p:sp>
      <p:sp>
        <p:nvSpPr>
          <p:cNvPr id="5" name="Symbol zastępczy stopki 4">
            <a:extLst>
              <a:ext uri="{FF2B5EF4-FFF2-40B4-BE49-F238E27FC236}">
                <a16:creationId xmlns:a16="http://schemas.microsoft.com/office/drawing/2014/main" id="{5BE6D1E0-3D92-2582-A6A0-AB0EF134C08E}"/>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B63465E6-60B4-F4D8-62E5-181E6C51DCF4}"/>
              </a:ext>
            </a:extLst>
          </p:cNvPr>
          <p:cNvSpPr>
            <a:spLocks noGrp="1"/>
          </p:cNvSpPr>
          <p:nvPr>
            <p:ph type="sldNum" sz="quarter" idx="12"/>
          </p:nvPr>
        </p:nvSpPr>
        <p:spPr/>
        <p:txBody>
          <a:bodyPr/>
          <a:lstStyle/>
          <a:p>
            <a:fld id="{F77F62B3-2D64-4931-B87B-F477BFBB922E}" type="slidenum">
              <a:rPr lang="pl-PL" smtClean="0"/>
              <a:t>‹#›</a:t>
            </a:fld>
            <a:endParaRPr lang="pl-PL"/>
          </a:p>
        </p:txBody>
      </p:sp>
    </p:spTree>
    <p:extLst>
      <p:ext uri="{BB962C8B-B14F-4D97-AF65-F5344CB8AC3E}">
        <p14:creationId xmlns:p14="http://schemas.microsoft.com/office/powerpoint/2010/main" val="217966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16F1D6-699D-9570-A39E-DD31B0DC46FA}"/>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2D0ADCC2-9D5A-1E92-933A-B819F81E981C}"/>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B9152273-82EE-36BE-016F-D55291CF8116}"/>
              </a:ext>
            </a:extLst>
          </p:cNvPr>
          <p:cNvSpPr>
            <a:spLocks noGrp="1"/>
          </p:cNvSpPr>
          <p:nvPr>
            <p:ph type="dt" sz="half" idx="10"/>
          </p:nvPr>
        </p:nvSpPr>
        <p:spPr/>
        <p:txBody>
          <a:bodyPr/>
          <a:lstStyle/>
          <a:p>
            <a:fld id="{31FD92DB-AA04-416F-A92E-04ABA335510E}" type="datetimeFigureOut">
              <a:rPr lang="pl-PL" smtClean="0"/>
              <a:t>02.04.2023</a:t>
            </a:fld>
            <a:endParaRPr lang="pl-PL"/>
          </a:p>
        </p:txBody>
      </p:sp>
      <p:sp>
        <p:nvSpPr>
          <p:cNvPr id="5" name="Symbol zastępczy stopki 4">
            <a:extLst>
              <a:ext uri="{FF2B5EF4-FFF2-40B4-BE49-F238E27FC236}">
                <a16:creationId xmlns:a16="http://schemas.microsoft.com/office/drawing/2014/main" id="{CF93857F-14E2-CBC3-8F9F-70A8E4F1FFCF}"/>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7C0FFA07-EA5C-AB6D-E4A4-51377FD505ED}"/>
              </a:ext>
            </a:extLst>
          </p:cNvPr>
          <p:cNvSpPr>
            <a:spLocks noGrp="1"/>
          </p:cNvSpPr>
          <p:nvPr>
            <p:ph type="sldNum" sz="quarter" idx="12"/>
          </p:nvPr>
        </p:nvSpPr>
        <p:spPr/>
        <p:txBody>
          <a:bodyPr/>
          <a:lstStyle/>
          <a:p>
            <a:fld id="{F77F62B3-2D64-4931-B87B-F477BFBB922E}" type="slidenum">
              <a:rPr lang="pl-PL" smtClean="0"/>
              <a:t>‹#›</a:t>
            </a:fld>
            <a:endParaRPr lang="pl-PL"/>
          </a:p>
        </p:txBody>
      </p:sp>
    </p:spTree>
    <p:extLst>
      <p:ext uri="{BB962C8B-B14F-4D97-AF65-F5344CB8AC3E}">
        <p14:creationId xmlns:p14="http://schemas.microsoft.com/office/powerpoint/2010/main" val="960768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773C17D-22C6-ABB7-9B28-C5DDB7C787C3}"/>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F2B7B4FC-12D4-77FF-E198-B4905D2C7C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272D24B8-B9EF-0AF3-C86B-EC54A0F912D3}"/>
              </a:ext>
            </a:extLst>
          </p:cNvPr>
          <p:cNvSpPr>
            <a:spLocks noGrp="1"/>
          </p:cNvSpPr>
          <p:nvPr>
            <p:ph type="dt" sz="half" idx="10"/>
          </p:nvPr>
        </p:nvSpPr>
        <p:spPr/>
        <p:txBody>
          <a:bodyPr/>
          <a:lstStyle/>
          <a:p>
            <a:fld id="{31FD92DB-AA04-416F-A92E-04ABA335510E}" type="datetimeFigureOut">
              <a:rPr lang="pl-PL" smtClean="0"/>
              <a:t>02.04.2023</a:t>
            </a:fld>
            <a:endParaRPr lang="pl-PL"/>
          </a:p>
        </p:txBody>
      </p:sp>
      <p:sp>
        <p:nvSpPr>
          <p:cNvPr id="5" name="Symbol zastępczy stopki 4">
            <a:extLst>
              <a:ext uri="{FF2B5EF4-FFF2-40B4-BE49-F238E27FC236}">
                <a16:creationId xmlns:a16="http://schemas.microsoft.com/office/drawing/2014/main" id="{A13D91C8-D5C6-CEE8-60EA-9A92F5D71BFE}"/>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523850BB-D0C3-1042-1395-B11769FDD0B5}"/>
              </a:ext>
            </a:extLst>
          </p:cNvPr>
          <p:cNvSpPr>
            <a:spLocks noGrp="1"/>
          </p:cNvSpPr>
          <p:nvPr>
            <p:ph type="sldNum" sz="quarter" idx="12"/>
          </p:nvPr>
        </p:nvSpPr>
        <p:spPr/>
        <p:txBody>
          <a:bodyPr/>
          <a:lstStyle/>
          <a:p>
            <a:fld id="{F77F62B3-2D64-4931-B87B-F477BFBB922E}" type="slidenum">
              <a:rPr lang="pl-PL" smtClean="0"/>
              <a:t>‹#›</a:t>
            </a:fld>
            <a:endParaRPr lang="pl-PL"/>
          </a:p>
        </p:txBody>
      </p:sp>
    </p:spTree>
    <p:extLst>
      <p:ext uri="{BB962C8B-B14F-4D97-AF65-F5344CB8AC3E}">
        <p14:creationId xmlns:p14="http://schemas.microsoft.com/office/powerpoint/2010/main" val="1797149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70C1F72-EBD0-13DA-8F9E-DF470EDC7063}"/>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D6AD28DD-C758-C226-224D-B3702F46A492}"/>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5D29EAD5-1FFE-110D-4C17-E69305412D97}"/>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652FC0BD-A992-6008-A990-DD79728FC6FA}"/>
              </a:ext>
            </a:extLst>
          </p:cNvPr>
          <p:cNvSpPr>
            <a:spLocks noGrp="1"/>
          </p:cNvSpPr>
          <p:nvPr>
            <p:ph type="dt" sz="half" idx="10"/>
          </p:nvPr>
        </p:nvSpPr>
        <p:spPr/>
        <p:txBody>
          <a:bodyPr/>
          <a:lstStyle/>
          <a:p>
            <a:fld id="{31FD92DB-AA04-416F-A92E-04ABA335510E}" type="datetimeFigureOut">
              <a:rPr lang="pl-PL" smtClean="0"/>
              <a:t>02.04.2023</a:t>
            </a:fld>
            <a:endParaRPr lang="pl-PL"/>
          </a:p>
        </p:txBody>
      </p:sp>
      <p:sp>
        <p:nvSpPr>
          <p:cNvPr id="6" name="Symbol zastępczy stopki 5">
            <a:extLst>
              <a:ext uri="{FF2B5EF4-FFF2-40B4-BE49-F238E27FC236}">
                <a16:creationId xmlns:a16="http://schemas.microsoft.com/office/drawing/2014/main" id="{65E58015-7C26-EBA8-0632-EF35854D1436}"/>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82187699-3731-D06D-A620-74993C7D8D75}"/>
              </a:ext>
            </a:extLst>
          </p:cNvPr>
          <p:cNvSpPr>
            <a:spLocks noGrp="1"/>
          </p:cNvSpPr>
          <p:nvPr>
            <p:ph type="sldNum" sz="quarter" idx="12"/>
          </p:nvPr>
        </p:nvSpPr>
        <p:spPr/>
        <p:txBody>
          <a:bodyPr/>
          <a:lstStyle/>
          <a:p>
            <a:fld id="{F77F62B3-2D64-4931-B87B-F477BFBB922E}" type="slidenum">
              <a:rPr lang="pl-PL" smtClean="0"/>
              <a:t>‹#›</a:t>
            </a:fld>
            <a:endParaRPr lang="pl-PL"/>
          </a:p>
        </p:txBody>
      </p:sp>
    </p:spTree>
    <p:extLst>
      <p:ext uri="{BB962C8B-B14F-4D97-AF65-F5344CB8AC3E}">
        <p14:creationId xmlns:p14="http://schemas.microsoft.com/office/powerpoint/2010/main" val="1906132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4370630-EBBC-7813-7E67-279276A74565}"/>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EC86C5E7-E250-32A4-E908-E27C6B7B77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9D7463E4-ECBF-2B82-1E81-CB2E080A3889}"/>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34CBD552-72F6-8E00-2369-239A19006E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3C32CB03-EC88-C485-9B90-B2798D6C2663}"/>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B204003D-5DE8-C1B5-63A1-42F4ABE6E3A3}"/>
              </a:ext>
            </a:extLst>
          </p:cNvPr>
          <p:cNvSpPr>
            <a:spLocks noGrp="1"/>
          </p:cNvSpPr>
          <p:nvPr>
            <p:ph type="dt" sz="half" idx="10"/>
          </p:nvPr>
        </p:nvSpPr>
        <p:spPr/>
        <p:txBody>
          <a:bodyPr/>
          <a:lstStyle/>
          <a:p>
            <a:fld id="{31FD92DB-AA04-416F-A92E-04ABA335510E}" type="datetimeFigureOut">
              <a:rPr lang="pl-PL" smtClean="0"/>
              <a:t>02.04.2023</a:t>
            </a:fld>
            <a:endParaRPr lang="pl-PL"/>
          </a:p>
        </p:txBody>
      </p:sp>
      <p:sp>
        <p:nvSpPr>
          <p:cNvPr id="8" name="Symbol zastępczy stopki 7">
            <a:extLst>
              <a:ext uri="{FF2B5EF4-FFF2-40B4-BE49-F238E27FC236}">
                <a16:creationId xmlns:a16="http://schemas.microsoft.com/office/drawing/2014/main" id="{084B2464-5082-B093-36CB-8C55BBBABC7F}"/>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460676FC-8C38-E81F-52FE-3764957AF103}"/>
              </a:ext>
            </a:extLst>
          </p:cNvPr>
          <p:cNvSpPr>
            <a:spLocks noGrp="1"/>
          </p:cNvSpPr>
          <p:nvPr>
            <p:ph type="sldNum" sz="quarter" idx="12"/>
          </p:nvPr>
        </p:nvSpPr>
        <p:spPr/>
        <p:txBody>
          <a:bodyPr/>
          <a:lstStyle/>
          <a:p>
            <a:fld id="{F77F62B3-2D64-4931-B87B-F477BFBB922E}" type="slidenum">
              <a:rPr lang="pl-PL" smtClean="0"/>
              <a:t>‹#›</a:t>
            </a:fld>
            <a:endParaRPr lang="pl-PL"/>
          </a:p>
        </p:txBody>
      </p:sp>
    </p:spTree>
    <p:extLst>
      <p:ext uri="{BB962C8B-B14F-4D97-AF65-F5344CB8AC3E}">
        <p14:creationId xmlns:p14="http://schemas.microsoft.com/office/powerpoint/2010/main" val="25829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4A61AB2-9E85-6790-C037-150EC3F20CF7}"/>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0D0A4399-1D06-949F-92EA-B3DBB9B1459D}"/>
              </a:ext>
            </a:extLst>
          </p:cNvPr>
          <p:cNvSpPr>
            <a:spLocks noGrp="1"/>
          </p:cNvSpPr>
          <p:nvPr>
            <p:ph type="dt" sz="half" idx="10"/>
          </p:nvPr>
        </p:nvSpPr>
        <p:spPr/>
        <p:txBody>
          <a:bodyPr/>
          <a:lstStyle/>
          <a:p>
            <a:fld id="{31FD92DB-AA04-416F-A92E-04ABA335510E}" type="datetimeFigureOut">
              <a:rPr lang="pl-PL" smtClean="0"/>
              <a:t>02.04.2023</a:t>
            </a:fld>
            <a:endParaRPr lang="pl-PL"/>
          </a:p>
        </p:txBody>
      </p:sp>
      <p:sp>
        <p:nvSpPr>
          <p:cNvPr id="4" name="Symbol zastępczy stopki 3">
            <a:extLst>
              <a:ext uri="{FF2B5EF4-FFF2-40B4-BE49-F238E27FC236}">
                <a16:creationId xmlns:a16="http://schemas.microsoft.com/office/drawing/2014/main" id="{8553C201-C10B-3DC5-1488-99E1265442EA}"/>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738A7436-704B-4429-6FE0-AE6D8CFF111C}"/>
              </a:ext>
            </a:extLst>
          </p:cNvPr>
          <p:cNvSpPr>
            <a:spLocks noGrp="1"/>
          </p:cNvSpPr>
          <p:nvPr>
            <p:ph type="sldNum" sz="quarter" idx="12"/>
          </p:nvPr>
        </p:nvSpPr>
        <p:spPr/>
        <p:txBody>
          <a:bodyPr/>
          <a:lstStyle/>
          <a:p>
            <a:fld id="{F77F62B3-2D64-4931-B87B-F477BFBB922E}" type="slidenum">
              <a:rPr lang="pl-PL" smtClean="0"/>
              <a:t>‹#›</a:t>
            </a:fld>
            <a:endParaRPr lang="pl-PL"/>
          </a:p>
        </p:txBody>
      </p:sp>
    </p:spTree>
    <p:extLst>
      <p:ext uri="{BB962C8B-B14F-4D97-AF65-F5344CB8AC3E}">
        <p14:creationId xmlns:p14="http://schemas.microsoft.com/office/powerpoint/2010/main" val="4061844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726B2CA3-3E47-1AB0-7E47-05809D054976}"/>
              </a:ext>
            </a:extLst>
          </p:cNvPr>
          <p:cNvSpPr>
            <a:spLocks noGrp="1"/>
          </p:cNvSpPr>
          <p:nvPr>
            <p:ph type="dt" sz="half" idx="10"/>
          </p:nvPr>
        </p:nvSpPr>
        <p:spPr/>
        <p:txBody>
          <a:bodyPr/>
          <a:lstStyle/>
          <a:p>
            <a:fld id="{31FD92DB-AA04-416F-A92E-04ABA335510E}" type="datetimeFigureOut">
              <a:rPr lang="pl-PL" smtClean="0"/>
              <a:t>02.04.2023</a:t>
            </a:fld>
            <a:endParaRPr lang="pl-PL"/>
          </a:p>
        </p:txBody>
      </p:sp>
      <p:sp>
        <p:nvSpPr>
          <p:cNvPr id="3" name="Symbol zastępczy stopki 2">
            <a:extLst>
              <a:ext uri="{FF2B5EF4-FFF2-40B4-BE49-F238E27FC236}">
                <a16:creationId xmlns:a16="http://schemas.microsoft.com/office/drawing/2014/main" id="{65ACC370-641D-F224-F6FA-7B93D81E8DB1}"/>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60163850-E6FE-8EA2-2D39-7AF998477390}"/>
              </a:ext>
            </a:extLst>
          </p:cNvPr>
          <p:cNvSpPr>
            <a:spLocks noGrp="1"/>
          </p:cNvSpPr>
          <p:nvPr>
            <p:ph type="sldNum" sz="quarter" idx="12"/>
          </p:nvPr>
        </p:nvSpPr>
        <p:spPr/>
        <p:txBody>
          <a:bodyPr/>
          <a:lstStyle/>
          <a:p>
            <a:fld id="{F77F62B3-2D64-4931-B87B-F477BFBB922E}" type="slidenum">
              <a:rPr lang="pl-PL" smtClean="0"/>
              <a:t>‹#›</a:t>
            </a:fld>
            <a:endParaRPr lang="pl-PL"/>
          </a:p>
        </p:txBody>
      </p:sp>
    </p:spTree>
    <p:extLst>
      <p:ext uri="{BB962C8B-B14F-4D97-AF65-F5344CB8AC3E}">
        <p14:creationId xmlns:p14="http://schemas.microsoft.com/office/powerpoint/2010/main" val="619509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3EAA325-AB77-4869-3EA3-5666AE7BBBA6}"/>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5E817601-25D9-D58C-835C-12FDD1DF07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8F2AC2F6-66D4-6C01-3FA7-90D6744919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3ADF8669-A5E2-0CA2-1430-5863EB038D2D}"/>
              </a:ext>
            </a:extLst>
          </p:cNvPr>
          <p:cNvSpPr>
            <a:spLocks noGrp="1"/>
          </p:cNvSpPr>
          <p:nvPr>
            <p:ph type="dt" sz="half" idx="10"/>
          </p:nvPr>
        </p:nvSpPr>
        <p:spPr/>
        <p:txBody>
          <a:bodyPr/>
          <a:lstStyle/>
          <a:p>
            <a:fld id="{31FD92DB-AA04-416F-A92E-04ABA335510E}" type="datetimeFigureOut">
              <a:rPr lang="pl-PL" smtClean="0"/>
              <a:t>02.04.2023</a:t>
            </a:fld>
            <a:endParaRPr lang="pl-PL"/>
          </a:p>
        </p:txBody>
      </p:sp>
      <p:sp>
        <p:nvSpPr>
          <p:cNvPr id="6" name="Symbol zastępczy stopki 5">
            <a:extLst>
              <a:ext uri="{FF2B5EF4-FFF2-40B4-BE49-F238E27FC236}">
                <a16:creationId xmlns:a16="http://schemas.microsoft.com/office/drawing/2014/main" id="{00504BE7-2215-965C-FDB3-734B108E3C96}"/>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AB0F0179-7B7E-B7BA-7C16-677A85B3EF11}"/>
              </a:ext>
            </a:extLst>
          </p:cNvPr>
          <p:cNvSpPr>
            <a:spLocks noGrp="1"/>
          </p:cNvSpPr>
          <p:nvPr>
            <p:ph type="sldNum" sz="quarter" idx="12"/>
          </p:nvPr>
        </p:nvSpPr>
        <p:spPr/>
        <p:txBody>
          <a:bodyPr/>
          <a:lstStyle/>
          <a:p>
            <a:fld id="{F77F62B3-2D64-4931-B87B-F477BFBB922E}" type="slidenum">
              <a:rPr lang="pl-PL" smtClean="0"/>
              <a:t>‹#›</a:t>
            </a:fld>
            <a:endParaRPr lang="pl-PL"/>
          </a:p>
        </p:txBody>
      </p:sp>
    </p:spTree>
    <p:extLst>
      <p:ext uri="{BB962C8B-B14F-4D97-AF65-F5344CB8AC3E}">
        <p14:creationId xmlns:p14="http://schemas.microsoft.com/office/powerpoint/2010/main" val="3812912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AB1A926-DAC9-1FA3-52B1-535CBDE3F20D}"/>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15B40B97-5F8B-05BF-3EA4-FB12C79B82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579752E7-FF42-E6B7-8C88-3B893DC15F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CB5E01A1-D502-5905-8408-5F974E7AB2C9}"/>
              </a:ext>
            </a:extLst>
          </p:cNvPr>
          <p:cNvSpPr>
            <a:spLocks noGrp="1"/>
          </p:cNvSpPr>
          <p:nvPr>
            <p:ph type="dt" sz="half" idx="10"/>
          </p:nvPr>
        </p:nvSpPr>
        <p:spPr/>
        <p:txBody>
          <a:bodyPr/>
          <a:lstStyle/>
          <a:p>
            <a:fld id="{31FD92DB-AA04-416F-A92E-04ABA335510E}" type="datetimeFigureOut">
              <a:rPr lang="pl-PL" smtClean="0"/>
              <a:t>02.04.2023</a:t>
            </a:fld>
            <a:endParaRPr lang="pl-PL"/>
          </a:p>
        </p:txBody>
      </p:sp>
      <p:sp>
        <p:nvSpPr>
          <p:cNvPr id="6" name="Symbol zastępczy stopki 5">
            <a:extLst>
              <a:ext uri="{FF2B5EF4-FFF2-40B4-BE49-F238E27FC236}">
                <a16:creationId xmlns:a16="http://schemas.microsoft.com/office/drawing/2014/main" id="{E2CD6C6F-25AE-79A3-56EF-3EA195184D60}"/>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8EE57F9B-5237-DE59-0841-50878958942B}"/>
              </a:ext>
            </a:extLst>
          </p:cNvPr>
          <p:cNvSpPr>
            <a:spLocks noGrp="1"/>
          </p:cNvSpPr>
          <p:nvPr>
            <p:ph type="sldNum" sz="quarter" idx="12"/>
          </p:nvPr>
        </p:nvSpPr>
        <p:spPr/>
        <p:txBody>
          <a:bodyPr/>
          <a:lstStyle/>
          <a:p>
            <a:fld id="{F77F62B3-2D64-4931-B87B-F477BFBB922E}" type="slidenum">
              <a:rPr lang="pl-PL" smtClean="0"/>
              <a:t>‹#›</a:t>
            </a:fld>
            <a:endParaRPr lang="pl-PL"/>
          </a:p>
        </p:txBody>
      </p:sp>
    </p:spTree>
    <p:extLst>
      <p:ext uri="{BB962C8B-B14F-4D97-AF65-F5344CB8AC3E}">
        <p14:creationId xmlns:p14="http://schemas.microsoft.com/office/powerpoint/2010/main" val="2236172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282C0D5D-1340-3963-25F2-61ABB32F6F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9F7C1576-DBC3-4C19-A63D-CC5EB1E1A0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9061EA49-8E10-4226-4301-7C695DE627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FD92DB-AA04-416F-A92E-04ABA335510E}" type="datetimeFigureOut">
              <a:rPr lang="pl-PL" smtClean="0"/>
              <a:t>02.04.2023</a:t>
            </a:fld>
            <a:endParaRPr lang="pl-PL"/>
          </a:p>
        </p:txBody>
      </p:sp>
      <p:sp>
        <p:nvSpPr>
          <p:cNvPr id="5" name="Symbol zastępczy stopki 4">
            <a:extLst>
              <a:ext uri="{FF2B5EF4-FFF2-40B4-BE49-F238E27FC236}">
                <a16:creationId xmlns:a16="http://schemas.microsoft.com/office/drawing/2014/main" id="{A1B58938-6053-4296-3330-4E0E5A4732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55F7D1C8-E7DD-C6A4-7072-44A213D30B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F62B3-2D64-4931-B87B-F477BFBB922E}" type="slidenum">
              <a:rPr lang="pl-PL" smtClean="0"/>
              <a:t>‹#›</a:t>
            </a:fld>
            <a:endParaRPr lang="pl-PL"/>
          </a:p>
        </p:txBody>
      </p:sp>
    </p:spTree>
    <p:extLst>
      <p:ext uri="{BB962C8B-B14F-4D97-AF65-F5344CB8AC3E}">
        <p14:creationId xmlns:p14="http://schemas.microsoft.com/office/powerpoint/2010/main" val="31827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2.svg"/></Relationships>
</file>

<file path=ppt/slides/_rels/slide18.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41EDA8D-CE64-CFC4-24BB-0AC64859CAC3}"/>
              </a:ext>
            </a:extLst>
          </p:cNvPr>
          <p:cNvSpPr>
            <a:spLocks noGrp="1"/>
          </p:cNvSpPr>
          <p:nvPr>
            <p:ph type="ctrTitle"/>
          </p:nvPr>
        </p:nvSpPr>
        <p:spPr>
          <a:xfrm>
            <a:off x="1524000" y="1364957"/>
            <a:ext cx="9144000" cy="2387600"/>
          </a:xfrm>
        </p:spPr>
        <p:txBody>
          <a:bodyPr/>
          <a:lstStyle/>
          <a:p>
            <a:r>
              <a:rPr lang="pl-PL" b="1" i="1" dirty="0" err="1"/>
              <a:t>Anomaly</a:t>
            </a:r>
            <a:r>
              <a:rPr lang="pl-PL" b="1" i="1" dirty="0"/>
              <a:t> </a:t>
            </a:r>
            <a:r>
              <a:rPr lang="pl-PL" b="1" i="1" dirty="0" err="1"/>
              <a:t>Detection</a:t>
            </a:r>
            <a:endParaRPr lang="pl-PL" b="1" i="1" dirty="0"/>
          </a:p>
        </p:txBody>
      </p:sp>
      <p:sp>
        <p:nvSpPr>
          <p:cNvPr id="3" name="Podtytuł 2">
            <a:extLst>
              <a:ext uri="{FF2B5EF4-FFF2-40B4-BE49-F238E27FC236}">
                <a16:creationId xmlns:a16="http://schemas.microsoft.com/office/drawing/2014/main" id="{5D4EF67E-0634-610D-108C-53CD7301BE2D}"/>
              </a:ext>
            </a:extLst>
          </p:cNvPr>
          <p:cNvSpPr>
            <a:spLocks noGrp="1"/>
          </p:cNvSpPr>
          <p:nvPr>
            <p:ph type="subTitle" idx="1"/>
          </p:nvPr>
        </p:nvSpPr>
        <p:spPr>
          <a:xfrm>
            <a:off x="1524000" y="4012584"/>
            <a:ext cx="9144000" cy="1655762"/>
          </a:xfrm>
        </p:spPr>
        <p:txBody>
          <a:bodyPr/>
          <a:lstStyle/>
          <a:p>
            <a:r>
              <a:rPr lang="pl-PL" dirty="0" err="1"/>
              <a:t>Whole</a:t>
            </a:r>
            <a:r>
              <a:rPr lang="pl-PL" dirty="0"/>
              <a:t> </a:t>
            </a:r>
            <a:r>
              <a:rPr lang="pl-PL" dirty="0" err="1"/>
              <a:t>Slide</a:t>
            </a:r>
            <a:r>
              <a:rPr lang="pl-PL" dirty="0"/>
              <a:t> Image </a:t>
            </a:r>
            <a:r>
              <a:rPr lang="pl-PL" dirty="0" err="1"/>
              <a:t>Classification</a:t>
            </a:r>
            <a:endParaRPr lang="pl-PL" dirty="0"/>
          </a:p>
          <a:p>
            <a:r>
              <a:rPr lang="pl-PL" sz="2000" dirty="0"/>
              <a:t>Wojciech </a:t>
            </a:r>
            <a:r>
              <a:rPr lang="pl-PL" sz="2000" dirty="0" err="1"/>
              <a:t>Kosiuk</a:t>
            </a:r>
            <a:r>
              <a:rPr lang="pl-PL" sz="2000" dirty="0"/>
              <a:t> | Szymon Matuszewski | Michał </a:t>
            </a:r>
            <a:r>
              <a:rPr lang="pl-PL" sz="2000" dirty="0" err="1"/>
              <a:t>Mazuryk</a:t>
            </a:r>
            <a:r>
              <a:rPr lang="pl-PL" sz="2000" dirty="0"/>
              <a:t> </a:t>
            </a:r>
          </a:p>
          <a:p>
            <a:r>
              <a:rPr lang="pl-PL" sz="2000" dirty="0"/>
              <a:t>Tomasz Modzelewski | Tymoteusz Urban</a:t>
            </a:r>
          </a:p>
        </p:txBody>
      </p:sp>
      <p:graphicFrame>
        <p:nvGraphicFramePr>
          <p:cNvPr id="6" name="Tabela 4">
            <a:extLst>
              <a:ext uri="{FF2B5EF4-FFF2-40B4-BE49-F238E27FC236}">
                <a16:creationId xmlns:a16="http://schemas.microsoft.com/office/drawing/2014/main" id="{26B8A316-301B-D869-0E13-B098EFFC9EF0}"/>
              </a:ext>
            </a:extLst>
          </p:cNvPr>
          <p:cNvGraphicFramePr>
            <a:graphicFrameLocks/>
          </p:cNvGraphicFramePr>
          <p:nvPr>
            <p:extLst>
              <p:ext uri="{D42A27DB-BD31-4B8C-83A1-F6EECF244321}">
                <p14:modId xmlns:p14="http://schemas.microsoft.com/office/powerpoint/2010/main" val="2173787467"/>
              </p:ext>
            </p:extLst>
          </p:nvPr>
        </p:nvGraphicFramePr>
        <p:xfrm>
          <a:off x="4973216" y="880005"/>
          <a:ext cx="2097007" cy="1440390"/>
        </p:xfrm>
        <a:graphic>
          <a:graphicData uri="http://schemas.openxmlformats.org/drawingml/2006/table">
            <a:tbl>
              <a:tblPr firstRow="1">
                <a:tableStyleId>{5940675A-B579-460E-94D1-54222C63F5DA}</a:tableStyleId>
              </a:tblPr>
              <a:tblGrid>
                <a:gridCol w="449899">
                  <a:extLst>
                    <a:ext uri="{9D8B030D-6E8A-4147-A177-3AD203B41FA5}">
                      <a16:colId xmlns:a16="http://schemas.microsoft.com/office/drawing/2014/main" val="1689330750"/>
                    </a:ext>
                  </a:extLst>
                </a:gridCol>
                <a:gridCol w="411777">
                  <a:extLst>
                    <a:ext uri="{9D8B030D-6E8A-4147-A177-3AD203B41FA5}">
                      <a16:colId xmlns:a16="http://schemas.microsoft.com/office/drawing/2014/main" val="2660631934"/>
                    </a:ext>
                  </a:extLst>
                </a:gridCol>
                <a:gridCol w="411777">
                  <a:extLst>
                    <a:ext uri="{9D8B030D-6E8A-4147-A177-3AD203B41FA5}">
                      <a16:colId xmlns:a16="http://schemas.microsoft.com/office/drawing/2014/main" val="3909717689"/>
                    </a:ext>
                  </a:extLst>
                </a:gridCol>
                <a:gridCol w="411777">
                  <a:extLst>
                    <a:ext uri="{9D8B030D-6E8A-4147-A177-3AD203B41FA5}">
                      <a16:colId xmlns:a16="http://schemas.microsoft.com/office/drawing/2014/main" val="1603189107"/>
                    </a:ext>
                  </a:extLst>
                </a:gridCol>
                <a:gridCol w="411777">
                  <a:extLst>
                    <a:ext uri="{9D8B030D-6E8A-4147-A177-3AD203B41FA5}">
                      <a16:colId xmlns:a16="http://schemas.microsoft.com/office/drawing/2014/main" val="2755691855"/>
                    </a:ext>
                  </a:extLst>
                </a:gridCol>
              </a:tblGrid>
              <a:tr h="288078">
                <a:tc>
                  <a:txBody>
                    <a:bodyPr/>
                    <a:lstStyle/>
                    <a:p>
                      <a:pPr algn="ctr" rtl="0" fontAlgn="base"/>
                      <a:r>
                        <a:rPr lang="pl-PL" sz="700" b="1" noProof="0" dirty="0">
                          <a:solidFill>
                            <a:srgbClr val="FFFFFF"/>
                          </a:solidFill>
                          <a:effectLst/>
                        </a:rPr>
                        <a:t>​</a:t>
                      </a:r>
                      <a:endParaRPr lang="pl-PL" sz="700" b="1" i="0" noProof="0" dirty="0">
                        <a:solidFill>
                          <a:srgbClr val="FFFFFF"/>
                        </a:solidFill>
                        <a:effectLst/>
                        <a:latin typeface="+mn-lt"/>
                      </a:endParaRPr>
                    </a:p>
                  </a:txBody>
                  <a:tcPr marL="35348" marR="35348" marT="17674" marB="17674" anchor="ctr"/>
                </a:tc>
                <a:tc>
                  <a:txBody>
                    <a:bodyPr/>
                    <a:lstStyle/>
                    <a:p>
                      <a:pPr algn="ctr" rtl="0" fontAlgn="base"/>
                      <a:r>
                        <a:rPr lang="pl-PL" sz="700" b="0" noProof="0" dirty="0">
                          <a:solidFill>
                            <a:srgbClr val="FFFFFF"/>
                          </a:solidFill>
                          <a:effectLst/>
                        </a:rPr>
                        <a:t>Kategoria 1</a:t>
                      </a:r>
                      <a:endParaRPr lang="pl-PL" sz="700" b="0" i="0" noProof="0" dirty="0">
                        <a:solidFill>
                          <a:srgbClr val="FFFFFF"/>
                        </a:solidFill>
                        <a:effectLst/>
                        <a:latin typeface="+mj-lt"/>
                      </a:endParaRPr>
                    </a:p>
                  </a:txBody>
                  <a:tcPr marL="35348" marR="35348" marT="17674" marB="17674" anchor="ctr"/>
                </a:tc>
                <a:tc>
                  <a:txBody>
                    <a:bodyPr/>
                    <a:lstStyle/>
                    <a:p>
                      <a:pPr algn="ctr" rtl="0" fontAlgn="base"/>
                      <a:r>
                        <a:rPr lang="pl-PL" sz="700" b="0" noProof="0">
                          <a:solidFill>
                            <a:srgbClr val="FFFFFF"/>
                          </a:solidFill>
                          <a:effectLst/>
                        </a:rPr>
                        <a:t>Kategoria 2</a:t>
                      </a:r>
                      <a:endParaRPr lang="pl-PL" sz="700" b="0" i="0" noProof="0">
                        <a:solidFill>
                          <a:srgbClr val="FFFFFF"/>
                        </a:solidFill>
                        <a:effectLst/>
                        <a:latin typeface="+mj-lt"/>
                      </a:endParaRPr>
                    </a:p>
                  </a:txBody>
                  <a:tcPr marL="35348" marR="35348" marT="17674" marB="17674" anchor="ctr"/>
                </a:tc>
                <a:tc>
                  <a:txBody>
                    <a:bodyPr/>
                    <a:lstStyle/>
                    <a:p>
                      <a:pPr algn="ctr" rtl="0" fontAlgn="base"/>
                      <a:r>
                        <a:rPr lang="pl-PL" sz="700" b="0" noProof="0">
                          <a:solidFill>
                            <a:srgbClr val="FFFFFF"/>
                          </a:solidFill>
                          <a:effectLst/>
                        </a:rPr>
                        <a:t>Kategoria 3</a:t>
                      </a:r>
                      <a:endParaRPr lang="pl-PL" sz="700" b="0" i="0" noProof="0">
                        <a:solidFill>
                          <a:srgbClr val="FFFFFF"/>
                        </a:solidFill>
                        <a:effectLst/>
                        <a:latin typeface="+mj-lt"/>
                      </a:endParaRPr>
                    </a:p>
                  </a:txBody>
                  <a:tcPr marL="35348" marR="35348" marT="17674" marB="17674" anchor="ctr"/>
                </a:tc>
                <a:tc>
                  <a:txBody>
                    <a:bodyPr/>
                    <a:lstStyle/>
                    <a:p>
                      <a:pPr algn="ctr" rtl="0" fontAlgn="base"/>
                      <a:r>
                        <a:rPr lang="pl-PL" sz="700" b="0" noProof="0" dirty="0">
                          <a:solidFill>
                            <a:srgbClr val="FFFFFF"/>
                          </a:solidFill>
                          <a:effectLst/>
                        </a:rPr>
                        <a:t>Kategoria 4</a:t>
                      </a:r>
                      <a:endParaRPr lang="pl-PL" sz="700" b="0" i="0" noProof="0" dirty="0">
                        <a:solidFill>
                          <a:srgbClr val="FFFFFF"/>
                        </a:solidFill>
                        <a:effectLst/>
                        <a:latin typeface="+mj-lt"/>
                      </a:endParaRPr>
                    </a:p>
                  </a:txBody>
                  <a:tcPr marL="35348" marR="35348" marT="17674" marB="17674" anchor="ctr"/>
                </a:tc>
                <a:extLst>
                  <a:ext uri="{0D108BD9-81ED-4DB2-BD59-A6C34878D82A}">
                    <a16:rowId xmlns:a16="http://schemas.microsoft.com/office/drawing/2014/main" val="479928716"/>
                  </a:ext>
                </a:extLst>
              </a:tr>
              <a:tr h="288078">
                <a:tc>
                  <a:txBody>
                    <a:bodyPr/>
                    <a:lstStyle/>
                    <a:p>
                      <a:pPr algn="ctr" rtl="0" fontAlgn="base"/>
                      <a:endParaRPr lang="pl-PL" sz="700" b="0" i="0" noProof="0" dirty="0">
                        <a:solidFill>
                          <a:srgbClr val="000000"/>
                        </a:solidFill>
                        <a:effectLst/>
                        <a:latin typeface="+mn-lt"/>
                      </a:endParaRPr>
                    </a:p>
                  </a:txBody>
                  <a:tcPr marL="35348" marR="35348" marT="17674" marB="17674" anchor="ctr"/>
                </a:tc>
                <a:tc>
                  <a:txBody>
                    <a:bodyPr/>
                    <a:lstStyle/>
                    <a:p>
                      <a:pPr algn="ctr" rtl="0" fontAlgn="base"/>
                      <a:endParaRPr lang="pl-PL" sz="700" b="0" i="0" noProof="0" dirty="0">
                        <a:solidFill>
                          <a:srgbClr val="000000"/>
                        </a:solidFill>
                        <a:effectLst/>
                        <a:latin typeface="+mn-lt"/>
                      </a:endParaRPr>
                    </a:p>
                  </a:txBody>
                  <a:tcPr marL="35348" marR="35348" marT="17674" marB="17674" anchor="ctr">
                    <a:solidFill>
                      <a:schemeClr val="tx2">
                        <a:lumMod val="50000"/>
                      </a:schemeClr>
                    </a:solidFill>
                  </a:tcPr>
                </a:tc>
                <a:tc>
                  <a:txBody>
                    <a:bodyPr/>
                    <a:lstStyle/>
                    <a:p>
                      <a:pPr algn="ctr" rtl="0" fontAlgn="base"/>
                      <a:endParaRPr lang="pl-PL" sz="700" b="0" i="0" noProof="0" dirty="0">
                        <a:solidFill>
                          <a:srgbClr val="000000"/>
                        </a:solidFill>
                        <a:effectLst/>
                        <a:latin typeface="+mn-lt"/>
                      </a:endParaRPr>
                    </a:p>
                  </a:txBody>
                  <a:tcPr marL="35348" marR="35348" marT="17674" marB="17674" anchor="ctr"/>
                </a:tc>
                <a:tc>
                  <a:txBody>
                    <a:bodyPr/>
                    <a:lstStyle/>
                    <a:p>
                      <a:pPr algn="ctr" rtl="0" fontAlgn="base"/>
                      <a:endParaRPr lang="pl-PL" sz="700" b="0" i="0" noProof="0" dirty="0">
                        <a:solidFill>
                          <a:srgbClr val="000000"/>
                        </a:solidFill>
                        <a:effectLst/>
                        <a:latin typeface="+mn-lt"/>
                      </a:endParaRPr>
                    </a:p>
                  </a:txBody>
                  <a:tcPr marL="35348" marR="35348" marT="17674" marB="17674" anchor="ctr"/>
                </a:tc>
                <a:tc>
                  <a:txBody>
                    <a:bodyPr/>
                    <a:lstStyle/>
                    <a:p>
                      <a:pPr algn="ctr" rtl="0" fontAlgn="base"/>
                      <a:endParaRPr lang="pl-PL" sz="700" b="0" i="0" noProof="0" dirty="0">
                        <a:solidFill>
                          <a:srgbClr val="000000"/>
                        </a:solidFill>
                        <a:effectLst/>
                        <a:latin typeface="+mn-lt"/>
                      </a:endParaRPr>
                    </a:p>
                  </a:txBody>
                  <a:tcPr marL="35348" marR="35348" marT="17674" marB="17674" anchor="ctr"/>
                </a:tc>
                <a:extLst>
                  <a:ext uri="{0D108BD9-81ED-4DB2-BD59-A6C34878D82A}">
                    <a16:rowId xmlns:a16="http://schemas.microsoft.com/office/drawing/2014/main" val="1760208656"/>
                  </a:ext>
                </a:extLst>
              </a:tr>
              <a:tr h="288078">
                <a:tc>
                  <a:txBody>
                    <a:bodyPr/>
                    <a:lstStyle/>
                    <a:p>
                      <a:pPr algn="ctr" rtl="0" fontAlgn="base"/>
                      <a:endParaRPr lang="pl-PL" sz="700" b="0" i="0" noProof="0" dirty="0">
                        <a:solidFill>
                          <a:srgbClr val="000000"/>
                        </a:solidFill>
                        <a:effectLst/>
                        <a:latin typeface="+mn-lt"/>
                      </a:endParaRPr>
                    </a:p>
                  </a:txBody>
                  <a:tcPr marL="35348" marR="35348" marT="17674" marB="17674" anchor="ctr"/>
                </a:tc>
                <a:tc>
                  <a:txBody>
                    <a:bodyPr/>
                    <a:lstStyle/>
                    <a:p>
                      <a:pPr algn="ctr" rtl="0" fontAlgn="base"/>
                      <a:endParaRPr lang="pl-PL" sz="700" b="0" i="0" noProof="0" dirty="0">
                        <a:solidFill>
                          <a:srgbClr val="000000"/>
                        </a:solidFill>
                        <a:effectLst/>
                        <a:latin typeface="+mn-lt"/>
                      </a:endParaRPr>
                    </a:p>
                  </a:txBody>
                  <a:tcPr marL="35348" marR="35348" marT="17674" marB="17674" anchor="ctr"/>
                </a:tc>
                <a:tc>
                  <a:txBody>
                    <a:bodyPr/>
                    <a:lstStyle/>
                    <a:p>
                      <a:pPr algn="ctr" rtl="0" fontAlgn="base"/>
                      <a:endParaRPr lang="pl-PL" sz="700" b="0" i="0" noProof="0">
                        <a:solidFill>
                          <a:srgbClr val="000000"/>
                        </a:solidFill>
                        <a:effectLst/>
                        <a:latin typeface="+mn-lt"/>
                      </a:endParaRPr>
                    </a:p>
                  </a:txBody>
                  <a:tcPr marL="35348" marR="35348" marT="17674" marB="17674" anchor="ctr"/>
                </a:tc>
                <a:tc>
                  <a:txBody>
                    <a:bodyPr/>
                    <a:lstStyle/>
                    <a:p>
                      <a:pPr algn="ctr" rtl="0" fontAlgn="base"/>
                      <a:endParaRPr lang="pl-PL" sz="700" b="0" i="0" noProof="0">
                        <a:solidFill>
                          <a:srgbClr val="000000"/>
                        </a:solidFill>
                        <a:effectLst/>
                        <a:latin typeface="+mn-lt"/>
                      </a:endParaRPr>
                    </a:p>
                  </a:txBody>
                  <a:tcPr marL="35348" marR="35348" marT="17674" marB="17674" anchor="ctr"/>
                </a:tc>
                <a:tc>
                  <a:txBody>
                    <a:bodyPr/>
                    <a:lstStyle/>
                    <a:p>
                      <a:pPr algn="ctr" rtl="0" fontAlgn="base"/>
                      <a:endParaRPr lang="pl-PL" sz="700" b="0" i="0" noProof="0" dirty="0">
                        <a:solidFill>
                          <a:srgbClr val="000000"/>
                        </a:solidFill>
                        <a:effectLst/>
                        <a:latin typeface="+mn-lt"/>
                      </a:endParaRPr>
                    </a:p>
                  </a:txBody>
                  <a:tcPr marL="35348" marR="35348" marT="17674" marB="17674" anchor="ctr"/>
                </a:tc>
                <a:extLst>
                  <a:ext uri="{0D108BD9-81ED-4DB2-BD59-A6C34878D82A}">
                    <a16:rowId xmlns:a16="http://schemas.microsoft.com/office/drawing/2014/main" val="3634243071"/>
                  </a:ext>
                </a:extLst>
              </a:tr>
              <a:tr h="288078">
                <a:tc>
                  <a:txBody>
                    <a:bodyPr/>
                    <a:lstStyle/>
                    <a:p>
                      <a:pPr algn="ctr" rtl="0" fontAlgn="base"/>
                      <a:endParaRPr lang="pl-PL" sz="700" b="0" i="0" noProof="0" dirty="0">
                        <a:solidFill>
                          <a:srgbClr val="000000"/>
                        </a:solidFill>
                        <a:effectLst/>
                        <a:latin typeface="+mn-lt"/>
                      </a:endParaRPr>
                    </a:p>
                  </a:txBody>
                  <a:tcPr marL="35348" marR="35348" marT="17674" marB="17674" anchor="ctr"/>
                </a:tc>
                <a:tc>
                  <a:txBody>
                    <a:bodyPr/>
                    <a:lstStyle/>
                    <a:p>
                      <a:pPr algn="ctr" rtl="0" fontAlgn="base"/>
                      <a:endParaRPr lang="pl-PL" sz="700" b="0" i="0" noProof="0">
                        <a:solidFill>
                          <a:srgbClr val="000000"/>
                        </a:solidFill>
                        <a:effectLst/>
                        <a:latin typeface="+mn-lt"/>
                      </a:endParaRPr>
                    </a:p>
                  </a:txBody>
                  <a:tcPr marL="35348" marR="35348" marT="17674" marB="17674" anchor="ctr"/>
                </a:tc>
                <a:tc>
                  <a:txBody>
                    <a:bodyPr/>
                    <a:lstStyle/>
                    <a:p>
                      <a:pPr algn="ctr" rtl="0" fontAlgn="base"/>
                      <a:endParaRPr lang="pl-PL" sz="700" b="0" i="0" noProof="0">
                        <a:solidFill>
                          <a:srgbClr val="000000"/>
                        </a:solidFill>
                        <a:effectLst/>
                        <a:latin typeface="+mn-lt"/>
                      </a:endParaRPr>
                    </a:p>
                  </a:txBody>
                  <a:tcPr marL="35348" marR="35348" marT="17674" marB="17674" anchor="ctr"/>
                </a:tc>
                <a:tc>
                  <a:txBody>
                    <a:bodyPr/>
                    <a:lstStyle/>
                    <a:p>
                      <a:pPr algn="ctr" rtl="0" fontAlgn="base"/>
                      <a:endParaRPr lang="pl-PL" sz="700" b="0" i="0" noProof="0">
                        <a:solidFill>
                          <a:srgbClr val="000000"/>
                        </a:solidFill>
                        <a:effectLst/>
                        <a:latin typeface="+mn-lt"/>
                      </a:endParaRPr>
                    </a:p>
                  </a:txBody>
                  <a:tcPr marL="35348" marR="35348" marT="17674" marB="17674" anchor="ctr"/>
                </a:tc>
                <a:tc>
                  <a:txBody>
                    <a:bodyPr/>
                    <a:lstStyle/>
                    <a:p>
                      <a:pPr algn="ctr" rtl="0" fontAlgn="base"/>
                      <a:endParaRPr lang="pl-PL" sz="700" b="0" i="0" noProof="0" dirty="0">
                        <a:solidFill>
                          <a:srgbClr val="000000"/>
                        </a:solidFill>
                        <a:effectLst/>
                        <a:latin typeface="+mn-lt"/>
                      </a:endParaRPr>
                    </a:p>
                  </a:txBody>
                  <a:tcPr marL="35348" marR="35348" marT="17674" marB="17674" anchor="ctr"/>
                </a:tc>
                <a:extLst>
                  <a:ext uri="{0D108BD9-81ED-4DB2-BD59-A6C34878D82A}">
                    <a16:rowId xmlns:a16="http://schemas.microsoft.com/office/drawing/2014/main" val="415808797"/>
                  </a:ext>
                </a:extLst>
              </a:tr>
              <a:tr h="288078">
                <a:tc>
                  <a:txBody>
                    <a:bodyPr/>
                    <a:lstStyle/>
                    <a:p>
                      <a:pPr algn="ctr" rtl="0" fontAlgn="base"/>
                      <a:endParaRPr lang="pl-PL" sz="700" b="0" i="0" noProof="0" dirty="0">
                        <a:solidFill>
                          <a:srgbClr val="000000"/>
                        </a:solidFill>
                        <a:effectLst/>
                        <a:latin typeface="+mn-lt"/>
                      </a:endParaRPr>
                    </a:p>
                  </a:txBody>
                  <a:tcPr marL="35348" marR="35348" marT="17674" marB="17674" anchor="ctr"/>
                </a:tc>
                <a:tc>
                  <a:txBody>
                    <a:bodyPr/>
                    <a:lstStyle/>
                    <a:p>
                      <a:pPr algn="ctr" rtl="0" fontAlgn="base"/>
                      <a:endParaRPr lang="pl-PL" sz="700" b="0" i="0" noProof="0" dirty="0">
                        <a:solidFill>
                          <a:srgbClr val="000000"/>
                        </a:solidFill>
                        <a:effectLst/>
                        <a:latin typeface="+mn-lt"/>
                      </a:endParaRPr>
                    </a:p>
                  </a:txBody>
                  <a:tcPr marL="35348" marR="35348" marT="17674" marB="17674" anchor="ctr"/>
                </a:tc>
                <a:tc>
                  <a:txBody>
                    <a:bodyPr/>
                    <a:lstStyle/>
                    <a:p>
                      <a:pPr algn="ctr" rtl="0" fontAlgn="base"/>
                      <a:endParaRPr lang="pl-PL" sz="700" b="0" i="0" noProof="0" dirty="0">
                        <a:solidFill>
                          <a:srgbClr val="000000"/>
                        </a:solidFill>
                        <a:effectLst/>
                        <a:latin typeface="+mn-lt"/>
                      </a:endParaRPr>
                    </a:p>
                  </a:txBody>
                  <a:tcPr marL="35348" marR="35348" marT="17674" marB="17674" anchor="ctr"/>
                </a:tc>
                <a:tc>
                  <a:txBody>
                    <a:bodyPr/>
                    <a:lstStyle/>
                    <a:p>
                      <a:pPr algn="ctr" rtl="0" fontAlgn="base"/>
                      <a:endParaRPr lang="pl-PL" sz="700" b="0" i="0" noProof="0" dirty="0">
                        <a:solidFill>
                          <a:srgbClr val="000000"/>
                        </a:solidFill>
                        <a:effectLst/>
                        <a:latin typeface="+mn-lt"/>
                      </a:endParaRPr>
                    </a:p>
                  </a:txBody>
                  <a:tcPr marL="35348" marR="35348" marT="17674" marB="17674" anchor="ctr"/>
                </a:tc>
                <a:tc>
                  <a:txBody>
                    <a:bodyPr/>
                    <a:lstStyle/>
                    <a:p>
                      <a:pPr algn="ctr" rtl="0" fontAlgn="base"/>
                      <a:endParaRPr lang="pl-PL" sz="700" b="0" i="0" noProof="0" dirty="0">
                        <a:solidFill>
                          <a:srgbClr val="000000"/>
                        </a:solidFill>
                        <a:effectLst/>
                        <a:latin typeface="+mn-lt"/>
                      </a:endParaRPr>
                    </a:p>
                  </a:txBody>
                  <a:tcPr marL="35348" marR="35348" marT="17674" marB="17674" anchor="ctr"/>
                </a:tc>
                <a:extLst>
                  <a:ext uri="{0D108BD9-81ED-4DB2-BD59-A6C34878D82A}">
                    <a16:rowId xmlns:a16="http://schemas.microsoft.com/office/drawing/2014/main" val="380950325"/>
                  </a:ext>
                </a:extLst>
              </a:tr>
            </a:tbl>
          </a:graphicData>
        </a:graphic>
      </p:graphicFrame>
    </p:spTree>
    <p:extLst>
      <p:ext uri="{BB962C8B-B14F-4D97-AF65-F5344CB8AC3E}">
        <p14:creationId xmlns:p14="http://schemas.microsoft.com/office/powerpoint/2010/main" val="2206360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9E6E1F8-5570-1F1A-E29E-7FBA2273FB1B}"/>
              </a:ext>
            </a:extLst>
          </p:cNvPr>
          <p:cNvSpPr>
            <a:spLocks noGrp="1"/>
          </p:cNvSpPr>
          <p:nvPr>
            <p:ph type="title"/>
          </p:nvPr>
        </p:nvSpPr>
        <p:spPr/>
        <p:txBody>
          <a:bodyPr/>
          <a:lstStyle/>
          <a:p>
            <a:r>
              <a:rPr lang="pl-PL" dirty="0" err="1"/>
              <a:t>Our</a:t>
            </a:r>
            <a:r>
              <a:rPr lang="pl-PL" dirty="0"/>
              <a:t> </a:t>
            </a:r>
            <a:r>
              <a:rPr lang="pl-PL" dirty="0" err="1"/>
              <a:t>Approach</a:t>
            </a:r>
            <a:endParaRPr lang="pl-PL" dirty="0"/>
          </a:p>
        </p:txBody>
      </p:sp>
      <p:sp>
        <p:nvSpPr>
          <p:cNvPr id="4" name="Prostokąt 3">
            <a:extLst>
              <a:ext uri="{FF2B5EF4-FFF2-40B4-BE49-F238E27FC236}">
                <a16:creationId xmlns:a16="http://schemas.microsoft.com/office/drawing/2014/main" id="{4E4F3C5C-DF95-0965-CC7B-F9078E89610C}"/>
              </a:ext>
            </a:extLst>
          </p:cNvPr>
          <p:cNvSpPr/>
          <p:nvPr/>
        </p:nvSpPr>
        <p:spPr>
          <a:xfrm>
            <a:off x="1340427" y="2213264"/>
            <a:ext cx="3148446" cy="3148446"/>
          </a:xfrm>
          <a:prstGeom prst="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l-PL"/>
          </a:p>
        </p:txBody>
      </p:sp>
      <p:pic>
        <p:nvPicPr>
          <p:cNvPr id="3074" name="Picture 2">
            <a:extLst>
              <a:ext uri="{FF2B5EF4-FFF2-40B4-BE49-F238E27FC236}">
                <a16:creationId xmlns:a16="http://schemas.microsoft.com/office/drawing/2014/main" id="{F2764416-96F8-6A9E-C7D8-338113EEF7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9420" y="2471305"/>
            <a:ext cx="1194955" cy="1194955"/>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a 5" descr="Krab kontur">
            <a:extLst>
              <a:ext uri="{FF2B5EF4-FFF2-40B4-BE49-F238E27FC236}">
                <a16:creationId xmlns:a16="http://schemas.microsoft.com/office/drawing/2014/main" id="{08C54813-0640-F4E2-020A-6C47BC64F8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04284" y="3977121"/>
            <a:ext cx="1194955" cy="1194955"/>
          </a:xfrm>
          <a:prstGeom prst="rect">
            <a:avLst/>
          </a:prstGeom>
        </p:spPr>
      </p:pic>
      <p:sp>
        <p:nvSpPr>
          <p:cNvPr id="3" name="pole tekstowe 2">
            <a:extLst>
              <a:ext uri="{FF2B5EF4-FFF2-40B4-BE49-F238E27FC236}">
                <a16:creationId xmlns:a16="http://schemas.microsoft.com/office/drawing/2014/main" id="{FF28609E-A550-01A4-3752-5B5DAA302EA3}"/>
              </a:ext>
            </a:extLst>
          </p:cNvPr>
          <p:cNvSpPr txBox="1"/>
          <p:nvPr/>
        </p:nvSpPr>
        <p:spPr>
          <a:xfrm>
            <a:off x="4857749" y="3666260"/>
            <a:ext cx="1932709" cy="1569660"/>
          </a:xfrm>
          <a:prstGeom prst="rect">
            <a:avLst/>
          </a:prstGeom>
          <a:noFill/>
        </p:spPr>
        <p:txBody>
          <a:bodyPr wrap="square" rtlCol="0">
            <a:spAutoFit/>
          </a:bodyPr>
          <a:lstStyle/>
          <a:p>
            <a:r>
              <a:rPr lang="pl-PL" sz="9600" dirty="0"/>
              <a:t>=</a:t>
            </a:r>
          </a:p>
        </p:txBody>
      </p:sp>
      <p:sp>
        <p:nvSpPr>
          <p:cNvPr id="5" name="pole tekstowe 4">
            <a:extLst>
              <a:ext uri="{FF2B5EF4-FFF2-40B4-BE49-F238E27FC236}">
                <a16:creationId xmlns:a16="http://schemas.microsoft.com/office/drawing/2014/main" id="{95A90689-99BF-D1FC-3D7F-B300CBB7CAA3}"/>
              </a:ext>
            </a:extLst>
          </p:cNvPr>
          <p:cNvSpPr txBox="1"/>
          <p:nvPr/>
        </p:nvSpPr>
        <p:spPr>
          <a:xfrm>
            <a:off x="5824103" y="3699164"/>
            <a:ext cx="4607352" cy="1569660"/>
          </a:xfrm>
          <a:prstGeom prst="rect">
            <a:avLst/>
          </a:prstGeom>
          <a:noFill/>
        </p:spPr>
        <p:txBody>
          <a:bodyPr wrap="none" rtlCol="0">
            <a:spAutoFit/>
          </a:bodyPr>
          <a:lstStyle/>
          <a:p>
            <a:r>
              <a:rPr lang="pl-PL" sz="9600" dirty="0" err="1"/>
              <a:t>Anomaly</a:t>
            </a:r>
            <a:endParaRPr lang="pl-PL" sz="9600" dirty="0"/>
          </a:p>
        </p:txBody>
      </p:sp>
      <p:cxnSp>
        <p:nvCxnSpPr>
          <p:cNvPr id="8" name="Łącznik prosty 7">
            <a:extLst>
              <a:ext uri="{FF2B5EF4-FFF2-40B4-BE49-F238E27FC236}">
                <a16:creationId xmlns:a16="http://schemas.microsoft.com/office/drawing/2014/main" id="{AA223D0A-2A3C-D359-68A8-73A3F9764024}"/>
              </a:ext>
            </a:extLst>
          </p:cNvPr>
          <p:cNvCxnSpPr>
            <a:stCxn id="4" idx="0"/>
            <a:endCxn id="4" idx="2"/>
          </p:cNvCxnSpPr>
          <p:nvPr/>
        </p:nvCxnSpPr>
        <p:spPr>
          <a:xfrm>
            <a:off x="2914650" y="2213264"/>
            <a:ext cx="0" cy="3148446"/>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Łącznik prosty 9">
            <a:extLst>
              <a:ext uri="{FF2B5EF4-FFF2-40B4-BE49-F238E27FC236}">
                <a16:creationId xmlns:a16="http://schemas.microsoft.com/office/drawing/2014/main" id="{3099C94D-BFAB-2C95-9FB2-7898F760D4B6}"/>
              </a:ext>
            </a:extLst>
          </p:cNvPr>
          <p:cNvCxnSpPr>
            <a:stCxn id="4" idx="1"/>
            <a:endCxn id="4" idx="3"/>
          </p:cNvCxnSpPr>
          <p:nvPr/>
        </p:nvCxnSpPr>
        <p:spPr>
          <a:xfrm>
            <a:off x="1340427" y="3787487"/>
            <a:ext cx="3148446" cy="0"/>
          </a:xfrm>
          <a:prstGeom prst="line">
            <a:avLst/>
          </a:prstGeom>
          <a:ln w="28575"/>
        </p:spPr>
        <p:style>
          <a:lnRef idx="1">
            <a:schemeClr val="dk1"/>
          </a:lnRef>
          <a:fillRef idx="0">
            <a:schemeClr val="dk1"/>
          </a:fillRef>
          <a:effectRef idx="0">
            <a:schemeClr val="dk1"/>
          </a:effectRef>
          <a:fontRef idx="minor">
            <a:schemeClr val="tx1"/>
          </a:fontRef>
        </p:style>
      </p:cxnSp>
      <p:sp>
        <p:nvSpPr>
          <p:cNvPr id="11" name="Owal 10">
            <a:extLst>
              <a:ext uri="{FF2B5EF4-FFF2-40B4-BE49-F238E27FC236}">
                <a16:creationId xmlns:a16="http://schemas.microsoft.com/office/drawing/2014/main" id="{413C6419-07CD-8DFA-0050-0A2597793558}"/>
              </a:ext>
            </a:extLst>
          </p:cNvPr>
          <p:cNvSpPr/>
          <p:nvPr/>
        </p:nvSpPr>
        <p:spPr>
          <a:xfrm>
            <a:off x="2808143" y="3740727"/>
            <a:ext cx="1787236" cy="1787236"/>
          </a:xfrm>
          <a:prstGeom prst="ellipse">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l-PL"/>
          </a:p>
        </p:txBody>
      </p:sp>
    </p:spTree>
    <p:extLst>
      <p:ext uri="{BB962C8B-B14F-4D97-AF65-F5344CB8AC3E}">
        <p14:creationId xmlns:p14="http://schemas.microsoft.com/office/powerpoint/2010/main" val="2152404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A page in a planner">
            <a:extLst>
              <a:ext uri="{FF2B5EF4-FFF2-40B4-BE49-F238E27FC236}">
                <a16:creationId xmlns:a16="http://schemas.microsoft.com/office/drawing/2014/main" id="{6CDB77F3-72E8-5824-06AA-267872ABEAA8}"/>
              </a:ext>
            </a:extLst>
          </p:cNvPr>
          <p:cNvPicPr>
            <a:picLocks noChangeAspect="1"/>
          </p:cNvPicPr>
          <p:nvPr/>
        </p:nvPicPr>
        <p:blipFill rotWithShape="1">
          <a:blip r:embed="rId2"/>
          <a:srcRect l="15628" r="-1" b="-1"/>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ytuł 1">
            <a:extLst>
              <a:ext uri="{FF2B5EF4-FFF2-40B4-BE49-F238E27FC236}">
                <a16:creationId xmlns:a16="http://schemas.microsoft.com/office/drawing/2014/main" id="{13C8574D-3DC2-3FAD-FFE8-47B020D95296}"/>
              </a:ext>
            </a:extLst>
          </p:cNvPr>
          <p:cNvSpPr>
            <a:spLocks noGrp="1"/>
          </p:cNvSpPr>
          <p:nvPr>
            <p:ph type="ctrTitle"/>
          </p:nvPr>
        </p:nvSpPr>
        <p:spPr>
          <a:xfrm>
            <a:off x="7848600" y="1122363"/>
            <a:ext cx="4023360" cy="3204134"/>
          </a:xfrm>
        </p:spPr>
        <p:txBody>
          <a:bodyPr anchor="b">
            <a:normAutofit/>
          </a:bodyPr>
          <a:lstStyle/>
          <a:p>
            <a:pPr algn="l"/>
            <a:r>
              <a:rPr lang="pl-PL" sz="4800"/>
              <a:t>2. Our Notes </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4587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E1479B6-360E-5C51-164A-A10A819BAD0E}"/>
              </a:ext>
            </a:extLst>
          </p:cNvPr>
          <p:cNvSpPr>
            <a:spLocks noGrp="1"/>
          </p:cNvSpPr>
          <p:nvPr>
            <p:ph type="title"/>
          </p:nvPr>
        </p:nvSpPr>
        <p:spPr/>
        <p:txBody>
          <a:bodyPr/>
          <a:lstStyle/>
          <a:p>
            <a:r>
              <a:rPr lang="pl-PL" dirty="0" err="1"/>
              <a:t>Articles</a:t>
            </a:r>
            <a:r>
              <a:rPr lang="pl-PL" dirty="0"/>
              <a:t> to </a:t>
            </a:r>
            <a:r>
              <a:rPr lang="pl-PL" dirty="0" err="1"/>
              <a:t>focus</a:t>
            </a:r>
            <a:r>
              <a:rPr lang="pl-PL" dirty="0"/>
              <a:t> on</a:t>
            </a:r>
          </a:p>
        </p:txBody>
      </p:sp>
      <p:graphicFrame>
        <p:nvGraphicFramePr>
          <p:cNvPr id="4" name="Diagram 3">
            <a:extLst>
              <a:ext uri="{FF2B5EF4-FFF2-40B4-BE49-F238E27FC236}">
                <a16:creationId xmlns:a16="http://schemas.microsoft.com/office/drawing/2014/main" id="{BF100D90-5449-E781-4589-68C1577D8950}"/>
              </a:ext>
            </a:extLst>
          </p:cNvPr>
          <p:cNvGraphicFramePr/>
          <p:nvPr>
            <p:extLst>
              <p:ext uri="{D42A27DB-BD31-4B8C-83A1-F6EECF244321}">
                <p14:modId xmlns:p14="http://schemas.microsoft.com/office/powerpoint/2010/main" val="1906313191"/>
              </p:ext>
            </p:extLst>
          </p:nvPr>
        </p:nvGraphicFramePr>
        <p:xfrm>
          <a:off x="3235649" y="2361854"/>
          <a:ext cx="5124580" cy="34163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pole tekstowe 6">
            <a:extLst>
              <a:ext uri="{FF2B5EF4-FFF2-40B4-BE49-F238E27FC236}">
                <a16:creationId xmlns:a16="http://schemas.microsoft.com/office/drawing/2014/main" id="{1C1A2B04-336C-4026-2DB8-745C9249480B}"/>
              </a:ext>
            </a:extLst>
          </p:cNvPr>
          <p:cNvSpPr txBox="1"/>
          <p:nvPr/>
        </p:nvSpPr>
        <p:spPr>
          <a:xfrm>
            <a:off x="3114869" y="1841605"/>
            <a:ext cx="5962261" cy="369332"/>
          </a:xfrm>
          <a:prstGeom prst="rect">
            <a:avLst/>
          </a:prstGeom>
          <a:noFill/>
        </p:spPr>
        <p:txBody>
          <a:bodyPr wrap="square" rtlCol="0">
            <a:spAutoFit/>
          </a:bodyPr>
          <a:lstStyle/>
          <a:p>
            <a:r>
              <a:rPr lang="en-US" dirty="0"/>
              <a:t>Deep Learning for Medical Anomaly Detection - A Survey </a:t>
            </a:r>
            <a:endParaRPr lang="pl-PL" dirty="0"/>
          </a:p>
        </p:txBody>
      </p:sp>
      <p:sp>
        <p:nvSpPr>
          <p:cNvPr id="9" name="pole tekstowe 8">
            <a:extLst>
              <a:ext uri="{FF2B5EF4-FFF2-40B4-BE49-F238E27FC236}">
                <a16:creationId xmlns:a16="http://schemas.microsoft.com/office/drawing/2014/main" id="{6E0C7F94-068C-DAAD-2F88-93F9F84F61B3}"/>
              </a:ext>
            </a:extLst>
          </p:cNvPr>
          <p:cNvSpPr txBox="1"/>
          <p:nvPr/>
        </p:nvSpPr>
        <p:spPr>
          <a:xfrm>
            <a:off x="7903028" y="4808743"/>
            <a:ext cx="3968621" cy="646331"/>
          </a:xfrm>
          <a:prstGeom prst="rect">
            <a:avLst/>
          </a:prstGeom>
          <a:noFill/>
        </p:spPr>
        <p:txBody>
          <a:bodyPr wrap="square">
            <a:spAutoFit/>
          </a:bodyPr>
          <a:lstStyle/>
          <a:p>
            <a:r>
              <a:rPr lang="en-US" dirty="0"/>
              <a:t>U</a:t>
            </a:r>
            <a:r>
              <a:rPr lang="pl-PL" dirty="0" err="1"/>
              <a:t>nsupervised</a:t>
            </a:r>
            <a:r>
              <a:rPr lang="en-US" dirty="0"/>
              <a:t> A</a:t>
            </a:r>
            <a:r>
              <a:rPr lang="pl-PL" dirty="0" err="1"/>
              <a:t>nomaly</a:t>
            </a:r>
            <a:r>
              <a:rPr lang="en-US" dirty="0"/>
              <a:t> D</a:t>
            </a:r>
            <a:r>
              <a:rPr lang="pl-PL" dirty="0" err="1"/>
              <a:t>etection</a:t>
            </a:r>
            <a:r>
              <a:rPr lang="en-US" dirty="0"/>
              <a:t> </a:t>
            </a:r>
            <a:r>
              <a:rPr lang="pl-PL" dirty="0"/>
              <a:t>in</a:t>
            </a:r>
            <a:r>
              <a:rPr lang="en-US" dirty="0"/>
              <a:t> D</a:t>
            </a:r>
            <a:r>
              <a:rPr lang="pl-PL" dirty="0" err="1"/>
              <a:t>igital</a:t>
            </a:r>
            <a:r>
              <a:rPr lang="en-US" dirty="0"/>
              <a:t> P</a:t>
            </a:r>
            <a:r>
              <a:rPr lang="pl-PL" dirty="0" err="1"/>
              <a:t>athology</a:t>
            </a:r>
            <a:r>
              <a:rPr lang="en-US" dirty="0"/>
              <a:t> U</a:t>
            </a:r>
            <a:r>
              <a:rPr lang="pl-PL" dirty="0" err="1"/>
              <a:t>sing</a:t>
            </a:r>
            <a:r>
              <a:rPr lang="en-US" dirty="0"/>
              <a:t> GANS</a:t>
            </a:r>
            <a:endParaRPr lang="pl-PL" dirty="0"/>
          </a:p>
        </p:txBody>
      </p:sp>
      <p:sp>
        <p:nvSpPr>
          <p:cNvPr id="10" name="pole tekstowe 9">
            <a:extLst>
              <a:ext uri="{FF2B5EF4-FFF2-40B4-BE49-F238E27FC236}">
                <a16:creationId xmlns:a16="http://schemas.microsoft.com/office/drawing/2014/main" id="{B81EA865-6B5D-2D7B-57E8-4DF6AF5D61DB}"/>
              </a:ext>
            </a:extLst>
          </p:cNvPr>
          <p:cNvSpPr txBox="1"/>
          <p:nvPr/>
        </p:nvSpPr>
        <p:spPr>
          <a:xfrm>
            <a:off x="534955" y="4854910"/>
            <a:ext cx="3549521" cy="1200329"/>
          </a:xfrm>
          <a:prstGeom prst="rect">
            <a:avLst/>
          </a:prstGeom>
          <a:noFill/>
        </p:spPr>
        <p:txBody>
          <a:bodyPr wrap="square">
            <a:spAutoFit/>
          </a:bodyPr>
          <a:lstStyle/>
          <a:p>
            <a:r>
              <a:rPr lang="en-US" dirty="0" err="1"/>
              <a:t>ReMix</a:t>
            </a:r>
            <a:r>
              <a:rPr lang="en-US" dirty="0"/>
              <a:t>: A General and Efficient Framework for Multiple Instance Learning based Whole Slide Image Classification</a:t>
            </a:r>
            <a:endParaRPr lang="pl-PL" dirty="0"/>
          </a:p>
        </p:txBody>
      </p:sp>
    </p:spTree>
    <p:extLst>
      <p:ext uri="{BB962C8B-B14F-4D97-AF65-F5344CB8AC3E}">
        <p14:creationId xmlns:p14="http://schemas.microsoft.com/office/powerpoint/2010/main" val="199974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AD6D5C9A-7D48-2A20-975F-F1024794B780}"/>
              </a:ext>
            </a:extLst>
          </p:cNvPr>
          <p:cNvSpPr>
            <a:spLocks noGrp="1"/>
          </p:cNvSpPr>
          <p:nvPr>
            <p:ph type="title"/>
          </p:nvPr>
        </p:nvSpPr>
        <p:spPr>
          <a:xfrm>
            <a:off x="640080" y="325369"/>
            <a:ext cx="4368602" cy="1956841"/>
          </a:xfrm>
        </p:spPr>
        <p:txBody>
          <a:bodyPr anchor="b">
            <a:normAutofit/>
          </a:bodyPr>
          <a:lstStyle/>
          <a:p>
            <a:r>
              <a:rPr lang="pl-PL" sz="4200" dirty="0" err="1"/>
              <a:t>Anomaly</a:t>
            </a:r>
            <a:r>
              <a:rPr lang="pl-PL" sz="4200" dirty="0"/>
              <a:t> </a:t>
            </a:r>
            <a:r>
              <a:rPr lang="pl-PL" sz="4200" dirty="0" err="1"/>
              <a:t>detection</a:t>
            </a:r>
            <a:r>
              <a:rPr lang="pl-PL" sz="4200" dirty="0"/>
              <a:t> </a:t>
            </a:r>
            <a:r>
              <a:rPr lang="pl-PL" sz="4200" dirty="0" err="1"/>
              <a:t>Algorithms</a:t>
            </a:r>
            <a:r>
              <a:rPr lang="pl-PL" sz="4200" dirty="0"/>
              <a:t> </a:t>
            </a:r>
            <a:br>
              <a:rPr lang="pl-PL" sz="4200" dirty="0"/>
            </a:br>
            <a:r>
              <a:rPr lang="pl-PL" sz="4200" dirty="0"/>
              <a:t>for </a:t>
            </a:r>
            <a:r>
              <a:rPr lang="pl-PL" sz="4200" dirty="0" err="1"/>
              <a:t>tabular</a:t>
            </a:r>
            <a:r>
              <a:rPr lang="pl-PL" sz="4200" dirty="0"/>
              <a:t> data:</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ymbol zastępczy zawartości 2">
            <a:extLst>
              <a:ext uri="{FF2B5EF4-FFF2-40B4-BE49-F238E27FC236}">
                <a16:creationId xmlns:a16="http://schemas.microsoft.com/office/drawing/2014/main" id="{01BEE88C-03E2-D84C-AC52-8F1582E0B0C3}"/>
              </a:ext>
            </a:extLst>
          </p:cNvPr>
          <p:cNvSpPr>
            <a:spLocks noGrp="1"/>
          </p:cNvSpPr>
          <p:nvPr>
            <p:ph idx="1"/>
          </p:nvPr>
        </p:nvSpPr>
        <p:spPr>
          <a:xfrm>
            <a:off x="640080" y="3429000"/>
            <a:ext cx="4243589" cy="3320668"/>
          </a:xfrm>
        </p:spPr>
        <p:txBody>
          <a:bodyPr>
            <a:normAutofit/>
          </a:bodyPr>
          <a:lstStyle/>
          <a:p>
            <a:r>
              <a:rPr lang="pl-PL" sz="2600" dirty="0" err="1"/>
              <a:t>Isolation</a:t>
            </a:r>
            <a:r>
              <a:rPr lang="pl-PL" sz="2600" dirty="0"/>
              <a:t> </a:t>
            </a:r>
            <a:r>
              <a:rPr lang="pl-PL" sz="2600" dirty="0" err="1"/>
              <a:t>Forest</a:t>
            </a:r>
            <a:endParaRPr lang="pl-PL" sz="2600" dirty="0"/>
          </a:p>
          <a:p>
            <a:r>
              <a:rPr lang="pl-PL" sz="2600" dirty="0" err="1"/>
              <a:t>Local</a:t>
            </a:r>
            <a:r>
              <a:rPr lang="pl-PL" sz="2600" dirty="0"/>
              <a:t> </a:t>
            </a:r>
            <a:r>
              <a:rPr lang="pl-PL" sz="2600" dirty="0" err="1"/>
              <a:t>Outlier</a:t>
            </a:r>
            <a:r>
              <a:rPr lang="pl-PL" sz="2600" dirty="0"/>
              <a:t> </a:t>
            </a:r>
            <a:r>
              <a:rPr lang="pl-PL" sz="2600" dirty="0" err="1"/>
              <a:t>Factor</a:t>
            </a:r>
            <a:r>
              <a:rPr lang="pl-PL" sz="2600" dirty="0"/>
              <a:t> (LOF)</a:t>
            </a:r>
          </a:p>
          <a:p>
            <a:r>
              <a:rPr lang="pl-PL" sz="2600" dirty="0"/>
              <a:t>One-Class SVM</a:t>
            </a:r>
          </a:p>
        </p:txBody>
      </p:sp>
      <p:pic>
        <p:nvPicPr>
          <p:cNvPr id="5" name="Picture 4" descr="White bulbs with a yellow one standing out">
            <a:extLst>
              <a:ext uri="{FF2B5EF4-FFF2-40B4-BE49-F238E27FC236}">
                <a16:creationId xmlns:a16="http://schemas.microsoft.com/office/drawing/2014/main" id="{061AB88D-B8A4-39FA-5341-847753B28DD6}"/>
              </a:ext>
            </a:extLst>
          </p:cNvPr>
          <p:cNvPicPr>
            <a:picLocks noChangeAspect="1"/>
          </p:cNvPicPr>
          <p:nvPr/>
        </p:nvPicPr>
        <p:blipFill rotWithShape="1">
          <a:blip r:embed="rId3"/>
          <a:srcRect l="8589" r="24458"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861444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C1FA120-F2B1-2F5F-417A-8EA64C86F304}"/>
              </a:ext>
            </a:extLst>
          </p:cNvPr>
          <p:cNvSpPr>
            <a:spLocks noGrp="1"/>
          </p:cNvSpPr>
          <p:nvPr>
            <p:ph type="title"/>
          </p:nvPr>
        </p:nvSpPr>
        <p:spPr/>
        <p:txBody>
          <a:bodyPr/>
          <a:lstStyle/>
          <a:p>
            <a:r>
              <a:rPr lang="pl-PL" dirty="0" err="1"/>
              <a:t>Anomaly</a:t>
            </a:r>
            <a:r>
              <a:rPr lang="pl-PL" dirty="0"/>
              <a:t> </a:t>
            </a:r>
            <a:r>
              <a:rPr lang="pl-PL" dirty="0" err="1"/>
              <a:t>detection</a:t>
            </a:r>
            <a:r>
              <a:rPr lang="pl-PL" dirty="0"/>
              <a:t> end-to-end</a:t>
            </a:r>
          </a:p>
        </p:txBody>
      </p:sp>
      <p:sp>
        <p:nvSpPr>
          <p:cNvPr id="3" name="Symbol zastępczy zawartości 2">
            <a:extLst>
              <a:ext uri="{FF2B5EF4-FFF2-40B4-BE49-F238E27FC236}">
                <a16:creationId xmlns:a16="http://schemas.microsoft.com/office/drawing/2014/main" id="{219CC541-D974-8C35-A68B-2064AFC0A02F}"/>
              </a:ext>
            </a:extLst>
          </p:cNvPr>
          <p:cNvSpPr>
            <a:spLocks noGrp="1"/>
          </p:cNvSpPr>
          <p:nvPr>
            <p:ph idx="1"/>
          </p:nvPr>
        </p:nvSpPr>
        <p:spPr/>
        <p:txBody>
          <a:bodyPr/>
          <a:lstStyle/>
          <a:p>
            <a:r>
              <a:rPr lang="pl-PL" dirty="0"/>
              <a:t>CNN (</a:t>
            </a:r>
            <a:r>
              <a:rPr lang="pl-PL" dirty="0" err="1"/>
              <a:t>todo</a:t>
            </a:r>
            <a:r>
              <a:rPr lang="pl-PL" dirty="0"/>
              <a:t>)</a:t>
            </a:r>
          </a:p>
        </p:txBody>
      </p:sp>
    </p:spTree>
    <p:extLst>
      <p:ext uri="{BB962C8B-B14F-4D97-AF65-F5344CB8AC3E}">
        <p14:creationId xmlns:p14="http://schemas.microsoft.com/office/powerpoint/2010/main" val="834974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4" descr="Close up of pin and stethoscope, pinned on doctor's appointment">
            <a:extLst>
              <a:ext uri="{FF2B5EF4-FFF2-40B4-BE49-F238E27FC236}">
                <a16:creationId xmlns:a16="http://schemas.microsoft.com/office/drawing/2014/main" id="{7DDAE197-DEFB-4E93-22B6-6FA4545136B5}"/>
              </a:ext>
            </a:extLst>
          </p:cNvPr>
          <p:cNvPicPr>
            <a:picLocks noChangeAspect="1"/>
          </p:cNvPicPr>
          <p:nvPr/>
        </p:nvPicPr>
        <p:blipFill rotWithShape="1">
          <a:blip r:embed="rId2"/>
          <a:srcRect l="15628" r="-1" b="-1"/>
          <a:stretch/>
        </p:blipFill>
        <p:spPr>
          <a:xfrm>
            <a:off x="20" y="10"/>
            <a:ext cx="8668492" cy="6857990"/>
          </a:xfrm>
          <a:prstGeom prst="rect">
            <a:avLst/>
          </a:prstGeom>
        </p:spPr>
      </p:pic>
      <p:sp>
        <p:nvSpPr>
          <p:cNvPr id="17"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ytuł 1">
            <a:extLst>
              <a:ext uri="{FF2B5EF4-FFF2-40B4-BE49-F238E27FC236}">
                <a16:creationId xmlns:a16="http://schemas.microsoft.com/office/drawing/2014/main" id="{13C8574D-3DC2-3FAD-FFE8-47B020D95296}"/>
              </a:ext>
            </a:extLst>
          </p:cNvPr>
          <p:cNvSpPr>
            <a:spLocks noGrp="1"/>
          </p:cNvSpPr>
          <p:nvPr>
            <p:ph type="ctrTitle"/>
          </p:nvPr>
        </p:nvSpPr>
        <p:spPr>
          <a:xfrm>
            <a:off x="7848600" y="1122363"/>
            <a:ext cx="4023360" cy="3204134"/>
          </a:xfrm>
        </p:spPr>
        <p:txBody>
          <a:bodyPr anchor="b">
            <a:normAutofit/>
          </a:bodyPr>
          <a:lstStyle/>
          <a:p>
            <a:pPr algn="l"/>
            <a:r>
              <a:rPr lang="pl-PL" sz="4800"/>
              <a:t>3. Plan</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8902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4E535A3-9117-BF39-E3CE-D7257D7EACA8}"/>
              </a:ext>
            </a:extLst>
          </p:cNvPr>
          <p:cNvSpPr>
            <a:spLocks noGrp="1"/>
          </p:cNvSpPr>
          <p:nvPr>
            <p:ph type="title"/>
          </p:nvPr>
        </p:nvSpPr>
        <p:spPr>
          <a:xfrm>
            <a:off x="4102330" y="514754"/>
            <a:ext cx="3987339" cy="1325563"/>
          </a:xfrm>
        </p:spPr>
        <p:txBody>
          <a:bodyPr/>
          <a:lstStyle/>
          <a:p>
            <a:r>
              <a:rPr lang="pl-PL" sz="3000" dirty="0"/>
              <a:t>1. </a:t>
            </a:r>
            <a:r>
              <a:rPr lang="pl-PL" sz="3000" dirty="0" err="1"/>
              <a:t>split</a:t>
            </a:r>
            <a:r>
              <a:rPr lang="pl-PL" sz="3000" dirty="0"/>
              <a:t> </a:t>
            </a:r>
            <a:r>
              <a:rPr lang="pl-PL" sz="3000" dirty="0" err="1"/>
              <a:t>into</a:t>
            </a:r>
            <a:r>
              <a:rPr lang="pl-PL" sz="3000" dirty="0"/>
              <a:t> </a:t>
            </a:r>
            <a:r>
              <a:rPr lang="pl-PL" sz="3000" dirty="0" err="1"/>
              <a:t>two</a:t>
            </a:r>
            <a:r>
              <a:rPr lang="pl-PL" sz="3000" dirty="0"/>
              <a:t> </a:t>
            </a:r>
            <a:r>
              <a:rPr lang="pl-PL" sz="3000" dirty="0" err="1"/>
              <a:t>groups</a:t>
            </a:r>
            <a:br>
              <a:rPr lang="pl-PL" dirty="0"/>
            </a:br>
            <a:endParaRPr lang="pl-PL" dirty="0"/>
          </a:p>
        </p:txBody>
      </p:sp>
      <p:pic>
        <p:nvPicPr>
          <p:cNvPr id="5" name="Symbol zastępczy zawartości 4" descr="Użytkownicy z wypełnieniem pełnym">
            <a:extLst>
              <a:ext uri="{FF2B5EF4-FFF2-40B4-BE49-F238E27FC236}">
                <a16:creationId xmlns:a16="http://schemas.microsoft.com/office/drawing/2014/main" id="{B7CA8EDC-D40F-1655-2F5C-1D72F8B1CEB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85367" y="1810660"/>
            <a:ext cx="914400" cy="914400"/>
          </a:xfrm>
        </p:spPr>
      </p:pic>
      <p:pic>
        <p:nvPicPr>
          <p:cNvPr id="6" name="Symbol zastępczy zawartości 4" descr="Użytkownicy z wypełnieniem pełnym">
            <a:extLst>
              <a:ext uri="{FF2B5EF4-FFF2-40B4-BE49-F238E27FC236}">
                <a16:creationId xmlns:a16="http://schemas.microsoft.com/office/drawing/2014/main" id="{D3BC6250-B2E1-DE9E-E5FE-D996F1C920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70794" y="1808257"/>
            <a:ext cx="914400" cy="914400"/>
          </a:xfrm>
          <a:prstGeom prst="rect">
            <a:avLst/>
          </a:prstGeom>
        </p:spPr>
      </p:pic>
    </p:spTree>
    <p:extLst>
      <p:ext uri="{BB962C8B-B14F-4D97-AF65-F5344CB8AC3E}">
        <p14:creationId xmlns:p14="http://schemas.microsoft.com/office/powerpoint/2010/main" val="2561788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4E535A3-9117-BF39-E3CE-D7257D7EACA8}"/>
              </a:ext>
            </a:extLst>
          </p:cNvPr>
          <p:cNvSpPr>
            <a:spLocks noGrp="1"/>
          </p:cNvSpPr>
          <p:nvPr>
            <p:ph type="title"/>
          </p:nvPr>
        </p:nvSpPr>
        <p:spPr>
          <a:xfrm>
            <a:off x="4102330" y="514754"/>
            <a:ext cx="3987339" cy="1325563"/>
          </a:xfrm>
        </p:spPr>
        <p:txBody>
          <a:bodyPr/>
          <a:lstStyle/>
          <a:p>
            <a:r>
              <a:rPr lang="pl-PL" sz="3000" dirty="0"/>
              <a:t>1. </a:t>
            </a:r>
            <a:r>
              <a:rPr lang="pl-PL" sz="3000" dirty="0" err="1"/>
              <a:t>split</a:t>
            </a:r>
            <a:r>
              <a:rPr lang="pl-PL" sz="3000" dirty="0"/>
              <a:t> </a:t>
            </a:r>
            <a:r>
              <a:rPr lang="pl-PL" sz="3000" dirty="0" err="1"/>
              <a:t>into</a:t>
            </a:r>
            <a:r>
              <a:rPr lang="pl-PL" sz="3000" dirty="0"/>
              <a:t> </a:t>
            </a:r>
            <a:r>
              <a:rPr lang="pl-PL" sz="3000" dirty="0" err="1"/>
              <a:t>two</a:t>
            </a:r>
            <a:r>
              <a:rPr lang="pl-PL" sz="3000" dirty="0"/>
              <a:t> </a:t>
            </a:r>
            <a:r>
              <a:rPr lang="pl-PL" sz="3000" dirty="0" err="1"/>
              <a:t>groups</a:t>
            </a:r>
            <a:br>
              <a:rPr lang="pl-PL" dirty="0"/>
            </a:br>
            <a:endParaRPr lang="pl-PL" dirty="0"/>
          </a:p>
        </p:txBody>
      </p:sp>
      <p:pic>
        <p:nvPicPr>
          <p:cNvPr id="5" name="Symbol zastępczy zawartości 4" descr="Użytkownicy z wypełnieniem pełnym">
            <a:extLst>
              <a:ext uri="{FF2B5EF4-FFF2-40B4-BE49-F238E27FC236}">
                <a16:creationId xmlns:a16="http://schemas.microsoft.com/office/drawing/2014/main" id="{B7CA8EDC-D40F-1655-2F5C-1D72F8B1CEB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85367" y="1810660"/>
            <a:ext cx="914400" cy="914400"/>
          </a:xfrm>
        </p:spPr>
      </p:pic>
      <p:pic>
        <p:nvPicPr>
          <p:cNvPr id="6" name="Symbol zastępczy zawartości 4" descr="Użytkownicy z wypełnieniem pełnym">
            <a:extLst>
              <a:ext uri="{FF2B5EF4-FFF2-40B4-BE49-F238E27FC236}">
                <a16:creationId xmlns:a16="http://schemas.microsoft.com/office/drawing/2014/main" id="{D3BC6250-B2E1-DE9E-E5FE-D996F1C920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70794" y="1808257"/>
            <a:ext cx="914400" cy="914400"/>
          </a:xfrm>
          <a:prstGeom prst="rect">
            <a:avLst/>
          </a:prstGeom>
        </p:spPr>
      </p:pic>
      <p:cxnSp>
        <p:nvCxnSpPr>
          <p:cNvPr id="8" name="Łącznik prosty ze strzałką 7">
            <a:extLst>
              <a:ext uri="{FF2B5EF4-FFF2-40B4-BE49-F238E27FC236}">
                <a16:creationId xmlns:a16="http://schemas.microsoft.com/office/drawing/2014/main" id="{6183B2E1-CEFA-5326-3D38-82E85062A2E2}"/>
              </a:ext>
            </a:extLst>
          </p:cNvPr>
          <p:cNvCxnSpPr/>
          <p:nvPr/>
        </p:nvCxnSpPr>
        <p:spPr>
          <a:xfrm flipH="1">
            <a:off x="4195861" y="2448662"/>
            <a:ext cx="552795" cy="55279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pic>
        <p:nvPicPr>
          <p:cNvPr id="10" name="Grafika 9" descr="Tabela kontur">
            <a:extLst>
              <a:ext uri="{FF2B5EF4-FFF2-40B4-BE49-F238E27FC236}">
                <a16:creationId xmlns:a16="http://schemas.microsoft.com/office/drawing/2014/main" id="{52939008-2A10-E954-962C-1892A85071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59626" y="3577652"/>
            <a:ext cx="1266305" cy="1266305"/>
          </a:xfrm>
          <a:prstGeom prst="rect">
            <a:avLst/>
          </a:prstGeom>
        </p:spPr>
      </p:pic>
      <p:pic>
        <p:nvPicPr>
          <p:cNvPr id="12" name="Grafika 11" descr="Diagram sieciowy kontur">
            <a:extLst>
              <a:ext uri="{FF2B5EF4-FFF2-40B4-BE49-F238E27FC236}">
                <a16:creationId xmlns:a16="http://schemas.microsoft.com/office/drawing/2014/main" id="{35564F4D-D78C-4A0B-5591-0B27FEF19EC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94943" y="3577652"/>
            <a:ext cx="1325563" cy="1325563"/>
          </a:xfrm>
          <a:prstGeom prst="rect">
            <a:avLst/>
          </a:prstGeom>
        </p:spPr>
      </p:pic>
      <p:cxnSp>
        <p:nvCxnSpPr>
          <p:cNvPr id="13" name="Łącznik prosty ze strzałką 12">
            <a:extLst>
              <a:ext uri="{FF2B5EF4-FFF2-40B4-BE49-F238E27FC236}">
                <a16:creationId xmlns:a16="http://schemas.microsoft.com/office/drawing/2014/main" id="{034708B8-4539-096D-FEF4-E66C8AB6DA84}"/>
              </a:ext>
            </a:extLst>
          </p:cNvPr>
          <p:cNvCxnSpPr>
            <a:cxnSpLocks/>
          </p:cNvCxnSpPr>
          <p:nvPr/>
        </p:nvCxnSpPr>
        <p:spPr>
          <a:xfrm rot="16200000" flipH="1">
            <a:off x="7418546" y="2448663"/>
            <a:ext cx="552795" cy="55279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4" name="Tytuł 1">
            <a:extLst>
              <a:ext uri="{FF2B5EF4-FFF2-40B4-BE49-F238E27FC236}">
                <a16:creationId xmlns:a16="http://schemas.microsoft.com/office/drawing/2014/main" id="{318624DF-81BB-FE53-691E-DE9DF33C91CA}"/>
              </a:ext>
            </a:extLst>
          </p:cNvPr>
          <p:cNvSpPr txBox="1">
            <a:spLocks/>
          </p:cNvSpPr>
          <p:nvPr/>
        </p:nvSpPr>
        <p:spPr>
          <a:xfrm>
            <a:off x="1656309" y="2876860"/>
            <a:ext cx="398733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sz="2800" dirty="0"/>
              <a:t>2. </a:t>
            </a:r>
            <a:r>
              <a:rPr lang="pl-PL" sz="2800" dirty="0" err="1"/>
              <a:t>feature</a:t>
            </a:r>
            <a:r>
              <a:rPr lang="pl-PL" sz="2800" dirty="0"/>
              <a:t> </a:t>
            </a:r>
            <a:r>
              <a:rPr lang="pl-PL" sz="2800" dirty="0" err="1"/>
              <a:t>extraction</a:t>
            </a:r>
            <a:br>
              <a:rPr lang="pl-PL" sz="2800" dirty="0"/>
            </a:br>
            <a:endParaRPr lang="pl-PL" sz="2800" dirty="0"/>
          </a:p>
        </p:txBody>
      </p:sp>
      <p:sp>
        <p:nvSpPr>
          <p:cNvPr id="18" name="Tytuł 1">
            <a:extLst>
              <a:ext uri="{FF2B5EF4-FFF2-40B4-BE49-F238E27FC236}">
                <a16:creationId xmlns:a16="http://schemas.microsoft.com/office/drawing/2014/main" id="{BB33ACA2-3A42-25DF-B311-2B01F1B178BE}"/>
              </a:ext>
            </a:extLst>
          </p:cNvPr>
          <p:cNvSpPr txBox="1">
            <a:spLocks/>
          </p:cNvSpPr>
          <p:nvPr/>
        </p:nvSpPr>
        <p:spPr>
          <a:xfrm>
            <a:off x="6546966" y="2876859"/>
            <a:ext cx="503196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sz="2800" dirty="0"/>
              <a:t>2. end-to-end </a:t>
            </a:r>
            <a:r>
              <a:rPr lang="pl-PL" sz="2800" dirty="0" err="1"/>
              <a:t>anomaly</a:t>
            </a:r>
            <a:r>
              <a:rPr lang="pl-PL" sz="2800" dirty="0"/>
              <a:t> </a:t>
            </a:r>
            <a:r>
              <a:rPr lang="pl-PL" sz="2800" dirty="0" err="1"/>
              <a:t>detection</a:t>
            </a:r>
            <a:br>
              <a:rPr lang="pl-PL" sz="2800" dirty="0"/>
            </a:br>
            <a:endParaRPr lang="pl-PL" sz="2800" dirty="0"/>
          </a:p>
        </p:txBody>
      </p:sp>
      <p:sp>
        <p:nvSpPr>
          <p:cNvPr id="19" name="Tytuł 1">
            <a:extLst>
              <a:ext uri="{FF2B5EF4-FFF2-40B4-BE49-F238E27FC236}">
                <a16:creationId xmlns:a16="http://schemas.microsoft.com/office/drawing/2014/main" id="{75E2793F-4C21-29A3-5B72-75E41E615E1E}"/>
              </a:ext>
            </a:extLst>
          </p:cNvPr>
          <p:cNvSpPr txBox="1">
            <a:spLocks/>
          </p:cNvSpPr>
          <p:nvPr/>
        </p:nvSpPr>
        <p:spPr>
          <a:xfrm>
            <a:off x="9020506" y="3594858"/>
            <a:ext cx="468213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sz="4000" dirty="0"/>
              <a:t>+</a:t>
            </a:r>
          </a:p>
        </p:txBody>
      </p:sp>
      <p:pic>
        <p:nvPicPr>
          <p:cNvPr id="22" name="Grafika 21" descr="Wykrzyknik z wypełnieniem pełnym">
            <a:extLst>
              <a:ext uri="{FF2B5EF4-FFF2-40B4-BE49-F238E27FC236}">
                <a16:creationId xmlns:a16="http://schemas.microsoft.com/office/drawing/2014/main" id="{5C2CA332-7738-834F-D8AE-AE7B80BC274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442404" y="3783233"/>
            <a:ext cx="914400" cy="914400"/>
          </a:xfrm>
          <a:prstGeom prst="rect">
            <a:avLst/>
          </a:prstGeom>
        </p:spPr>
      </p:pic>
    </p:spTree>
    <p:extLst>
      <p:ext uri="{BB962C8B-B14F-4D97-AF65-F5344CB8AC3E}">
        <p14:creationId xmlns:p14="http://schemas.microsoft.com/office/powerpoint/2010/main" val="455813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4E535A3-9117-BF39-E3CE-D7257D7EACA8}"/>
              </a:ext>
            </a:extLst>
          </p:cNvPr>
          <p:cNvSpPr>
            <a:spLocks noGrp="1"/>
          </p:cNvSpPr>
          <p:nvPr>
            <p:ph type="title"/>
          </p:nvPr>
        </p:nvSpPr>
        <p:spPr>
          <a:xfrm>
            <a:off x="4102330" y="514754"/>
            <a:ext cx="3987339" cy="1325563"/>
          </a:xfrm>
        </p:spPr>
        <p:txBody>
          <a:bodyPr/>
          <a:lstStyle/>
          <a:p>
            <a:r>
              <a:rPr lang="pl-PL" sz="3000" dirty="0"/>
              <a:t>1. </a:t>
            </a:r>
            <a:r>
              <a:rPr lang="pl-PL" sz="3000" dirty="0" err="1"/>
              <a:t>split</a:t>
            </a:r>
            <a:r>
              <a:rPr lang="pl-PL" sz="3000" dirty="0"/>
              <a:t> </a:t>
            </a:r>
            <a:r>
              <a:rPr lang="pl-PL" sz="3000" dirty="0" err="1"/>
              <a:t>into</a:t>
            </a:r>
            <a:r>
              <a:rPr lang="pl-PL" sz="3000" dirty="0"/>
              <a:t> </a:t>
            </a:r>
            <a:r>
              <a:rPr lang="pl-PL" sz="3000" dirty="0" err="1"/>
              <a:t>two</a:t>
            </a:r>
            <a:r>
              <a:rPr lang="pl-PL" sz="3000" dirty="0"/>
              <a:t> </a:t>
            </a:r>
            <a:r>
              <a:rPr lang="pl-PL" sz="3000" dirty="0" err="1"/>
              <a:t>groups</a:t>
            </a:r>
            <a:br>
              <a:rPr lang="pl-PL" dirty="0"/>
            </a:br>
            <a:endParaRPr lang="pl-PL" dirty="0"/>
          </a:p>
        </p:txBody>
      </p:sp>
      <p:pic>
        <p:nvPicPr>
          <p:cNvPr id="5" name="Symbol zastępczy zawartości 4" descr="Użytkownicy z wypełnieniem pełnym">
            <a:extLst>
              <a:ext uri="{FF2B5EF4-FFF2-40B4-BE49-F238E27FC236}">
                <a16:creationId xmlns:a16="http://schemas.microsoft.com/office/drawing/2014/main" id="{B7CA8EDC-D40F-1655-2F5C-1D72F8B1CEB2}"/>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85367" y="1810660"/>
            <a:ext cx="914400" cy="914400"/>
          </a:xfrm>
        </p:spPr>
      </p:pic>
      <p:pic>
        <p:nvPicPr>
          <p:cNvPr id="6" name="Symbol zastępczy zawartości 4" descr="Użytkownicy z wypełnieniem pełnym">
            <a:extLst>
              <a:ext uri="{FF2B5EF4-FFF2-40B4-BE49-F238E27FC236}">
                <a16:creationId xmlns:a16="http://schemas.microsoft.com/office/drawing/2014/main" id="{D3BC6250-B2E1-DE9E-E5FE-D996F1C920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70794" y="1808257"/>
            <a:ext cx="914400" cy="914400"/>
          </a:xfrm>
          <a:prstGeom prst="rect">
            <a:avLst/>
          </a:prstGeom>
        </p:spPr>
      </p:pic>
      <p:cxnSp>
        <p:nvCxnSpPr>
          <p:cNvPr id="8" name="Łącznik prosty ze strzałką 7">
            <a:extLst>
              <a:ext uri="{FF2B5EF4-FFF2-40B4-BE49-F238E27FC236}">
                <a16:creationId xmlns:a16="http://schemas.microsoft.com/office/drawing/2014/main" id="{6183B2E1-CEFA-5326-3D38-82E85062A2E2}"/>
              </a:ext>
            </a:extLst>
          </p:cNvPr>
          <p:cNvCxnSpPr/>
          <p:nvPr/>
        </p:nvCxnSpPr>
        <p:spPr>
          <a:xfrm flipH="1">
            <a:off x="4195861" y="2448662"/>
            <a:ext cx="552795" cy="55279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pic>
        <p:nvPicPr>
          <p:cNvPr id="10" name="Grafika 9" descr="Tabela kontur">
            <a:extLst>
              <a:ext uri="{FF2B5EF4-FFF2-40B4-BE49-F238E27FC236}">
                <a16:creationId xmlns:a16="http://schemas.microsoft.com/office/drawing/2014/main" id="{52939008-2A10-E954-962C-1892A850714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59626" y="3577652"/>
            <a:ext cx="1266305" cy="1266305"/>
          </a:xfrm>
          <a:prstGeom prst="rect">
            <a:avLst/>
          </a:prstGeom>
        </p:spPr>
      </p:pic>
      <p:pic>
        <p:nvPicPr>
          <p:cNvPr id="12" name="Grafika 11" descr="Diagram sieciowy kontur">
            <a:extLst>
              <a:ext uri="{FF2B5EF4-FFF2-40B4-BE49-F238E27FC236}">
                <a16:creationId xmlns:a16="http://schemas.microsoft.com/office/drawing/2014/main" id="{35564F4D-D78C-4A0B-5591-0B27FEF19EC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94943" y="3577652"/>
            <a:ext cx="1325563" cy="1325563"/>
          </a:xfrm>
          <a:prstGeom prst="rect">
            <a:avLst/>
          </a:prstGeom>
        </p:spPr>
      </p:pic>
      <p:cxnSp>
        <p:nvCxnSpPr>
          <p:cNvPr id="13" name="Łącznik prosty ze strzałką 12">
            <a:extLst>
              <a:ext uri="{FF2B5EF4-FFF2-40B4-BE49-F238E27FC236}">
                <a16:creationId xmlns:a16="http://schemas.microsoft.com/office/drawing/2014/main" id="{034708B8-4539-096D-FEF4-E66C8AB6DA84}"/>
              </a:ext>
            </a:extLst>
          </p:cNvPr>
          <p:cNvCxnSpPr>
            <a:cxnSpLocks/>
          </p:cNvCxnSpPr>
          <p:nvPr/>
        </p:nvCxnSpPr>
        <p:spPr>
          <a:xfrm rot="16200000" flipH="1">
            <a:off x="7418546" y="2448663"/>
            <a:ext cx="552795" cy="55279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4" name="Tytuł 1">
            <a:extLst>
              <a:ext uri="{FF2B5EF4-FFF2-40B4-BE49-F238E27FC236}">
                <a16:creationId xmlns:a16="http://schemas.microsoft.com/office/drawing/2014/main" id="{318624DF-81BB-FE53-691E-DE9DF33C91CA}"/>
              </a:ext>
            </a:extLst>
          </p:cNvPr>
          <p:cNvSpPr txBox="1">
            <a:spLocks/>
          </p:cNvSpPr>
          <p:nvPr/>
        </p:nvSpPr>
        <p:spPr>
          <a:xfrm>
            <a:off x="1656309" y="2876860"/>
            <a:ext cx="398733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sz="2800" dirty="0"/>
              <a:t>2. </a:t>
            </a:r>
            <a:r>
              <a:rPr lang="pl-PL" sz="2800" dirty="0" err="1"/>
              <a:t>feature</a:t>
            </a:r>
            <a:r>
              <a:rPr lang="pl-PL" sz="2800" dirty="0"/>
              <a:t> </a:t>
            </a:r>
            <a:r>
              <a:rPr lang="pl-PL" sz="2800" dirty="0" err="1"/>
              <a:t>extraction</a:t>
            </a:r>
            <a:br>
              <a:rPr lang="pl-PL" sz="2800" dirty="0"/>
            </a:br>
            <a:endParaRPr lang="pl-PL" sz="2800" dirty="0"/>
          </a:p>
        </p:txBody>
      </p:sp>
      <p:sp>
        <p:nvSpPr>
          <p:cNvPr id="15" name="Tytuł 1">
            <a:extLst>
              <a:ext uri="{FF2B5EF4-FFF2-40B4-BE49-F238E27FC236}">
                <a16:creationId xmlns:a16="http://schemas.microsoft.com/office/drawing/2014/main" id="{5CD5C0B7-7191-55CC-36A3-E0B0CF5D73FA}"/>
              </a:ext>
            </a:extLst>
          </p:cNvPr>
          <p:cNvSpPr txBox="1">
            <a:spLocks/>
          </p:cNvSpPr>
          <p:nvPr/>
        </p:nvSpPr>
        <p:spPr>
          <a:xfrm>
            <a:off x="1650434" y="4920421"/>
            <a:ext cx="468213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sz="2800" dirty="0"/>
              <a:t>3. </a:t>
            </a:r>
            <a:r>
              <a:rPr lang="pl-PL" sz="2800" dirty="0" err="1"/>
              <a:t>tabular</a:t>
            </a:r>
            <a:r>
              <a:rPr lang="pl-PL" sz="2800" dirty="0"/>
              <a:t> </a:t>
            </a:r>
            <a:r>
              <a:rPr lang="pl-PL" sz="2800" dirty="0" err="1"/>
              <a:t>anomaly</a:t>
            </a:r>
            <a:r>
              <a:rPr lang="pl-PL" sz="2800" dirty="0"/>
              <a:t> </a:t>
            </a:r>
            <a:r>
              <a:rPr lang="pl-PL" sz="2800" dirty="0" err="1"/>
              <a:t>detection</a:t>
            </a:r>
            <a:br>
              <a:rPr lang="pl-PL" sz="2800" dirty="0"/>
            </a:br>
            <a:endParaRPr lang="pl-PL" sz="2800" dirty="0"/>
          </a:p>
        </p:txBody>
      </p:sp>
      <p:sp>
        <p:nvSpPr>
          <p:cNvPr id="18" name="Tytuł 1">
            <a:extLst>
              <a:ext uri="{FF2B5EF4-FFF2-40B4-BE49-F238E27FC236}">
                <a16:creationId xmlns:a16="http://schemas.microsoft.com/office/drawing/2014/main" id="{BB33ACA2-3A42-25DF-B311-2B01F1B178BE}"/>
              </a:ext>
            </a:extLst>
          </p:cNvPr>
          <p:cNvSpPr txBox="1">
            <a:spLocks/>
          </p:cNvSpPr>
          <p:nvPr/>
        </p:nvSpPr>
        <p:spPr>
          <a:xfrm>
            <a:off x="6546966" y="2876859"/>
            <a:ext cx="503196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sz="2800" dirty="0"/>
              <a:t>2. end-to-end </a:t>
            </a:r>
            <a:r>
              <a:rPr lang="pl-PL" sz="2800" dirty="0" err="1"/>
              <a:t>anomaly</a:t>
            </a:r>
            <a:r>
              <a:rPr lang="pl-PL" sz="2800" dirty="0"/>
              <a:t> </a:t>
            </a:r>
            <a:r>
              <a:rPr lang="pl-PL" sz="2800" dirty="0" err="1"/>
              <a:t>detection</a:t>
            </a:r>
            <a:br>
              <a:rPr lang="pl-PL" sz="2800" dirty="0"/>
            </a:br>
            <a:endParaRPr lang="pl-PL" sz="2800" dirty="0"/>
          </a:p>
        </p:txBody>
      </p:sp>
      <p:sp>
        <p:nvSpPr>
          <p:cNvPr id="19" name="Tytuł 1">
            <a:extLst>
              <a:ext uri="{FF2B5EF4-FFF2-40B4-BE49-F238E27FC236}">
                <a16:creationId xmlns:a16="http://schemas.microsoft.com/office/drawing/2014/main" id="{75E2793F-4C21-29A3-5B72-75E41E615E1E}"/>
              </a:ext>
            </a:extLst>
          </p:cNvPr>
          <p:cNvSpPr txBox="1">
            <a:spLocks/>
          </p:cNvSpPr>
          <p:nvPr/>
        </p:nvSpPr>
        <p:spPr>
          <a:xfrm>
            <a:off x="9020506" y="3594858"/>
            <a:ext cx="468213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sz="4000" dirty="0"/>
              <a:t>+</a:t>
            </a:r>
          </a:p>
        </p:txBody>
      </p:sp>
      <p:pic>
        <p:nvPicPr>
          <p:cNvPr id="22" name="Grafika 21" descr="Wykrzyknik z wypełnieniem pełnym">
            <a:extLst>
              <a:ext uri="{FF2B5EF4-FFF2-40B4-BE49-F238E27FC236}">
                <a16:creationId xmlns:a16="http://schemas.microsoft.com/office/drawing/2014/main" id="{5C2CA332-7738-834F-D8AE-AE7B80BC274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442404" y="3783233"/>
            <a:ext cx="914400" cy="914400"/>
          </a:xfrm>
          <a:prstGeom prst="rect">
            <a:avLst/>
          </a:prstGeom>
        </p:spPr>
      </p:pic>
      <p:pic>
        <p:nvPicPr>
          <p:cNvPr id="23" name="Grafika 22" descr="Wykrzyknik z wypełnieniem pełnym">
            <a:extLst>
              <a:ext uri="{FF2B5EF4-FFF2-40B4-BE49-F238E27FC236}">
                <a16:creationId xmlns:a16="http://schemas.microsoft.com/office/drawing/2014/main" id="{75E2C84F-0663-EDF0-FA20-E8D63B2CB87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35578" y="5788784"/>
            <a:ext cx="914400" cy="914400"/>
          </a:xfrm>
          <a:prstGeom prst="rect">
            <a:avLst/>
          </a:prstGeom>
        </p:spPr>
      </p:pic>
    </p:spTree>
    <p:extLst>
      <p:ext uri="{BB962C8B-B14F-4D97-AF65-F5344CB8AC3E}">
        <p14:creationId xmlns:p14="http://schemas.microsoft.com/office/powerpoint/2010/main" val="3101559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29">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Freeform: Shape 31">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291D845A-A5CC-99BB-791A-BA0E599BB38D}"/>
              </a:ext>
            </a:extLst>
          </p:cNvPr>
          <p:cNvSpPr>
            <a:spLocks noGrp="1"/>
          </p:cNvSpPr>
          <p:nvPr>
            <p:ph type="title"/>
          </p:nvPr>
        </p:nvSpPr>
        <p:spPr>
          <a:xfrm>
            <a:off x="621792" y="1161288"/>
            <a:ext cx="3602736" cy="4526280"/>
          </a:xfrm>
        </p:spPr>
        <p:txBody>
          <a:bodyPr>
            <a:normAutofit/>
          </a:bodyPr>
          <a:lstStyle/>
          <a:p>
            <a:r>
              <a:rPr lang="pl-PL" sz="4000" dirty="0" err="1"/>
              <a:t>Key</a:t>
            </a:r>
            <a:r>
              <a:rPr lang="pl-PL" sz="4000" dirty="0"/>
              <a:t> </a:t>
            </a:r>
            <a:r>
              <a:rPr lang="pl-PL" sz="4000" dirty="0" err="1"/>
              <a:t>Questions</a:t>
            </a:r>
            <a:r>
              <a:rPr lang="pl-PL" sz="4000" dirty="0"/>
              <a:t>:</a:t>
            </a:r>
          </a:p>
        </p:txBody>
      </p:sp>
      <p:sp>
        <p:nvSpPr>
          <p:cNvPr id="34" name="Rectangle 3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4" name="Symbol zastępczy zawartości 2">
            <a:extLst>
              <a:ext uri="{FF2B5EF4-FFF2-40B4-BE49-F238E27FC236}">
                <a16:creationId xmlns:a16="http://schemas.microsoft.com/office/drawing/2014/main" id="{17F47AEF-32BF-B089-C2DF-2AB7E4BB0E80}"/>
              </a:ext>
            </a:extLst>
          </p:cNvPr>
          <p:cNvGraphicFramePr>
            <a:graphicFrameLocks noGrp="1"/>
          </p:cNvGraphicFramePr>
          <p:nvPr>
            <p:ph idx="1"/>
            <p:extLst>
              <p:ext uri="{D42A27DB-BD31-4B8C-83A1-F6EECF244321}">
                <p14:modId xmlns:p14="http://schemas.microsoft.com/office/powerpoint/2010/main" val="1635627302"/>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9156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21A09C1E-6B6C-384F-14F0-10B9803E5E2C}"/>
              </a:ext>
            </a:extLst>
          </p:cNvPr>
          <p:cNvSpPr>
            <a:spLocks noGrp="1"/>
          </p:cNvSpPr>
          <p:nvPr>
            <p:ph type="title"/>
          </p:nvPr>
        </p:nvSpPr>
        <p:spPr>
          <a:xfrm>
            <a:off x="838200" y="365125"/>
            <a:ext cx="10515600" cy="1325563"/>
          </a:xfrm>
        </p:spPr>
        <p:txBody>
          <a:bodyPr>
            <a:normAutofit/>
          </a:bodyPr>
          <a:lstStyle/>
          <a:p>
            <a:r>
              <a:rPr lang="pl-PL" sz="4800" dirty="0"/>
              <a:t>Agenda</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Symbol zastępczy zawartości 2">
            <a:extLst>
              <a:ext uri="{FF2B5EF4-FFF2-40B4-BE49-F238E27FC236}">
                <a16:creationId xmlns:a16="http://schemas.microsoft.com/office/drawing/2014/main" id="{1285626E-DA2F-4D0D-F40D-2751BD9CC5FB}"/>
              </a:ext>
            </a:extLst>
          </p:cNvPr>
          <p:cNvGraphicFramePr>
            <a:graphicFrameLocks noGrp="1"/>
          </p:cNvGraphicFramePr>
          <p:nvPr>
            <p:ph idx="1"/>
            <p:extLst>
              <p:ext uri="{D42A27DB-BD31-4B8C-83A1-F6EECF244321}">
                <p14:modId xmlns:p14="http://schemas.microsoft.com/office/powerpoint/2010/main" val="2362805055"/>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6905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29">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Freeform: Shape 31">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291D845A-A5CC-99BB-791A-BA0E599BB38D}"/>
              </a:ext>
            </a:extLst>
          </p:cNvPr>
          <p:cNvSpPr>
            <a:spLocks noGrp="1"/>
          </p:cNvSpPr>
          <p:nvPr>
            <p:ph type="title"/>
          </p:nvPr>
        </p:nvSpPr>
        <p:spPr>
          <a:xfrm>
            <a:off x="621792" y="1161288"/>
            <a:ext cx="3602736" cy="4526280"/>
          </a:xfrm>
        </p:spPr>
        <p:txBody>
          <a:bodyPr>
            <a:normAutofit/>
          </a:bodyPr>
          <a:lstStyle/>
          <a:p>
            <a:r>
              <a:rPr lang="pl-PL" sz="4000" dirty="0" err="1"/>
              <a:t>Key</a:t>
            </a:r>
            <a:r>
              <a:rPr lang="pl-PL" sz="4000" dirty="0"/>
              <a:t> </a:t>
            </a:r>
            <a:r>
              <a:rPr lang="pl-PL" sz="4000" dirty="0" err="1"/>
              <a:t>Questions</a:t>
            </a:r>
            <a:r>
              <a:rPr lang="pl-PL" sz="4000" dirty="0"/>
              <a:t>:</a:t>
            </a:r>
          </a:p>
        </p:txBody>
      </p:sp>
      <p:sp>
        <p:nvSpPr>
          <p:cNvPr id="34" name="Rectangle 3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4" name="Symbol zastępczy zawartości 2">
            <a:extLst>
              <a:ext uri="{FF2B5EF4-FFF2-40B4-BE49-F238E27FC236}">
                <a16:creationId xmlns:a16="http://schemas.microsoft.com/office/drawing/2014/main" id="{17F47AEF-32BF-B089-C2DF-2AB7E4BB0E80}"/>
              </a:ext>
            </a:extLst>
          </p:cNvPr>
          <p:cNvGraphicFramePr>
            <a:graphicFrameLocks noGrp="1"/>
          </p:cNvGraphicFramePr>
          <p:nvPr>
            <p:ph idx="1"/>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2325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29">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Freeform: Shape 31">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291D845A-A5CC-99BB-791A-BA0E599BB38D}"/>
              </a:ext>
            </a:extLst>
          </p:cNvPr>
          <p:cNvSpPr>
            <a:spLocks noGrp="1"/>
          </p:cNvSpPr>
          <p:nvPr>
            <p:ph type="title"/>
          </p:nvPr>
        </p:nvSpPr>
        <p:spPr>
          <a:xfrm>
            <a:off x="621792" y="1161288"/>
            <a:ext cx="3602736" cy="4526280"/>
          </a:xfrm>
        </p:spPr>
        <p:txBody>
          <a:bodyPr>
            <a:normAutofit/>
          </a:bodyPr>
          <a:lstStyle/>
          <a:p>
            <a:r>
              <a:rPr lang="pl-PL" sz="4000" dirty="0" err="1"/>
              <a:t>Key</a:t>
            </a:r>
            <a:r>
              <a:rPr lang="pl-PL" sz="4000" dirty="0"/>
              <a:t> </a:t>
            </a:r>
            <a:r>
              <a:rPr lang="pl-PL" sz="4000" dirty="0" err="1"/>
              <a:t>Questions</a:t>
            </a:r>
            <a:r>
              <a:rPr lang="pl-PL" sz="4000" dirty="0"/>
              <a:t>:</a:t>
            </a:r>
          </a:p>
        </p:txBody>
      </p:sp>
      <p:sp>
        <p:nvSpPr>
          <p:cNvPr id="34" name="Rectangle 3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4" name="Symbol zastępczy zawartości 2">
            <a:extLst>
              <a:ext uri="{FF2B5EF4-FFF2-40B4-BE49-F238E27FC236}">
                <a16:creationId xmlns:a16="http://schemas.microsoft.com/office/drawing/2014/main" id="{17F47AEF-32BF-B089-C2DF-2AB7E4BB0E80}"/>
              </a:ext>
            </a:extLst>
          </p:cNvPr>
          <p:cNvGraphicFramePr>
            <a:graphicFrameLocks noGrp="1"/>
          </p:cNvGraphicFramePr>
          <p:nvPr>
            <p:ph idx="1"/>
            <p:extLst>
              <p:ext uri="{D42A27DB-BD31-4B8C-83A1-F6EECF244321}">
                <p14:modId xmlns:p14="http://schemas.microsoft.com/office/powerpoint/2010/main" val="1209859499"/>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0563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29">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Freeform: Shape 31">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291D845A-A5CC-99BB-791A-BA0E599BB38D}"/>
              </a:ext>
            </a:extLst>
          </p:cNvPr>
          <p:cNvSpPr>
            <a:spLocks noGrp="1"/>
          </p:cNvSpPr>
          <p:nvPr>
            <p:ph type="title"/>
          </p:nvPr>
        </p:nvSpPr>
        <p:spPr>
          <a:xfrm>
            <a:off x="621792" y="1161288"/>
            <a:ext cx="3602736" cy="4526280"/>
          </a:xfrm>
        </p:spPr>
        <p:txBody>
          <a:bodyPr>
            <a:normAutofit/>
          </a:bodyPr>
          <a:lstStyle/>
          <a:p>
            <a:r>
              <a:rPr lang="pl-PL" sz="4000" dirty="0" err="1"/>
              <a:t>Key</a:t>
            </a:r>
            <a:r>
              <a:rPr lang="pl-PL" sz="4000" dirty="0"/>
              <a:t> </a:t>
            </a:r>
            <a:r>
              <a:rPr lang="pl-PL" sz="4000" dirty="0" err="1"/>
              <a:t>Questions</a:t>
            </a:r>
            <a:r>
              <a:rPr lang="pl-PL" sz="4000" dirty="0"/>
              <a:t>:</a:t>
            </a:r>
          </a:p>
        </p:txBody>
      </p:sp>
      <p:sp>
        <p:nvSpPr>
          <p:cNvPr id="34" name="Rectangle 3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4" name="Symbol zastępczy zawartości 2">
            <a:extLst>
              <a:ext uri="{FF2B5EF4-FFF2-40B4-BE49-F238E27FC236}">
                <a16:creationId xmlns:a16="http://schemas.microsoft.com/office/drawing/2014/main" id="{17F47AEF-32BF-B089-C2DF-2AB7E4BB0E80}"/>
              </a:ext>
            </a:extLst>
          </p:cNvPr>
          <p:cNvGraphicFramePr>
            <a:graphicFrameLocks noGrp="1"/>
          </p:cNvGraphicFramePr>
          <p:nvPr>
            <p:ph idx="1"/>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4098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29">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Freeform: Shape 31">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291D845A-A5CC-99BB-791A-BA0E599BB38D}"/>
              </a:ext>
            </a:extLst>
          </p:cNvPr>
          <p:cNvSpPr>
            <a:spLocks noGrp="1"/>
          </p:cNvSpPr>
          <p:nvPr>
            <p:ph type="title"/>
          </p:nvPr>
        </p:nvSpPr>
        <p:spPr>
          <a:xfrm>
            <a:off x="621792" y="1161288"/>
            <a:ext cx="3602736" cy="4526280"/>
          </a:xfrm>
        </p:spPr>
        <p:txBody>
          <a:bodyPr>
            <a:normAutofit/>
          </a:bodyPr>
          <a:lstStyle/>
          <a:p>
            <a:r>
              <a:rPr lang="pl-PL" sz="4000" dirty="0" err="1"/>
              <a:t>Key</a:t>
            </a:r>
            <a:r>
              <a:rPr lang="pl-PL" sz="4000" dirty="0"/>
              <a:t> </a:t>
            </a:r>
            <a:r>
              <a:rPr lang="pl-PL" sz="4000" dirty="0" err="1"/>
              <a:t>Questions</a:t>
            </a:r>
            <a:r>
              <a:rPr lang="pl-PL" sz="4000" dirty="0"/>
              <a:t>:</a:t>
            </a:r>
          </a:p>
        </p:txBody>
      </p:sp>
      <p:sp>
        <p:nvSpPr>
          <p:cNvPr id="34" name="Rectangle 3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4" name="Symbol zastępczy zawartości 2">
            <a:extLst>
              <a:ext uri="{FF2B5EF4-FFF2-40B4-BE49-F238E27FC236}">
                <a16:creationId xmlns:a16="http://schemas.microsoft.com/office/drawing/2014/main" id="{17F47AEF-32BF-B089-C2DF-2AB7E4BB0E80}"/>
              </a:ext>
            </a:extLst>
          </p:cNvPr>
          <p:cNvGraphicFramePr>
            <a:graphicFrameLocks noGrp="1"/>
          </p:cNvGraphicFramePr>
          <p:nvPr>
            <p:ph idx="1"/>
            <p:extLst>
              <p:ext uri="{D42A27DB-BD31-4B8C-83A1-F6EECF244321}">
                <p14:modId xmlns:p14="http://schemas.microsoft.com/office/powerpoint/2010/main" val="2222986744"/>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1955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29">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Freeform: Shape 31">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291D845A-A5CC-99BB-791A-BA0E599BB38D}"/>
              </a:ext>
            </a:extLst>
          </p:cNvPr>
          <p:cNvSpPr>
            <a:spLocks noGrp="1"/>
          </p:cNvSpPr>
          <p:nvPr>
            <p:ph type="title"/>
          </p:nvPr>
        </p:nvSpPr>
        <p:spPr>
          <a:xfrm>
            <a:off x="621792" y="1161288"/>
            <a:ext cx="3602736" cy="4526280"/>
          </a:xfrm>
        </p:spPr>
        <p:txBody>
          <a:bodyPr>
            <a:normAutofit/>
          </a:bodyPr>
          <a:lstStyle/>
          <a:p>
            <a:r>
              <a:rPr lang="pl-PL" sz="4000" dirty="0" err="1"/>
              <a:t>Key</a:t>
            </a:r>
            <a:r>
              <a:rPr lang="pl-PL" sz="4000" dirty="0"/>
              <a:t> </a:t>
            </a:r>
            <a:r>
              <a:rPr lang="pl-PL" sz="4000" dirty="0" err="1"/>
              <a:t>Questions</a:t>
            </a:r>
            <a:r>
              <a:rPr lang="pl-PL" sz="4000" dirty="0"/>
              <a:t>:</a:t>
            </a:r>
          </a:p>
        </p:txBody>
      </p:sp>
      <p:sp>
        <p:nvSpPr>
          <p:cNvPr id="34" name="Rectangle 3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4" name="Symbol zastępczy zawartości 2">
            <a:extLst>
              <a:ext uri="{FF2B5EF4-FFF2-40B4-BE49-F238E27FC236}">
                <a16:creationId xmlns:a16="http://schemas.microsoft.com/office/drawing/2014/main" id="{17F47AEF-32BF-B089-C2DF-2AB7E4BB0E80}"/>
              </a:ext>
            </a:extLst>
          </p:cNvPr>
          <p:cNvGraphicFramePr>
            <a:graphicFrameLocks noGrp="1"/>
          </p:cNvGraphicFramePr>
          <p:nvPr>
            <p:ph idx="1"/>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04681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F2EBEB1C-23BA-ABBA-5455-6B90FD710202}"/>
              </a:ext>
            </a:extLst>
          </p:cNvPr>
          <p:cNvSpPr>
            <a:spLocks noGrp="1"/>
          </p:cNvSpPr>
          <p:nvPr>
            <p:ph type="title"/>
          </p:nvPr>
        </p:nvSpPr>
        <p:spPr>
          <a:xfrm>
            <a:off x="686834" y="1153572"/>
            <a:ext cx="3200400" cy="4461163"/>
          </a:xfrm>
        </p:spPr>
        <p:txBody>
          <a:bodyPr>
            <a:normAutofit/>
          </a:bodyPr>
          <a:lstStyle/>
          <a:p>
            <a:r>
              <a:rPr lang="pl-PL" dirty="0">
                <a:solidFill>
                  <a:srgbClr val="FFFFFF"/>
                </a:solidFill>
              </a:rPr>
              <a:t>END</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4198862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4">
            <a:extLst>
              <a:ext uri="{FF2B5EF4-FFF2-40B4-BE49-F238E27FC236}">
                <a16:creationId xmlns:a16="http://schemas.microsoft.com/office/drawing/2014/main" id="{E0B355F3-BAA9-327D-3F13-B008C98D77BC}"/>
              </a:ext>
            </a:extLst>
          </p:cNvPr>
          <p:cNvPicPr>
            <a:picLocks noChangeAspect="1"/>
          </p:cNvPicPr>
          <p:nvPr/>
        </p:nvPicPr>
        <p:blipFill rotWithShape="1">
          <a:blip r:embed="rId2"/>
          <a:srcRect l="5723" r="-1"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18" name="Freeform: Shape 10">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13C8574D-3DC2-3FAD-FFE8-47B020D95296}"/>
              </a:ext>
            </a:extLst>
          </p:cNvPr>
          <p:cNvSpPr>
            <a:spLocks noGrp="1"/>
          </p:cNvSpPr>
          <p:nvPr>
            <p:ph type="ctrTitle"/>
          </p:nvPr>
        </p:nvSpPr>
        <p:spPr>
          <a:xfrm>
            <a:off x="477981" y="1122363"/>
            <a:ext cx="4023360" cy="3204134"/>
          </a:xfrm>
        </p:spPr>
        <p:txBody>
          <a:bodyPr anchor="b">
            <a:normAutofit/>
          </a:bodyPr>
          <a:lstStyle/>
          <a:p>
            <a:pPr algn="l"/>
            <a:r>
              <a:rPr lang="pl-PL" sz="4800" dirty="0"/>
              <a:t>1. </a:t>
            </a:r>
            <a:r>
              <a:rPr lang="pl-PL" sz="4800" dirty="0" err="1"/>
              <a:t>Introduction</a:t>
            </a:r>
            <a:r>
              <a:rPr lang="pl-PL" sz="4800" dirty="0"/>
              <a:t> to </a:t>
            </a:r>
            <a:r>
              <a:rPr lang="pl-PL" sz="4800" dirty="0" err="1"/>
              <a:t>Anomaly</a:t>
            </a:r>
            <a:r>
              <a:rPr lang="pl-PL" sz="4800" dirty="0"/>
              <a:t> </a:t>
            </a:r>
            <a:r>
              <a:rPr lang="pl-PL" sz="4800" dirty="0" err="1"/>
              <a:t>Detection</a:t>
            </a:r>
            <a:endParaRPr lang="pl-PL" sz="4800" dirty="0"/>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0625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78EB58F-6204-B8C8-CDF9-2D7CE6954F13}"/>
              </a:ext>
            </a:extLst>
          </p:cNvPr>
          <p:cNvSpPr>
            <a:spLocks noGrp="1"/>
          </p:cNvSpPr>
          <p:nvPr>
            <p:ph type="title"/>
          </p:nvPr>
        </p:nvSpPr>
        <p:spPr/>
        <p:txBody>
          <a:bodyPr/>
          <a:lstStyle/>
          <a:p>
            <a:r>
              <a:rPr lang="pl-PL" dirty="0" err="1"/>
              <a:t>What</a:t>
            </a:r>
            <a:r>
              <a:rPr lang="pl-PL" dirty="0"/>
              <a:t> </a:t>
            </a:r>
            <a:r>
              <a:rPr lang="pl-PL" dirty="0" err="1"/>
              <a:t>are</a:t>
            </a:r>
            <a:r>
              <a:rPr lang="pl-PL" dirty="0"/>
              <a:t> </a:t>
            </a:r>
            <a:r>
              <a:rPr lang="pl-PL" dirty="0" err="1"/>
              <a:t>Anomalies</a:t>
            </a:r>
            <a:r>
              <a:rPr lang="pl-PL" dirty="0"/>
              <a:t>?</a:t>
            </a:r>
          </a:p>
        </p:txBody>
      </p:sp>
      <p:sp>
        <p:nvSpPr>
          <p:cNvPr id="3" name="Symbol zastępczy zawartości 2">
            <a:extLst>
              <a:ext uri="{FF2B5EF4-FFF2-40B4-BE49-F238E27FC236}">
                <a16:creationId xmlns:a16="http://schemas.microsoft.com/office/drawing/2014/main" id="{5C903C01-F050-E366-0CF9-BD93B184A929}"/>
              </a:ext>
            </a:extLst>
          </p:cNvPr>
          <p:cNvSpPr>
            <a:spLocks noGrp="1"/>
          </p:cNvSpPr>
          <p:nvPr>
            <p:ph idx="1"/>
          </p:nvPr>
        </p:nvSpPr>
        <p:spPr/>
        <p:txBody>
          <a:bodyPr/>
          <a:lstStyle/>
          <a:p>
            <a:r>
              <a:rPr lang="en-US" b="1" dirty="0">
                <a:solidFill>
                  <a:srgbClr val="FF0000"/>
                </a:solidFill>
              </a:rPr>
              <a:t>Anomaly detection </a:t>
            </a:r>
            <a:r>
              <a:rPr lang="en-US" dirty="0"/>
              <a:t>is the task of </a:t>
            </a:r>
            <a:r>
              <a:rPr lang="en-US" i="1" dirty="0"/>
              <a:t>identifying out of distribution </a:t>
            </a:r>
            <a:r>
              <a:rPr lang="en-US" dirty="0"/>
              <a:t>examples</a:t>
            </a:r>
            <a:r>
              <a:rPr lang="pl-PL" dirty="0"/>
              <a:t>.</a:t>
            </a:r>
          </a:p>
        </p:txBody>
      </p:sp>
    </p:spTree>
    <p:extLst>
      <p:ext uri="{BB962C8B-B14F-4D97-AF65-F5344CB8AC3E}">
        <p14:creationId xmlns:p14="http://schemas.microsoft.com/office/powerpoint/2010/main" val="1306243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78EB58F-6204-B8C8-CDF9-2D7CE6954F13}"/>
              </a:ext>
            </a:extLst>
          </p:cNvPr>
          <p:cNvSpPr>
            <a:spLocks noGrp="1"/>
          </p:cNvSpPr>
          <p:nvPr>
            <p:ph type="title"/>
          </p:nvPr>
        </p:nvSpPr>
        <p:spPr/>
        <p:txBody>
          <a:bodyPr/>
          <a:lstStyle/>
          <a:p>
            <a:r>
              <a:rPr lang="pl-PL"/>
              <a:t>What are Anomalies?</a:t>
            </a:r>
            <a:endParaRPr lang="pl-PL" dirty="0"/>
          </a:p>
        </p:txBody>
      </p:sp>
      <p:sp>
        <p:nvSpPr>
          <p:cNvPr id="3" name="Symbol zastępczy zawartości 2">
            <a:extLst>
              <a:ext uri="{FF2B5EF4-FFF2-40B4-BE49-F238E27FC236}">
                <a16:creationId xmlns:a16="http://schemas.microsoft.com/office/drawing/2014/main" id="{5C903C01-F050-E366-0CF9-BD93B184A929}"/>
              </a:ext>
            </a:extLst>
          </p:cNvPr>
          <p:cNvSpPr>
            <a:spLocks noGrp="1"/>
          </p:cNvSpPr>
          <p:nvPr>
            <p:ph idx="1"/>
          </p:nvPr>
        </p:nvSpPr>
        <p:spPr/>
        <p:txBody>
          <a:bodyPr/>
          <a:lstStyle/>
          <a:p>
            <a:r>
              <a:rPr lang="en-US" b="1">
                <a:solidFill>
                  <a:srgbClr val="FF0000"/>
                </a:solidFill>
              </a:rPr>
              <a:t>Anomaly detection </a:t>
            </a:r>
            <a:r>
              <a:rPr lang="en-US"/>
              <a:t>is the task of </a:t>
            </a:r>
            <a:r>
              <a:rPr lang="en-US" i="1"/>
              <a:t>identifying out of distribution </a:t>
            </a:r>
            <a:r>
              <a:rPr lang="en-US"/>
              <a:t>examples</a:t>
            </a:r>
            <a:r>
              <a:rPr lang="pl-PL"/>
              <a:t>.</a:t>
            </a:r>
            <a:endParaRPr lang="pl-PL" dirty="0"/>
          </a:p>
        </p:txBody>
      </p:sp>
      <p:pic>
        <p:nvPicPr>
          <p:cNvPr id="5" name="Obraz 4">
            <a:extLst>
              <a:ext uri="{FF2B5EF4-FFF2-40B4-BE49-F238E27FC236}">
                <a16:creationId xmlns:a16="http://schemas.microsoft.com/office/drawing/2014/main" id="{0E8EF2CE-1781-38E6-ECF7-7AD792628B49}"/>
              </a:ext>
            </a:extLst>
          </p:cNvPr>
          <p:cNvPicPr>
            <a:picLocks noChangeAspect="1"/>
          </p:cNvPicPr>
          <p:nvPr/>
        </p:nvPicPr>
        <p:blipFill>
          <a:blip r:embed="rId2"/>
          <a:stretch>
            <a:fillRect/>
          </a:stretch>
        </p:blipFill>
        <p:spPr>
          <a:xfrm>
            <a:off x="3748330" y="3179795"/>
            <a:ext cx="4695340" cy="2748492"/>
          </a:xfrm>
          <a:prstGeom prst="rect">
            <a:avLst/>
          </a:prstGeom>
        </p:spPr>
      </p:pic>
      <p:sp>
        <p:nvSpPr>
          <p:cNvPr id="8" name="pole tekstowe 7">
            <a:extLst>
              <a:ext uri="{FF2B5EF4-FFF2-40B4-BE49-F238E27FC236}">
                <a16:creationId xmlns:a16="http://schemas.microsoft.com/office/drawing/2014/main" id="{223FA377-1E9F-10FE-03D1-DB937DEA39DA}"/>
              </a:ext>
            </a:extLst>
          </p:cNvPr>
          <p:cNvSpPr txBox="1"/>
          <p:nvPr/>
        </p:nvSpPr>
        <p:spPr>
          <a:xfrm>
            <a:off x="2431472" y="3065640"/>
            <a:ext cx="1891146" cy="369332"/>
          </a:xfrm>
          <a:prstGeom prst="rect">
            <a:avLst/>
          </a:prstGeom>
          <a:noFill/>
        </p:spPr>
        <p:txBody>
          <a:bodyPr wrap="square" rtlCol="0">
            <a:spAutoFit/>
          </a:bodyPr>
          <a:lstStyle/>
          <a:p>
            <a:r>
              <a:rPr lang="pl-PL" dirty="0"/>
              <a:t>For </a:t>
            </a:r>
            <a:r>
              <a:rPr lang="pl-PL" dirty="0" err="1"/>
              <a:t>example</a:t>
            </a:r>
            <a:r>
              <a:rPr lang="pl-PL" dirty="0"/>
              <a:t>:</a:t>
            </a:r>
          </a:p>
        </p:txBody>
      </p:sp>
    </p:spTree>
    <p:extLst>
      <p:ext uri="{BB962C8B-B14F-4D97-AF65-F5344CB8AC3E}">
        <p14:creationId xmlns:p14="http://schemas.microsoft.com/office/powerpoint/2010/main" val="2918010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78EB58F-6204-B8C8-CDF9-2D7CE6954F13}"/>
              </a:ext>
            </a:extLst>
          </p:cNvPr>
          <p:cNvSpPr>
            <a:spLocks noGrp="1"/>
          </p:cNvSpPr>
          <p:nvPr>
            <p:ph type="title"/>
          </p:nvPr>
        </p:nvSpPr>
        <p:spPr/>
        <p:txBody>
          <a:bodyPr/>
          <a:lstStyle/>
          <a:p>
            <a:r>
              <a:rPr lang="pl-PL"/>
              <a:t>What are Anomalies?</a:t>
            </a:r>
            <a:endParaRPr lang="pl-PL" dirty="0"/>
          </a:p>
        </p:txBody>
      </p:sp>
      <p:sp>
        <p:nvSpPr>
          <p:cNvPr id="3" name="Symbol zastępczy zawartości 2">
            <a:extLst>
              <a:ext uri="{FF2B5EF4-FFF2-40B4-BE49-F238E27FC236}">
                <a16:creationId xmlns:a16="http://schemas.microsoft.com/office/drawing/2014/main" id="{5C903C01-F050-E366-0CF9-BD93B184A929}"/>
              </a:ext>
            </a:extLst>
          </p:cNvPr>
          <p:cNvSpPr>
            <a:spLocks noGrp="1"/>
          </p:cNvSpPr>
          <p:nvPr>
            <p:ph idx="1"/>
          </p:nvPr>
        </p:nvSpPr>
        <p:spPr/>
        <p:txBody>
          <a:bodyPr/>
          <a:lstStyle/>
          <a:p>
            <a:r>
              <a:rPr lang="en-US" b="1">
                <a:solidFill>
                  <a:srgbClr val="FF0000"/>
                </a:solidFill>
              </a:rPr>
              <a:t>Anomaly detection </a:t>
            </a:r>
            <a:r>
              <a:rPr lang="en-US"/>
              <a:t>is the task of </a:t>
            </a:r>
            <a:r>
              <a:rPr lang="en-US" i="1"/>
              <a:t>identifying out of distribution </a:t>
            </a:r>
            <a:r>
              <a:rPr lang="en-US"/>
              <a:t>examples</a:t>
            </a:r>
            <a:r>
              <a:rPr lang="pl-PL"/>
              <a:t>.</a:t>
            </a:r>
            <a:endParaRPr lang="pl-PL" dirty="0"/>
          </a:p>
        </p:txBody>
      </p:sp>
      <p:pic>
        <p:nvPicPr>
          <p:cNvPr id="5" name="Obraz 4">
            <a:extLst>
              <a:ext uri="{FF2B5EF4-FFF2-40B4-BE49-F238E27FC236}">
                <a16:creationId xmlns:a16="http://schemas.microsoft.com/office/drawing/2014/main" id="{0E8EF2CE-1781-38E6-ECF7-7AD792628B49}"/>
              </a:ext>
            </a:extLst>
          </p:cNvPr>
          <p:cNvPicPr>
            <a:picLocks noChangeAspect="1"/>
          </p:cNvPicPr>
          <p:nvPr/>
        </p:nvPicPr>
        <p:blipFill>
          <a:blip r:embed="rId2"/>
          <a:stretch>
            <a:fillRect/>
          </a:stretch>
        </p:blipFill>
        <p:spPr>
          <a:xfrm>
            <a:off x="3748330" y="3179795"/>
            <a:ext cx="4695340" cy="2748492"/>
          </a:xfrm>
          <a:prstGeom prst="rect">
            <a:avLst/>
          </a:prstGeom>
        </p:spPr>
      </p:pic>
      <p:cxnSp>
        <p:nvCxnSpPr>
          <p:cNvPr id="6" name="Łącznik prosty ze strzałką 5">
            <a:extLst>
              <a:ext uri="{FF2B5EF4-FFF2-40B4-BE49-F238E27FC236}">
                <a16:creationId xmlns:a16="http://schemas.microsoft.com/office/drawing/2014/main" id="{C42CFA7C-34CD-C524-7D5D-7DF841041601}"/>
              </a:ext>
            </a:extLst>
          </p:cNvPr>
          <p:cNvCxnSpPr>
            <a:cxnSpLocks/>
          </p:cNvCxnSpPr>
          <p:nvPr/>
        </p:nvCxnSpPr>
        <p:spPr>
          <a:xfrm>
            <a:off x="3748330" y="4479396"/>
            <a:ext cx="485192" cy="48449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Łącznik prosty ze strzałką 6">
            <a:extLst>
              <a:ext uri="{FF2B5EF4-FFF2-40B4-BE49-F238E27FC236}">
                <a16:creationId xmlns:a16="http://schemas.microsoft.com/office/drawing/2014/main" id="{D9932A79-23E2-8886-E767-3F84853EF6E0}"/>
              </a:ext>
            </a:extLst>
          </p:cNvPr>
          <p:cNvCxnSpPr>
            <a:cxnSpLocks/>
            <a:stCxn id="5" idx="3"/>
          </p:cNvCxnSpPr>
          <p:nvPr/>
        </p:nvCxnSpPr>
        <p:spPr>
          <a:xfrm flipH="1">
            <a:off x="7810256" y="4554041"/>
            <a:ext cx="633414" cy="40984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pole tekstowe 8">
            <a:extLst>
              <a:ext uri="{FF2B5EF4-FFF2-40B4-BE49-F238E27FC236}">
                <a16:creationId xmlns:a16="http://schemas.microsoft.com/office/drawing/2014/main" id="{2AA9E376-0F2E-3CDB-2616-159E35B04FAD}"/>
              </a:ext>
            </a:extLst>
          </p:cNvPr>
          <p:cNvSpPr txBox="1"/>
          <p:nvPr/>
        </p:nvSpPr>
        <p:spPr>
          <a:xfrm>
            <a:off x="2951019" y="4110064"/>
            <a:ext cx="1558636" cy="369332"/>
          </a:xfrm>
          <a:prstGeom prst="rect">
            <a:avLst/>
          </a:prstGeom>
          <a:noFill/>
        </p:spPr>
        <p:txBody>
          <a:bodyPr wrap="square" rtlCol="0">
            <a:spAutoFit/>
          </a:bodyPr>
          <a:lstStyle/>
          <a:p>
            <a:r>
              <a:rPr lang="pl-PL" dirty="0" err="1"/>
              <a:t>outlier</a:t>
            </a:r>
            <a:endParaRPr lang="pl-PL" dirty="0"/>
          </a:p>
        </p:txBody>
      </p:sp>
      <p:sp>
        <p:nvSpPr>
          <p:cNvPr id="10" name="pole tekstowe 9">
            <a:extLst>
              <a:ext uri="{FF2B5EF4-FFF2-40B4-BE49-F238E27FC236}">
                <a16:creationId xmlns:a16="http://schemas.microsoft.com/office/drawing/2014/main" id="{D33978F9-4CDF-35ED-B35C-3B944C092492}"/>
              </a:ext>
            </a:extLst>
          </p:cNvPr>
          <p:cNvSpPr txBox="1"/>
          <p:nvPr/>
        </p:nvSpPr>
        <p:spPr>
          <a:xfrm>
            <a:off x="8340099" y="4110064"/>
            <a:ext cx="1558636" cy="369332"/>
          </a:xfrm>
          <a:prstGeom prst="rect">
            <a:avLst/>
          </a:prstGeom>
          <a:noFill/>
        </p:spPr>
        <p:txBody>
          <a:bodyPr wrap="square" rtlCol="0">
            <a:spAutoFit/>
          </a:bodyPr>
          <a:lstStyle/>
          <a:p>
            <a:r>
              <a:rPr lang="pl-PL" dirty="0" err="1"/>
              <a:t>outlier</a:t>
            </a:r>
            <a:endParaRPr lang="pl-PL" dirty="0"/>
          </a:p>
        </p:txBody>
      </p:sp>
      <p:sp>
        <p:nvSpPr>
          <p:cNvPr id="11" name="pole tekstowe 10">
            <a:extLst>
              <a:ext uri="{FF2B5EF4-FFF2-40B4-BE49-F238E27FC236}">
                <a16:creationId xmlns:a16="http://schemas.microsoft.com/office/drawing/2014/main" id="{1F279DB9-A445-0942-FA51-A0FDD47F26A1}"/>
              </a:ext>
            </a:extLst>
          </p:cNvPr>
          <p:cNvSpPr txBox="1"/>
          <p:nvPr/>
        </p:nvSpPr>
        <p:spPr>
          <a:xfrm>
            <a:off x="2431472" y="3065640"/>
            <a:ext cx="1891146" cy="369332"/>
          </a:xfrm>
          <a:prstGeom prst="rect">
            <a:avLst/>
          </a:prstGeom>
          <a:noFill/>
        </p:spPr>
        <p:txBody>
          <a:bodyPr wrap="square" rtlCol="0">
            <a:spAutoFit/>
          </a:bodyPr>
          <a:lstStyle/>
          <a:p>
            <a:r>
              <a:rPr lang="pl-PL" dirty="0"/>
              <a:t>For </a:t>
            </a:r>
            <a:r>
              <a:rPr lang="pl-PL" dirty="0" err="1"/>
              <a:t>example</a:t>
            </a:r>
            <a:r>
              <a:rPr lang="pl-PL" dirty="0"/>
              <a:t>:</a:t>
            </a:r>
          </a:p>
        </p:txBody>
      </p:sp>
    </p:spTree>
    <p:extLst>
      <p:ext uri="{BB962C8B-B14F-4D97-AF65-F5344CB8AC3E}">
        <p14:creationId xmlns:p14="http://schemas.microsoft.com/office/powerpoint/2010/main" val="1024009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9E6E1F8-5570-1F1A-E29E-7FBA2273FB1B}"/>
              </a:ext>
            </a:extLst>
          </p:cNvPr>
          <p:cNvSpPr>
            <a:spLocks noGrp="1"/>
          </p:cNvSpPr>
          <p:nvPr>
            <p:ph type="title"/>
          </p:nvPr>
        </p:nvSpPr>
        <p:spPr/>
        <p:txBody>
          <a:bodyPr/>
          <a:lstStyle/>
          <a:p>
            <a:r>
              <a:rPr lang="pl-PL" dirty="0" err="1"/>
              <a:t>Our</a:t>
            </a:r>
            <a:r>
              <a:rPr lang="pl-PL" dirty="0"/>
              <a:t> </a:t>
            </a:r>
            <a:r>
              <a:rPr lang="pl-PL" dirty="0" err="1"/>
              <a:t>Approach</a:t>
            </a:r>
            <a:endParaRPr lang="pl-PL" dirty="0"/>
          </a:p>
        </p:txBody>
      </p:sp>
      <p:sp>
        <p:nvSpPr>
          <p:cNvPr id="4" name="Prostokąt 3">
            <a:extLst>
              <a:ext uri="{FF2B5EF4-FFF2-40B4-BE49-F238E27FC236}">
                <a16:creationId xmlns:a16="http://schemas.microsoft.com/office/drawing/2014/main" id="{4E4F3C5C-DF95-0965-CC7B-F9078E89610C}"/>
              </a:ext>
            </a:extLst>
          </p:cNvPr>
          <p:cNvSpPr/>
          <p:nvPr/>
        </p:nvSpPr>
        <p:spPr>
          <a:xfrm>
            <a:off x="1340427" y="2213264"/>
            <a:ext cx="3148446" cy="3148446"/>
          </a:xfrm>
          <a:prstGeom prst="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l-PL"/>
          </a:p>
        </p:txBody>
      </p:sp>
      <p:pic>
        <p:nvPicPr>
          <p:cNvPr id="3074" name="Picture 2">
            <a:extLst>
              <a:ext uri="{FF2B5EF4-FFF2-40B4-BE49-F238E27FC236}">
                <a16:creationId xmlns:a16="http://schemas.microsoft.com/office/drawing/2014/main" id="{F2764416-96F8-6A9E-C7D8-338113EEF7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695" y="2471305"/>
            <a:ext cx="1194955" cy="1194955"/>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a 5" descr="Krab kontur">
            <a:extLst>
              <a:ext uri="{FF2B5EF4-FFF2-40B4-BE49-F238E27FC236}">
                <a16:creationId xmlns:a16="http://schemas.microsoft.com/office/drawing/2014/main" id="{08C54813-0640-F4E2-020A-6C47BC64F8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14649" y="3789218"/>
            <a:ext cx="1194955" cy="1194955"/>
          </a:xfrm>
          <a:prstGeom prst="rect">
            <a:avLst/>
          </a:prstGeom>
        </p:spPr>
      </p:pic>
    </p:spTree>
    <p:extLst>
      <p:ext uri="{BB962C8B-B14F-4D97-AF65-F5344CB8AC3E}">
        <p14:creationId xmlns:p14="http://schemas.microsoft.com/office/powerpoint/2010/main" val="1886867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9E6E1F8-5570-1F1A-E29E-7FBA2273FB1B}"/>
              </a:ext>
            </a:extLst>
          </p:cNvPr>
          <p:cNvSpPr>
            <a:spLocks noGrp="1"/>
          </p:cNvSpPr>
          <p:nvPr>
            <p:ph type="title"/>
          </p:nvPr>
        </p:nvSpPr>
        <p:spPr/>
        <p:txBody>
          <a:bodyPr/>
          <a:lstStyle/>
          <a:p>
            <a:r>
              <a:rPr lang="pl-PL" dirty="0" err="1"/>
              <a:t>Our</a:t>
            </a:r>
            <a:r>
              <a:rPr lang="pl-PL" dirty="0"/>
              <a:t> </a:t>
            </a:r>
            <a:r>
              <a:rPr lang="pl-PL" dirty="0" err="1"/>
              <a:t>Approach</a:t>
            </a:r>
            <a:endParaRPr lang="pl-PL" dirty="0"/>
          </a:p>
        </p:txBody>
      </p:sp>
      <p:sp>
        <p:nvSpPr>
          <p:cNvPr id="4" name="Prostokąt 3">
            <a:extLst>
              <a:ext uri="{FF2B5EF4-FFF2-40B4-BE49-F238E27FC236}">
                <a16:creationId xmlns:a16="http://schemas.microsoft.com/office/drawing/2014/main" id="{4E4F3C5C-DF95-0965-CC7B-F9078E89610C}"/>
              </a:ext>
            </a:extLst>
          </p:cNvPr>
          <p:cNvSpPr/>
          <p:nvPr/>
        </p:nvSpPr>
        <p:spPr>
          <a:xfrm>
            <a:off x="1340427" y="2213264"/>
            <a:ext cx="3148446" cy="3148446"/>
          </a:xfrm>
          <a:prstGeom prst="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l-PL"/>
          </a:p>
        </p:txBody>
      </p:sp>
      <p:pic>
        <p:nvPicPr>
          <p:cNvPr id="3074" name="Picture 2">
            <a:extLst>
              <a:ext uri="{FF2B5EF4-FFF2-40B4-BE49-F238E27FC236}">
                <a16:creationId xmlns:a16="http://schemas.microsoft.com/office/drawing/2014/main" id="{F2764416-96F8-6A9E-C7D8-338113EEF7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695" y="2471305"/>
            <a:ext cx="1194955" cy="1194955"/>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a 5" descr="Krab kontur">
            <a:extLst>
              <a:ext uri="{FF2B5EF4-FFF2-40B4-BE49-F238E27FC236}">
                <a16:creationId xmlns:a16="http://schemas.microsoft.com/office/drawing/2014/main" id="{08C54813-0640-F4E2-020A-6C47BC64F8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14649" y="3789218"/>
            <a:ext cx="1194955" cy="1194955"/>
          </a:xfrm>
          <a:prstGeom prst="rect">
            <a:avLst/>
          </a:prstGeom>
        </p:spPr>
      </p:pic>
      <p:sp>
        <p:nvSpPr>
          <p:cNvPr id="3" name="pole tekstowe 2">
            <a:extLst>
              <a:ext uri="{FF2B5EF4-FFF2-40B4-BE49-F238E27FC236}">
                <a16:creationId xmlns:a16="http://schemas.microsoft.com/office/drawing/2014/main" id="{FF28609E-A550-01A4-3752-5B5DAA302EA3}"/>
              </a:ext>
            </a:extLst>
          </p:cNvPr>
          <p:cNvSpPr txBox="1"/>
          <p:nvPr/>
        </p:nvSpPr>
        <p:spPr>
          <a:xfrm>
            <a:off x="5742708" y="2743200"/>
            <a:ext cx="1932709" cy="1569660"/>
          </a:xfrm>
          <a:prstGeom prst="rect">
            <a:avLst/>
          </a:prstGeom>
          <a:noFill/>
        </p:spPr>
        <p:txBody>
          <a:bodyPr wrap="square" rtlCol="0">
            <a:spAutoFit/>
          </a:bodyPr>
          <a:lstStyle/>
          <a:p>
            <a:r>
              <a:rPr lang="pl-PL" sz="9600" dirty="0"/>
              <a:t>=</a:t>
            </a:r>
          </a:p>
        </p:txBody>
      </p:sp>
      <p:sp>
        <p:nvSpPr>
          <p:cNvPr id="5" name="pole tekstowe 4">
            <a:extLst>
              <a:ext uri="{FF2B5EF4-FFF2-40B4-BE49-F238E27FC236}">
                <a16:creationId xmlns:a16="http://schemas.microsoft.com/office/drawing/2014/main" id="{95A90689-99BF-D1FC-3D7F-B300CBB7CAA3}"/>
              </a:ext>
            </a:extLst>
          </p:cNvPr>
          <p:cNvSpPr txBox="1"/>
          <p:nvPr/>
        </p:nvSpPr>
        <p:spPr>
          <a:xfrm>
            <a:off x="7169727" y="2743200"/>
            <a:ext cx="4607352" cy="1569660"/>
          </a:xfrm>
          <a:prstGeom prst="rect">
            <a:avLst/>
          </a:prstGeom>
          <a:noFill/>
        </p:spPr>
        <p:txBody>
          <a:bodyPr wrap="none" rtlCol="0">
            <a:spAutoFit/>
          </a:bodyPr>
          <a:lstStyle/>
          <a:p>
            <a:r>
              <a:rPr lang="pl-PL" sz="9600" dirty="0" err="1"/>
              <a:t>Anomaly</a:t>
            </a:r>
            <a:endParaRPr lang="pl-PL" sz="9600" dirty="0"/>
          </a:p>
        </p:txBody>
      </p:sp>
    </p:spTree>
    <p:extLst>
      <p:ext uri="{BB962C8B-B14F-4D97-AF65-F5344CB8AC3E}">
        <p14:creationId xmlns:p14="http://schemas.microsoft.com/office/powerpoint/2010/main" val="1778033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9E6E1F8-5570-1F1A-E29E-7FBA2273FB1B}"/>
              </a:ext>
            </a:extLst>
          </p:cNvPr>
          <p:cNvSpPr>
            <a:spLocks noGrp="1"/>
          </p:cNvSpPr>
          <p:nvPr>
            <p:ph type="title"/>
          </p:nvPr>
        </p:nvSpPr>
        <p:spPr/>
        <p:txBody>
          <a:bodyPr/>
          <a:lstStyle/>
          <a:p>
            <a:r>
              <a:rPr lang="pl-PL" dirty="0" err="1"/>
              <a:t>Our</a:t>
            </a:r>
            <a:r>
              <a:rPr lang="pl-PL" dirty="0"/>
              <a:t> </a:t>
            </a:r>
            <a:r>
              <a:rPr lang="pl-PL" dirty="0" err="1"/>
              <a:t>Approach</a:t>
            </a:r>
            <a:endParaRPr lang="pl-PL" dirty="0"/>
          </a:p>
        </p:txBody>
      </p:sp>
      <p:sp>
        <p:nvSpPr>
          <p:cNvPr id="4" name="Prostokąt 3">
            <a:extLst>
              <a:ext uri="{FF2B5EF4-FFF2-40B4-BE49-F238E27FC236}">
                <a16:creationId xmlns:a16="http://schemas.microsoft.com/office/drawing/2014/main" id="{4E4F3C5C-DF95-0965-CC7B-F9078E89610C}"/>
              </a:ext>
            </a:extLst>
          </p:cNvPr>
          <p:cNvSpPr/>
          <p:nvPr/>
        </p:nvSpPr>
        <p:spPr>
          <a:xfrm>
            <a:off x="1340427" y="2213264"/>
            <a:ext cx="3148446" cy="3148446"/>
          </a:xfrm>
          <a:prstGeom prst="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l-PL"/>
          </a:p>
        </p:txBody>
      </p:sp>
      <p:pic>
        <p:nvPicPr>
          <p:cNvPr id="3074" name="Picture 2">
            <a:extLst>
              <a:ext uri="{FF2B5EF4-FFF2-40B4-BE49-F238E27FC236}">
                <a16:creationId xmlns:a16="http://schemas.microsoft.com/office/drawing/2014/main" id="{F2764416-96F8-6A9E-C7D8-338113EEF7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695" y="2471305"/>
            <a:ext cx="1194955" cy="1194955"/>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a 5" descr="Krab kontur">
            <a:extLst>
              <a:ext uri="{FF2B5EF4-FFF2-40B4-BE49-F238E27FC236}">
                <a16:creationId xmlns:a16="http://schemas.microsoft.com/office/drawing/2014/main" id="{08C54813-0640-F4E2-020A-6C47BC64F8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14649" y="3789218"/>
            <a:ext cx="1194955" cy="1194955"/>
          </a:xfrm>
          <a:prstGeom prst="rect">
            <a:avLst/>
          </a:prstGeom>
        </p:spPr>
      </p:pic>
      <p:sp>
        <p:nvSpPr>
          <p:cNvPr id="3" name="pole tekstowe 2">
            <a:extLst>
              <a:ext uri="{FF2B5EF4-FFF2-40B4-BE49-F238E27FC236}">
                <a16:creationId xmlns:a16="http://schemas.microsoft.com/office/drawing/2014/main" id="{FF28609E-A550-01A4-3752-5B5DAA302EA3}"/>
              </a:ext>
            </a:extLst>
          </p:cNvPr>
          <p:cNvSpPr txBox="1"/>
          <p:nvPr/>
        </p:nvSpPr>
        <p:spPr>
          <a:xfrm>
            <a:off x="5742708" y="2743200"/>
            <a:ext cx="1932709" cy="1569660"/>
          </a:xfrm>
          <a:prstGeom prst="rect">
            <a:avLst/>
          </a:prstGeom>
          <a:noFill/>
        </p:spPr>
        <p:txBody>
          <a:bodyPr wrap="square" rtlCol="0">
            <a:spAutoFit/>
          </a:bodyPr>
          <a:lstStyle/>
          <a:p>
            <a:r>
              <a:rPr lang="pl-PL" sz="9600" dirty="0"/>
              <a:t>=</a:t>
            </a:r>
          </a:p>
        </p:txBody>
      </p:sp>
      <p:sp>
        <p:nvSpPr>
          <p:cNvPr id="5" name="pole tekstowe 4">
            <a:extLst>
              <a:ext uri="{FF2B5EF4-FFF2-40B4-BE49-F238E27FC236}">
                <a16:creationId xmlns:a16="http://schemas.microsoft.com/office/drawing/2014/main" id="{95A90689-99BF-D1FC-3D7F-B300CBB7CAA3}"/>
              </a:ext>
            </a:extLst>
          </p:cNvPr>
          <p:cNvSpPr txBox="1"/>
          <p:nvPr/>
        </p:nvSpPr>
        <p:spPr>
          <a:xfrm>
            <a:off x="7169727" y="2743200"/>
            <a:ext cx="4607352" cy="1569660"/>
          </a:xfrm>
          <a:prstGeom prst="rect">
            <a:avLst/>
          </a:prstGeom>
          <a:noFill/>
        </p:spPr>
        <p:txBody>
          <a:bodyPr wrap="none" rtlCol="0">
            <a:spAutoFit/>
          </a:bodyPr>
          <a:lstStyle/>
          <a:p>
            <a:r>
              <a:rPr lang="pl-PL" sz="9600" dirty="0" err="1"/>
              <a:t>Anomaly</a:t>
            </a:r>
            <a:endParaRPr lang="pl-PL" sz="9600" dirty="0"/>
          </a:p>
        </p:txBody>
      </p:sp>
      <p:sp>
        <p:nvSpPr>
          <p:cNvPr id="7" name="pole tekstowe 6">
            <a:extLst>
              <a:ext uri="{FF2B5EF4-FFF2-40B4-BE49-F238E27FC236}">
                <a16:creationId xmlns:a16="http://schemas.microsoft.com/office/drawing/2014/main" id="{61C6D7CB-BA49-DFA9-0502-C8F76677F739}"/>
              </a:ext>
            </a:extLst>
          </p:cNvPr>
          <p:cNvSpPr txBox="1"/>
          <p:nvPr/>
        </p:nvSpPr>
        <p:spPr>
          <a:xfrm>
            <a:off x="8650789" y="5195454"/>
            <a:ext cx="2850574" cy="1015663"/>
          </a:xfrm>
          <a:prstGeom prst="rect">
            <a:avLst/>
          </a:prstGeom>
          <a:noFill/>
        </p:spPr>
        <p:txBody>
          <a:bodyPr wrap="square" rtlCol="0">
            <a:spAutoFit/>
          </a:bodyPr>
          <a:lstStyle/>
          <a:p>
            <a:r>
              <a:rPr lang="pl-PL" sz="6000" dirty="0" err="1"/>
              <a:t>or</a:t>
            </a:r>
            <a:r>
              <a:rPr lang="pl-PL" sz="6000" dirty="0"/>
              <a:t>…</a:t>
            </a:r>
          </a:p>
        </p:txBody>
      </p:sp>
    </p:spTree>
    <p:extLst>
      <p:ext uri="{BB962C8B-B14F-4D97-AF65-F5344CB8AC3E}">
        <p14:creationId xmlns:p14="http://schemas.microsoft.com/office/powerpoint/2010/main" val="2021959486"/>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2086</TotalTime>
  <Words>651</Words>
  <Application>Microsoft Macintosh PowerPoint</Application>
  <PresentationFormat>Panoramiczny</PresentationFormat>
  <Paragraphs>97</Paragraphs>
  <Slides>25</Slides>
  <Notes>11</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25</vt:i4>
      </vt:variant>
    </vt:vector>
  </HeadingPairs>
  <TitlesOfParts>
    <vt:vector size="29" baseType="lpstr">
      <vt:lpstr>Arial</vt:lpstr>
      <vt:lpstr>Calibri</vt:lpstr>
      <vt:lpstr>Calibri Light</vt:lpstr>
      <vt:lpstr>Motyw pakietu Office</vt:lpstr>
      <vt:lpstr>Anomaly Detection</vt:lpstr>
      <vt:lpstr>Agenda</vt:lpstr>
      <vt:lpstr>1. Introduction to Anomaly Detection</vt:lpstr>
      <vt:lpstr>What are Anomalies?</vt:lpstr>
      <vt:lpstr>What are Anomalies?</vt:lpstr>
      <vt:lpstr>What are Anomalies?</vt:lpstr>
      <vt:lpstr>Our Approach</vt:lpstr>
      <vt:lpstr>Our Approach</vt:lpstr>
      <vt:lpstr>Our Approach</vt:lpstr>
      <vt:lpstr>Our Approach</vt:lpstr>
      <vt:lpstr>2. Our Notes </vt:lpstr>
      <vt:lpstr>Articles to focus on</vt:lpstr>
      <vt:lpstr>Anomaly detection Algorithms  for tabular data:</vt:lpstr>
      <vt:lpstr>Anomaly detection end-to-end</vt:lpstr>
      <vt:lpstr>3. Plan</vt:lpstr>
      <vt:lpstr>1. split into two groups </vt:lpstr>
      <vt:lpstr>1. split into two groups </vt:lpstr>
      <vt:lpstr>1. split into two groups </vt:lpstr>
      <vt:lpstr>Key Questions:</vt:lpstr>
      <vt:lpstr>Key Questions:</vt:lpstr>
      <vt:lpstr>Key Questions:</vt:lpstr>
      <vt:lpstr>Key Questions:</vt:lpstr>
      <vt:lpstr>Key Questions:</vt:lpstr>
      <vt:lpstr>Key Questions:</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Detection</dc:title>
  <dc:creator>Matuszewski Szymon (STUD)</dc:creator>
  <cp:lastModifiedBy>Mazuryk Michał (STUD)</cp:lastModifiedBy>
  <cp:revision>5</cp:revision>
  <dcterms:created xsi:type="dcterms:W3CDTF">2023-04-01T17:57:57Z</dcterms:created>
  <dcterms:modified xsi:type="dcterms:W3CDTF">2023-04-03T22:37:26Z</dcterms:modified>
</cp:coreProperties>
</file>