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5"/>
  </p:sldMasterIdLst>
  <p:notesMasterIdLst>
    <p:notesMasterId r:id="rId28"/>
  </p:notesMasterIdLst>
  <p:handoutMasterIdLst>
    <p:handoutMasterId r:id="rId29"/>
  </p:handoutMasterIdLst>
  <p:sldIdLst>
    <p:sldId id="539" r:id="rId6"/>
    <p:sldId id="506" r:id="rId7"/>
    <p:sldId id="507" r:id="rId8"/>
    <p:sldId id="508" r:id="rId9"/>
    <p:sldId id="528" r:id="rId10"/>
    <p:sldId id="540" r:id="rId11"/>
    <p:sldId id="541" r:id="rId12"/>
    <p:sldId id="542" r:id="rId13"/>
    <p:sldId id="543" r:id="rId14"/>
    <p:sldId id="544" r:id="rId15"/>
    <p:sldId id="545" r:id="rId16"/>
    <p:sldId id="511" r:id="rId17"/>
    <p:sldId id="547" r:id="rId18"/>
    <p:sldId id="548" r:id="rId19"/>
    <p:sldId id="549" r:id="rId20"/>
    <p:sldId id="298" r:id="rId21"/>
    <p:sldId id="551" r:id="rId22"/>
    <p:sldId id="529" r:id="rId23"/>
    <p:sldId id="536" r:id="rId24"/>
    <p:sldId id="517" r:id="rId25"/>
    <p:sldId id="530" r:id="rId26"/>
    <p:sldId id="537" r:id="rId27"/>
  </p:sldIdLst>
  <p:sldSz cx="12192000" cy="6858000"/>
  <p:notesSz cx="6858000" cy="9144000"/>
  <p:embeddedFontLst>
    <p:embeddedFont>
      <p:font typeface="ING Me" panose="020B060402020202020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ful elements" id="{C6C9C889-0C43-4C8A-8A1D-64811F957352}">
          <p14:sldIdLst>
            <p14:sldId id="539"/>
            <p14:sldId id="506"/>
            <p14:sldId id="507"/>
            <p14:sldId id="508"/>
            <p14:sldId id="528"/>
            <p14:sldId id="540"/>
            <p14:sldId id="541"/>
            <p14:sldId id="542"/>
            <p14:sldId id="543"/>
            <p14:sldId id="544"/>
            <p14:sldId id="545"/>
            <p14:sldId id="511"/>
            <p14:sldId id="547"/>
            <p14:sldId id="548"/>
            <p14:sldId id="549"/>
            <p14:sldId id="298"/>
            <p14:sldId id="551"/>
            <p14:sldId id="529"/>
            <p14:sldId id="536"/>
            <p14:sldId id="517"/>
            <p14:sldId id="530"/>
            <p14:sldId id="537"/>
          </p14:sldIdLst>
        </p14:section>
        <p14:section name="Example deck" id="{A51C6EB0-811D-49EA-ABEE-02DFBAADB77C}">
          <p14:sldIdLst/>
        </p14:section>
        <p14:section name="Photos" id="{D34D3FBA-740D-4386-9B69-7CC38868E50E}">
          <p14:sldIdLst/>
        </p14:section>
        <p14:section name="Photos WB" id="{3443FE92-5F9B-43F6-B22C-9138CA2D607E}">
          <p14:sldIdLst/>
        </p14:section>
        <p14:section name="Photos" id="{F8434DF1-842C-484C-BD2A-CE7792FA9E3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  <p:cmAuthor id="3" name="CAV.nl" initials="CAV" lastIdx="1" clrIdx="2">
    <p:extLst>
      <p:ext uri="{19B8F6BF-5375-455C-9EA6-DF929625EA0E}">
        <p15:presenceInfo xmlns:p15="http://schemas.microsoft.com/office/powerpoint/2012/main" userId="CAV.nl" providerId="None"/>
      </p:ext>
    </p:extLst>
  </p:cmAuthor>
  <p:cmAuthor id="4" name="Panneman, A. (Bert)" initials="PA(" lastIdx="1" clrIdx="3">
    <p:extLst>
      <p:ext uri="{19B8F6BF-5375-455C-9EA6-DF929625EA0E}">
        <p15:presenceInfo xmlns:p15="http://schemas.microsoft.com/office/powerpoint/2012/main" userId="S::Bert.Panneman@ing.com::35db2cae-8697-4a52-8d02-8b31de488b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50" autoAdjust="0"/>
  </p:normalViewPr>
  <p:slideViewPr>
    <p:cSldViewPr snapToGrid="0" showGuides="1">
      <p:cViewPr>
        <p:scale>
          <a:sx n="80" d="100"/>
          <a:sy n="80" d="100"/>
        </p:scale>
        <p:origin x="739" y="62"/>
      </p:cViewPr>
      <p:guideLst/>
    </p:cSldViewPr>
  </p:slideViewPr>
  <p:outlineViewPr>
    <p:cViewPr>
      <p:scale>
        <a:sx n="33" d="100"/>
        <a:sy n="33" d="100"/>
      </p:scale>
      <p:origin x="0" y="-1620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1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19/05/2023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19/05/2023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57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20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97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99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4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17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2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02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7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23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6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7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12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6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6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46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3" Type="http://schemas.openxmlformats.org/officeDocument/2006/relationships/hyperlink" Target="http://www.slideshare.net/ing" TargetMode="External"/><Relationship Id="rId7" Type="http://schemas.openxmlformats.org/officeDocument/2006/relationships/hyperlink" Target="http://www.linkedin.com/company/ing" TargetMode="External"/><Relationship Id="rId12" Type="http://schemas.openxmlformats.org/officeDocument/2006/relationships/hyperlink" Target="http://www.facebook.com/ING" TargetMode="External"/><Relationship Id="rId17" Type="http://schemas.openxmlformats.org/officeDocument/2006/relationships/hyperlink" Target="https://medium.com/ing-blog" TargetMode="Externa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hyperlink" Target="http://www.ing.com/" TargetMode="External"/><Relationship Id="rId10" Type="http://schemas.openxmlformats.org/officeDocument/2006/relationships/hyperlink" Target="http://www.flickr.com/inggroup" TargetMode="External"/><Relationship Id="rId4" Type="http://schemas.openxmlformats.org/officeDocument/2006/relationships/hyperlink" Target="http://www.twitter.com/ING_news" TargetMode="External"/><Relationship Id="rId9" Type="http://schemas.openxmlformats.org/officeDocument/2006/relationships/hyperlink" Target="http://www.youtube.com/ING" TargetMode="External"/><Relationship Id="rId14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F7044-53C5-45DA-A597-72E1133FB73A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4D770-4CFD-4C03-BE25-4A75453EF4B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13" name="ING identifier">
            <a:extLst>
              <a:ext uri="{FF2B5EF4-FFF2-40B4-BE49-F238E27FC236}">
                <a16:creationId xmlns:a16="http://schemas.microsoft.com/office/drawing/2014/main" id="{F6F79742-9DF4-4F22-84F9-697F46AA2D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211"/>
          <a:stretch/>
        </p:blipFill>
        <p:spPr>
          <a:xfrm>
            <a:off x="10544428" y="5238488"/>
            <a:ext cx="1647571" cy="13974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D5B2-609E-47E4-8BC9-E79E8E4C62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56" y="5583600"/>
            <a:ext cx="5256000" cy="294302"/>
          </a:xfrm>
        </p:spPr>
        <p:txBody>
          <a:bodyPr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56" y="5277600"/>
            <a:ext cx="5256000" cy="294302"/>
          </a:xfrm>
        </p:spPr>
        <p:txBody>
          <a:bodyPr lIns="0" t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add name of department and/or author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88895" y="2447999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55" y="1634399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  <a:ln w="6350">
            <a:noFill/>
          </a:ln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21" name="Project Placeholder">
            <a:extLst>
              <a:ext uri="{FF2B5EF4-FFF2-40B4-BE49-F238E27FC236}">
                <a16:creationId xmlns:a16="http://schemas.microsoft.com/office/drawing/2014/main" id="{A3BD01F9-A9C7-4355-A0CB-7252C65AEF8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9"/>
            <a:ext cx="3857454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5CBA26-4510-4A9C-B080-4211950399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DC45C2-05A9-46EA-B276-6A874E5C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A07CBC-1D3E-422E-A575-116DF6809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59008" y="1141198"/>
            <a:ext cx="10875600" cy="5058000"/>
          </a:xfrm>
          <a:custGeom>
            <a:avLst/>
            <a:gdLst>
              <a:gd name="connsiteX0" fmla="*/ 0 w 10489176"/>
              <a:gd name="connsiteY0" fmla="*/ 0 h 5058000"/>
              <a:gd name="connsiteX1" fmla="*/ 10489176 w 10489176"/>
              <a:gd name="connsiteY1" fmla="*/ 0 h 5058000"/>
              <a:gd name="connsiteX2" fmla="*/ 10489176 w 10489176"/>
              <a:gd name="connsiteY2" fmla="*/ 5058000 h 5058000"/>
              <a:gd name="connsiteX3" fmla="*/ 0 w 10489176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9176" h="5058000">
                <a:moveTo>
                  <a:pt x="0" y="0"/>
                </a:moveTo>
                <a:lnTo>
                  <a:pt x="10489176" y="0"/>
                </a:lnTo>
                <a:lnTo>
                  <a:pt x="10489176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A75376-E7C9-4515-A27A-D366A6F50C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59007" y="6403940"/>
            <a:ext cx="74088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6ED5D-41FE-434B-8102-33405500B8E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8415482" y="1"/>
            <a:ext cx="3776519" cy="6857999"/>
          </a:xfrm>
          <a:custGeom>
            <a:avLst/>
            <a:gdLst>
              <a:gd name="connsiteX0" fmla="*/ 0 w 3776519"/>
              <a:gd name="connsiteY0" fmla="*/ 0 h 6857999"/>
              <a:gd name="connsiteX1" fmla="*/ 190493 w 3776519"/>
              <a:gd name="connsiteY1" fmla="*/ 0 h 6857999"/>
              <a:gd name="connsiteX2" fmla="*/ 914400 w 3776519"/>
              <a:gd name="connsiteY2" fmla="*/ 0 h 6857999"/>
              <a:gd name="connsiteX3" fmla="*/ 3776519 w 3776519"/>
              <a:gd name="connsiteY3" fmla="*/ 0 h 6857999"/>
              <a:gd name="connsiteX4" fmla="*/ 3776519 w 3776519"/>
              <a:gd name="connsiteY4" fmla="*/ 6857999 h 6857999"/>
              <a:gd name="connsiteX5" fmla="*/ 190491 w 3776519"/>
              <a:gd name="connsiteY5" fmla="*/ 6857999 h 6857999"/>
              <a:gd name="connsiteX6" fmla="*/ 116345 w 3776519"/>
              <a:gd name="connsiteY6" fmla="*/ 6843030 h 6857999"/>
              <a:gd name="connsiteX7" fmla="*/ 0 w 3776519"/>
              <a:gd name="connsiteY7" fmla="*/ 6667507 h 6857999"/>
              <a:gd name="connsiteX8" fmla="*/ 0 w 3776519"/>
              <a:gd name="connsiteY8" fmla="*/ 914400 h 6857999"/>
              <a:gd name="connsiteX9" fmla="*/ 0 w 3776519"/>
              <a:gd name="connsiteY9" fmla="*/ 19049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519" h="6857999">
                <a:moveTo>
                  <a:pt x="0" y="0"/>
                </a:moveTo>
                <a:lnTo>
                  <a:pt x="190493" y="0"/>
                </a:lnTo>
                <a:lnTo>
                  <a:pt x="914400" y="0"/>
                </a:lnTo>
                <a:lnTo>
                  <a:pt x="3776519" y="0"/>
                </a:lnTo>
                <a:lnTo>
                  <a:pt x="3776519" y="6857999"/>
                </a:lnTo>
                <a:lnTo>
                  <a:pt x="190491" y="6857999"/>
                </a:lnTo>
                <a:lnTo>
                  <a:pt x="116345" y="6843030"/>
                </a:lnTo>
                <a:cubicBezTo>
                  <a:pt x="47974" y="6814111"/>
                  <a:pt x="0" y="6746411"/>
                  <a:pt x="0" y="6667507"/>
                </a:cubicBezTo>
                <a:lnTo>
                  <a:pt x="0" y="914400"/>
                </a:lnTo>
                <a:lnTo>
                  <a:pt x="0" y="1904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 rIns="360000" bIns="360000">
            <a:noAutofit/>
          </a:bodyPr>
          <a:lstStyle/>
          <a:p>
            <a:r>
              <a:rPr lang="pl-PL" noProof="0"/>
              <a:t>Kliknij ikonę, aby dodać obraz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B02C1D6-EBC4-42E4-AD3A-B8313C31BD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59008" y="1141198"/>
            <a:ext cx="7408800" cy="5058000"/>
          </a:xfrm>
          <a:custGeom>
            <a:avLst/>
            <a:gdLst>
              <a:gd name="connsiteX0" fmla="*/ 0 w 5617764"/>
              <a:gd name="connsiteY0" fmla="*/ 0 h 5058000"/>
              <a:gd name="connsiteX1" fmla="*/ 5617764 w 5617764"/>
              <a:gd name="connsiteY1" fmla="*/ 0 h 5058000"/>
              <a:gd name="connsiteX2" fmla="*/ 5617764 w 5617764"/>
              <a:gd name="connsiteY2" fmla="*/ 5058000 h 5058000"/>
              <a:gd name="connsiteX3" fmla="*/ 0 w 5617764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764" h="5058000">
                <a:moveTo>
                  <a:pt x="0" y="0"/>
                </a:moveTo>
                <a:lnTo>
                  <a:pt x="5617764" y="0"/>
                </a:lnTo>
                <a:lnTo>
                  <a:pt x="5617764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AC00D7-B457-45E8-A905-966FD047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7408800" cy="81724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10F25-0569-48E4-86BF-27768C680957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lef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A75376-E7C9-4515-A27A-D366A6F50C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24163" y="6403940"/>
            <a:ext cx="67356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B790946-B7BA-4B88-836C-B0601F7BF45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-1" y="0"/>
            <a:ext cx="3776520" cy="6858000"/>
          </a:xfrm>
          <a:custGeom>
            <a:avLst/>
            <a:gdLst>
              <a:gd name="connsiteX0" fmla="*/ 0 w 3776520"/>
              <a:gd name="connsiteY0" fmla="*/ 0 h 6858000"/>
              <a:gd name="connsiteX1" fmla="*/ 3586029 w 3776520"/>
              <a:gd name="connsiteY1" fmla="*/ 0 h 6858000"/>
              <a:gd name="connsiteX2" fmla="*/ 3586034 w 3776520"/>
              <a:gd name="connsiteY2" fmla="*/ 1 h 6858000"/>
              <a:gd name="connsiteX3" fmla="*/ 3776520 w 3776520"/>
              <a:gd name="connsiteY3" fmla="*/ 1 h 6858000"/>
              <a:gd name="connsiteX4" fmla="*/ 3776520 w 3776520"/>
              <a:gd name="connsiteY4" fmla="*/ 190493 h 6858000"/>
              <a:gd name="connsiteX5" fmla="*/ 3776520 w 3776520"/>
              <a:gd name="connsiteY5" fmla="*/ 914401 h 6858000"/>
              <a:gd name="connsiteX6" fmla="*/ 3776520 w 3776520"/>
              <a:gd name="connsiteY6" fmla="*/ 6667507 h 6858000"/>
              <a:gd name="connsiteX7" fmla="*/ 3586027 w 3776520"/>
              <a:gd name="connsiteY7" fmla="*/ 6858000 h 6858000"/>
              <a:gd name="connsiteX8" fmla="*/ 0 w 377652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6520" h="6858000">
                <a:moveTo>
                  <a:pt x="0" y="0"/>
                </a:moveTo>
                <a:lnTo>
                  <a:pt x="3586029" y="0"/>
                </a:lnTo>
                <a:lnTo>
                  <a:pt x="3586034" y="1"/>
                </a:lnTo>
                <a:lnTo>
                  <a:pt x="3776520" y="1"/>
                </a:lnTo>
                <a:lnTo>
                  <a:pt x="3776520" y="190493"/>
                </a:lnTo>
                <a:lnTo>
                  <a:pt x="3776520" y="914401"/>
                </a:lnTo>
                <a:lnTo>
                  <a:pt x="3776520" y="6667507"/>
                </a:lnTo>
                <a:cubicBezTo>
                  <a:pt x="3776520" y="6772713"/>
                  <a:pt x="3691233" y="6858000"/>
                  <a:pt x="358602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 rIns="360000" bIns="360000">
            <a:noAutofit/>
          </a:bodyPr>
          <a:lstStyle/>
          <a:p>
            <a:r>
              <a:rPr lang="pl-PL" noProof="0"/>
              <a:t>Kliknij ikonę, aby dodać obraz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B02C1D6-EBC4-42E4-AD3A-B8313C31BD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4124163" y="1141198"/>
            <a:ext cx="7408800" cy="5058000"/>
          </a:xfrm>
          <a:custGeom>
            <a:avLst/>
            <a:gdLst>
              <a:gd name="connsiteX0" fmla="*/ 0 w 5617764"/>
              <a:gd name="connsiteY0" fmla="*/ 0 h 5058000"/>
              <a:gd name="connsiteX1" fmla="*/ 5617764 w 5617764"/>
              <a:gd name="connsiteY1" fmla="*/ 0 h 5058000"/>
              <a:gd name="connsiteX2" fmla="*/ 5617764 w 5617764"/>
              <a:gd name="connsiteY2" fmla="*/ 5058000 h 5058000"/>
              <a:gd name="connsiteX3" fmla="*/ 0 w 5617764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7764" h="5058000">
                <a:moveTo>
                  <a:pt x="0" y="0"/>
                </a:moveTo>
                <a:lnTo>
                  <a:pt x="5617764" y="0"/>
                </a:lnTo>
                <a:lnTo>
                  <a:pt x="5617764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AC00D7-B457-45E8-A905-966FD047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163" y="325235"/>
            <a:ext cx="7408800" cy="81724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B9DAA-E55F-4181-BD9B-980BDFC351B4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853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8">
          <p15:clr>
            <a:srgbClr val="FBAE40"/>
          </p15:clr>
        </p15:guide>
        <p15:guide id="2" pos="45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B4DD1A-B332-4795-A59E-FA64AB32DDCC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3E026-2D04-4A6A-8BE5-A11C6D229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58800" y="2447999"/>
            <a:ext cx="5485801" cy="738000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chapter title</a:t>
            </a:r>
            <a:endParaRPr lang="en-GB" noProof="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B9E4015-3A4E-46C3-A52A-4243EBED63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7814741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 or remove bar</a:t>
            </a:r>
          </a:p>
        </p:txBody>
      </p: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2">
            <a:extLst>
              <a:ext uri="{FF2B5EF4-FFF2-40B4-BE49-F238E27FC236}">
                <a16:creationId xmlns:a16="http://schemas.microsoft.com/office/drawing/2014/main" id="{C6F478FA-E472-48C9-BEDB-175C654577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 flipH="1"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58800" y="2448000"/>
            <a:ext cx="5485801" cy="739574"/>
          </a:xfrm>
          <a:prstGeom prst="roundRect">
            <a:avLst>
              <a:gd name="adj" fmla="val 13738"/>
            </a:avLst>
          </a:prstGeom>
          <a:solidFill>
            <a:srgbClr val="FF6200"/>
          </a:solidFill>
        </p:spPr>
        <p:txBody>
          <a:bodyPr vert="horz" wrap="none" lIns="108000" tIns="108000" rIns="108000" bIns="72000" rtlCol="0" anchor="t" anchorCtr="0">
            <a:sp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r>
              <a:rPr lang="en-GB" noProof="0"/>
              <a:t>add chapter title</a:t>
            </a:r>
            <a:endParaRPr lang="en-GB" noProof="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4E02287-585D-40F3-A1A8-FCA73640D4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7814741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 or remove 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7CF1A-99AC-42EE-A638-B3281CC1E31E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  <p15:guide id="2" orient="horz" pos="1491" userDrawn="1">
          <p15:clr>
            <a:srgbClr val="FBAE40"/>
          </p15:clr>
        </p15:guide>
        <p15:guide id="3" orient="horz" pos="1542" userDrawn="1">
          <p15:clr>
            <a:srgbClr val="FBAE40"/>
          </p15:clr>
        </p15:guide>
        <p15:guide id="4" orient="horz" pos="2006" userDrawn="1">
          <p15:clr>
            <a:srgbClr val="FBAE40"/>
          </p15:clr>
        </p15:guide>
        <p15:guide id="5" orient="horz" pos="205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450" y="1141198"/>
            <a:ext cx="5267158" cy="5058385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7" y="1141198"/>
            <a:ext cx="5265544" cy="50583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1A2D65-5C14-4E44-B39C-B546862BAB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D367-C838-4C7E-BE7E-30CDE203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680561-619B-49E5-BA76-BFB7A8AB04D1}"/>
              </a:ext>
            </a:extLst>
          </p:cNvPr>
          <p:cNvGrpSpPr/>
          <p:nvPr userDrawn="1"/>
        </p:nvGrpSpPr>
        <p:grpSpPr>
          <a:xfrm>
            <a:off x="-2368800" y="0"/>
            <a:ext cx="1872000" cy="4379495"/>
            <a:chOff x="-2025698" y="0"/>
            <a:chExt cx="1872000" cy="437949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AE2EBF-AAAC-4047-8219-154F64030295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D9E6F5F-412C-4A8E-A9A7-3C8DD49686B7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0A53387-CBD3-45CB-9F0A-F7FFFF846229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2" name="Rectangle 104">
                    <a:extLst>
                      <a:ext uri="{FF2B5EF4-FFF2-40B4-BE49-F238E27FC236}">
                        <a16:creationId xmlns:a16="http://schemas.microsoft.com/office/drawing/2014/main" id="{2A4C96D1-3B8E-4C9E-8AD2-711BE632AD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3" name="Rectangle 113">
                    <a:extLst>
                      <a:ext uri="{FF2B5EF4-FFF2-40B4-BE49-F238E27FC236}">
                        <a16:creationId xmlns:a16="http://schemas.microsoft.com/office/drawing/2014/main" id="{925C447D-F25F-4268-BA3C-03BAF30F9BE8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2" name="Rectangle 106">
                  <a:extLst>
                    <a:ext uri="{FF2B5EF4-FFF2-40B4-BE49-F238E27FC236}">
                      <a16:creationId xmlns:a16="http://schemas.microsoft.com/office/drawing/2014/main" id="{0DD6CA5F-1745-4172-B6E9-ECE15240E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B0F121C-98B2-4CA8-8B7E-11F5449F52B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E7437E-161D-4C12-80F8-81A292407BED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6" userDrawn="1">
          <p15:clr>
            <a:srgbClr val="FBAE40"/>
          </p15:clr>
        </p15:guide>
        <p15:guide id="2" pos="394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795636"/>
            <a:ext cx="5266800" cy="440394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795636"/>
            <a:ext cx="52668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199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67808" y="1141199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BDDC94-5B3D-42D0-9E13-4806E2360F3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808BD7-3ABA-46AC-BB36-00B87977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91330-491A-4457-8D90-3ADD7103038E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CBDD1C-B6A8-43FD-9F39-94B65690F9B8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5B9797-59AC-41BB-947A-2B6C5BB7EDB9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E0A786B-D00D-4CD5-8D6B-A254CBBF9B6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4" name="Rectangle 104">
                    <a:extLst>
                      <a:ext uri="{FF2B5EF4-FFF2-40B4-BE49-F238E27FC236}">
                        <a16:creationId xmlns:a16="http://schemas.microsoft.com/office/drawing/2014/main" id="{CD09DEB9-A1C6-43A0-AA88-5CF34725B0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5" name="Rectangle 113">
                    <a:extLst>
                      <a:ext uri="{FF2B5EF4-FFF2-40B4-BE49-F238E27FC236}">
                        <a16:creationId xmlns:a16="http://schemas.microsoft.com/office/drawing/2014/main" id="{454EDDE6-AB53-4C55-9FA5-100895043C16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4" name="Rectangle 106">
                  <a:extLst>
                    <a:ext uri="{FF2B5EF4-FFF2-40B4-BE49-F238E27FC236}">
                      <a16:creationId xmlns:a16="http://schemas.microsoft.com/office/drawing/2014/main" id="{D2F93721-6368-4D5E-93EB-94A240365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0912A6C-0CA7-4339-BB58-10E291AB0D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2343EA-8D5D-48DF-9ACF-1C5FE40859BB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2" pos="394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141197"/>
            <a:ext cx="5266800" cy="50580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795636"/>
            <a:ext cx="52668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200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10E2A6-3B9C-4CCB-9AF4-A075C9B6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2160-E1EA-47E5-A047-D299891EE8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B0B82-FB55-4F6A-8F74-C7F6E1DFA6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92A929-A1DA-4E5E-B6EB-D47F365E7B1C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83DD30-E16E-4BDF-8CD2-0B73F84294D1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6AB43A1-9FF4-4D46-8761-35BB5BD0108B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13A1FFD-F3FE-492E-B509-84FE86BB6FAD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3" name="Rectangle 104">
                    <a:extLst>
                      <a:ext uri="{FF2B5EF4-FFF2-40B4-BE49-F238E27FC236}">
                        <a16:creationId xmlns:a16="http://schemas.microsoft.com/office/drawing/2014/main" id="{62B21EBD-2E7F-4B3B-8040-E6D45F657C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4" name="Rectangle 113">
                    <a:extLst>
                      <a:ext uri="{FF2B5EF4-FFF2-40B4-BE49-F238E27FC236}">
                        <a16:creationId xmlns:a16="http://schemas.microsoft.com/office/drawing/2014/main" id="{DDF75901-C9E5-48BE-A943-AE18C3D5AB26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3" name="Rectangle 106">
                  <a:extLst>
                    <a:ext uri="{FF2B5EF4-FFF2-40B4-BE49-F238E27FC236}">
                      <a16:creationId xmlns:a16="http://schemas.microsoft.com/office/drawing/2014/main" id="{7BCF099C-1F9B-4D46-9B7C-79AD24D63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68FBB24-F345-494F-947A-BA22547F8F1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62D96A-CF7F-4B41-9D6C-EF67222919EF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425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2" pos="394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795636"/>
            <a:ext cx="5266800" cy="4403948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52668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67808" y="1141200"/>
            <a:ext cx="52668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54F0FD-4827-40E7-BA87-8FF76878B9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0CD75-F01F-45DE-B90E-313E96F7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AC473C-A6C1-441E-9BFA-27C2B3ADCBF8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66E69C8-EF33-465D-8A26-29969D28E49F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1B916F9-78F4-4A8B-BC63-C55C3684B862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5CC4694-699A-4A4E-B361-DB9E9225CD6F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3" name="Rectangle 104">
                    <a:extLst>
                      <a:ext uri="{FF2B5EF4-FFF2-40B4-BE49-F238E27FC236}">
                        <a16:creationId xmlns:a16="http://schemas.microsoft.com/office/drawing/2014/main" id="{05416BCD-A5D4-4FEE-A730-BBF1334616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4" name="Rectangle 113">
                    <a:extLst>
                      <a:ext uri="{FF2B5EF4-FFF2-40B4-BE49-F238E27FC236}">
                        <a16:creationId xmlns:a16="http://schemas.microsoft.com/office/drawing/2014/main" id="{80E16C94-B39B-4551-B204-2E9EC7127715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3" name="Rectangle 106">
                  <a:extLst>
                    <a:ext uri="{FF2B5EF4-FFF2-40B4-BE49-F238E27FC236}">
                      <a16:creationId xmlns:a16="http://schemas.microsoft.com/office/drawing/2014/main" id="{EFF825D0-FAD8-46C9-AB5B-437B5F363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EAA0503-B5E7-46D7-A51B-A6AF36893B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0203CF-ED78-4305-8ED7-105B7E9D8906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49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39" userDrawn="1">
          <p15:clr>
            <a:srgbClr val="FBAE40"/>
          </p15:clr>
        </p15:guide>
        <p15:guide id="2" pos="394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6267808" y="1141986"/>
            <a:ext cx="5266800" cy="23976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59008" y="1141986"/>
            <a:ext cx="5266800" cy="239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9" hasCustomPrompt="1"/>
          </p:nvPr>
        </p:nvSpPr>
        <p:spPr bwMode="gray">
          <a:xfrm>
            <a:off x="6267808" y="3802197"/>
            <a:ext cx="5266800" cy="2397789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idx="30" hasCustomPrompt="1"/>
          </p:nvPr>
        </p:nvSpPr>
        <p:spPr bwMode="gray">
          <a:xfrm>
            <a:off x="659008" y="3802197"/>
            <a:ext cx="5266800" cy="23977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D62BA-FC45-408F-BEDB-6A95B524438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165C57-A39C-4702-9224-E9AB0A55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180ED-7705-41B1-A517-5D9E1F2ABC2E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5FD254-8911-4CEB-9003-1252ED1C49EB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344E630-11BB-42F6-949D-9F1A7294849B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68B8A680-F835-4D93-AC44-54894E1B405C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8" name="Rectangle 104">
                    <a:extLst>
                      <a:ext uri="{FF2B5EF4-FFF2-40B4-BE49-F238E27FC236}">
                        <a16:creationId xmlns:a16="http://schemas.microsoft.com/office/drawing/2014/main" id="{FE9A71FF-815E-4804-9920-7572BA8141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9" name="Rectangle 113">
                    <a:extLst>
                      <a:ext uri="{FF2B5EF4-FFF2-40B4-BE49-F238E27FC236}">
                        <a16:creationId xmlns:a16="http://schemas.microsoft.com/office/drawing/2014/main" id="{CA8D94AF-AD7E-4619-AD5C-859FC5413F57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8" name="Rectangle 106">
                  <a:extLst>
                    <a:ext uri="{FF2B5EF4-FFF2-40B4-BE49-F238E27FC236}">
                      <a16:creationId xmlns:a16="http://schemas.microsoft.com/office/drawing/2014/main" id="{B2229489-4F13-4E1A-A058-D1FC4B564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AAE9F0D-1CCF-480F-A4F7-1FD0463919C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03B54B-F436-43A4-876F-E6CC07584BF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41" userDrawn="1">
          <p15:clr>
            <a:srgbClr val="FBAE40"/>
          </p15:clr>
        </p15:guide>
        <p15:guide id="1" pos="3739" userDrawn="1">
          <p15:clr>
            <a:srgbClr val="FBAE40"/>
          </p15:clr>
        </p15:guide>
        <p15:guide id="2" orient="horz" pos="2240" userDrawn="1">
          <p15:clr>
            <a:srgbClr val="FBAE40"/>
          </p15:clr>
        </p15:guide>
        <p15:guide id="3" orient="horz" pos="23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E7DA5-BC83-4857-870E-3AA1EAAAA9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E977-E73F-49D2-8BCD-3E16B685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EFA7EC-E7D4-46C3-8D3F-646C790E68A3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78D264-E011-418E-B02A-7C20E73D3DD5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97EB8BB-8E30-47E4-9F6A-B509810CBB42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929F8E5-CDE1-42A8-8693-25DAE1D4E2D3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1" name="Rectangle 104">
                    <a:extLst>
                      <a:ext uri="{FF2B5EF4-FFF2-40B4-BE49-F238E27FC236}">
                        <a16:creationId xmlns:a16="http://schemas.microsoft.com/office/drawing/2014/main" id="{08570F99-E3ED-4EF1-A139-7DADEB0EE0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2" name="Rectangle 113">
                    <a:extLst>
                      <a:ext uri="{FF2B5EF4-FFF2-40B4-BE49-F238E27FC236}">
                        <a16:creationId xmlns:a16="http://schemas.microsoft.com/office/drawing/2014/main" id="{9ECC4CD5-4A3A-4DF6-865D-4D99A243D607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30" name="Rectangle 106">
                  <a:extLst>
                    <a:ext uri="{FF2B5EF4-FFF2-40B4-BE49-F238E27FC236}">
                      <a16:creationId xmlns:a16="http://schemas.microsoft.com/office/drawing/2014/main" id="{10245D2E-CC77-4086-BCC3-A0197F2B0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CEB81F8-C688-45FA-85DD-6E8D11CB8C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0CB165-B0A0-4E1A-9D5E-123B279565A1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26D1722-3F77-4621-AAEA-90FFC6FD7C3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108756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986"/>
            <a:ext cx="3401817" cy="2397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395716" y="1141986"/>
            <a:ext cx="3402000" cy="2397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8132608" y="1141986"/>
            <a:ext cx="3402000" cy="2397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FC834C-A34C-444A-96B2-193DA57601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EBA273-56DA-4043-8B43-48A7F2D5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1A61B2F-042C-45F8-A0F3-A805A4CC34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8132608" y="3802386"/>
            <a:ext cx="3402000" cy="2397600"/>
          </a:xfrm>
          <a:custGeom>
            <a:avLst/>
            <a:gdLst>
              <a:gd name="connsiteX0" fmla="*/ 0 w 3265200"/>
              <a:gd name="connsiteY0" fmla="*/ 0 h 2329200"/>
              <a:gd name="connsiteX1" fmla="*/ 3265200 w 3265200"/>
              <a:gd name="connsiteY1" fmla="*/ 0 h 2329200"/>
              <a:gd name="connsiteX2" fmla="*/ 3265200 w 3265200"/>
              <a:gd name="connsiteY2" fmla="*/ 2329200 h 2329200"/>
              <a:gd name="connsiteX3" fmla="*/ 0 w 3265200"/>
              <a:gd name="connsiteY3" fmla="*/ 2329200 h 23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2329200">
                <a:moveTo>
                  <a:pt x="0" y="0"/>
                </a:moveTo>
                <a:lnTo>
                  <a:pt x="3265200" y="0"/>
                </a:lnTo>
                <a:lnTo>
                  <a:pt x="3265200" y="2329200"/>
                </a:lnTo>
                <a:lnTo>
                  <a:pt x="0" y="23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03AD663-BDF9-41B1-932D-882CB2D056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395716" y="3802386"/>
            <a:ext cx="3402000" cy="2397600"/>
          </a:xfrm>
          <a:custGeom>
            <a:avLst/>
            <a:gdLst>
              <a:gd name="connsiteX0" fmla="*/ 0 w 3265200"/>
              <a:gd name="connsiteY0" fmla="*/ 0 h 2329200"/>
              <a:gd name="connsiteX1" fmla="*/ 3265200 w 3265200"/>
              <a:gd name="connsiteY1" fmla="*/ 0 h 2329200"/>
              <a:gd name="connsiteX2" fmla="*/ 3265200 w 3265200"/>
              <a:gd name="connsiteY2" fmla="*/ 2329200 h 2329200"/>
              <a:gd name="connsiteX3" fmla="*/ 0 w 3265200"/>
              <a:gd name="connsiteY3" fmla="*/ 2329200 h 23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2329200">
                <a:moveTo>
                  <a:pt x="0" y="0"/>
                </a:moveTo>
                <a:lnTo>
                  <a:pt x="3265200" y="0"/>
                </a:lnTo>
                <a:lnTo>
                  <a:pt x="3265200" y="2329200"/>
                </a:lnTo>
                <a:lnTo>
                  <a:pt x="0" y="23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8C9853-D80D-461C-A5C1-7A244490EF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59008" y="3802386"/>
            <a:ext cx="3401817" cy="2397600"/>
          </a:xfrm>
          <a:custGeom>
            <a:avLst/>
            <a:gdLst>
              <a:gd name="connsiteX0" fmla="*/ 0 w 3265200"/>
              <a:gd name="connsiteY0" fmla="*/ 0 h 2329200"/>
              <a:gd name="connsiteX1" fmla="*/ 3265200 w 3265200"/>
              <a:gd name="connsiteY1" fmla="*/ 0 h 2329200"/>
              <a:gd name="connsiteX2" fmla="*/ 3265200 w 3265200"/>
              <a:gd name="connsiteY2" fmla="*/ 2329200 h 2329200"/>
              <a:gd name="connsiteX3" fmla="*/ 0 w 3265200"/>
              <a:gd name="connsiteY3" fmla="*/ 2329200 h 23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2329200">
                <a:moveTo>
                  <a:pt x="0" y="0"/>
                </a:moveTo>
                <a:lnTo>
                  <a:pt x="3265200" y="0"/>
                </a:lnTo>
                <a:lnTo>
                  <a:pt x="3265200" y="2329200"/>
                </a:lnTo>
                <a:lnTo>
                  <a:pt x="0" y="23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F6D44A-0294-48EC-8B01-EA74305500DC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4C5CFFD-F0C8-4A93-B89E-FB68A48F3825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57FA918-40CA-44E1-B636-4EFDEF52933A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E03D839-457C-4C20-BBFC-54D7BA6EDA83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6" name="Rectangle 104">
                    <a:extLst>
                      <a:ext uri="{FF2B5EF4-FFF2-40B4-BE49-F238E27FC236}">
                        <a16:creationId xmlns:a16="http://schemas.microsoft.com/office/drawing/2014/main" id="{E3F01C10-0FD6-49DE-9290-CC484C79E9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47" name="Rectangle 113">
                    <a:extLst>
                      <a:ext uri="{FF2B5EF4-FFF2-40B4-BE49-F238E27FC236}">
                        <a16:creationId xmlns:a16="http://schemas.microsoft.com/office/drawing/2014/main" id="{55FF9082-9A8A-45AD-AA5A-65C6622A4B25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5" name="Rectangle 106">
                  <a:extLst>
                    <a:ext uri="{FF2B5EF4-FFF2-40B4-BE49-F238E27FC236}">
                      <a16:creationId xmlns:a16="http://schemas.microsoft.com/office/drawing/2014/main" id="{E9D5ED91-05AF-4DEC-929C-8DE1EF084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8AADD23-D330-4589-8B81-8B8CEAA82A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FFDADA-1ECF-47A4-AB70-A5A3A174B857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8" userDrawn="1">
          <p15:clr>
            <a:srgbClr val="FBAE40"/>
          </p15:clr>
        </p15:guide>
        <p15:guide id="2" pos="2770" userDrawn="1">
          <p15:clr>
            <a:srgbClr val="FBAE40"/>
          </p15:clr>
        </p15:guide>
        <p15:guide id="3" pos="4910" userDrawn="1">
          <p15:clr>
            <a:srgbClr val="FBAE40"/>
          </p15:clr>
        </p15:guide>
        <p15:guide id="4" pos="5122" userDrawn="1">
          <p15:clr>
            <a:srgbClr val="FBAE40"/>
          </p15:clr>
        </p15:guide>
        <p15:guide id="5" orient="horz" pos="2240" userDrawn="1">
          <p15:clr>
            <a:srgbClr val="FBAE40"/>
          </p15:clr>
        </p15:guide>
        <p15:guide id="6" orient="horz" pos="23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795637"/>
            <a:ext cx="3402000" cy="2696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395716" y="1795637"/>
            <a:ext cx="3402000" cy="2696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8132608" y="1795637"/>
            <a:ext cx="3402000" cy="2696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200"/>
            <a:ext cx="3402000" cy="572400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395716" y="1141200"/>
            <a:ext cx="3402000" cy="572400"/>
          </a:xfrm>
        </p:spPr>
        <p:txBody>
          <a:bodyPr/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132608" y="1141200"/>
            <a:ext cx="3402000" cy="572400"/>
          </a:xfrm>
        </p:spPr>
        <p:txBody>
          <a:bodyPr/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6698A2-A39B-41B3-9275-CB9AF2EB4D8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61088F-78BF-40B2-9347-3DDF0499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EFF65E3-281C-42C3-B17B-E3FBBBFCC3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59008" y="4760733"/>
            <a:ext cx="3402000" cy="1440042"/>
          </a:xfrm>
          <a:custGeom>
            <a:avLst/>
            <a:gdLst>
              <a:gd name="connsiteX0" fmla="*/ 0 w 3265200"/>
              <a:gd name="connsiteY0" fmla="*/ 0 h 1440042"/>
              <a:gd name="connsiteX1" fmla="*/ 3265200 w 3265200"/>
              <a:gd name="connsiteY1" fmla="*/ 0 h 1440042"/>
              <a:gd name="connsiteX2" fmla="*/ 3265200 w 3265200"/>
              <a:gd name="connsiteY2" fmla="*/ 1440042 h 1440042"/>
              <a:gd name="connsiteX3" fmla="*/ 0 w 3265200"/>
              <a:gd name="connsiteY3" fmla="*/ 1440042 h 14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1440042">
                <a:moveTo>
                  <a:pt x="0" y="0"/>
                </a:moveTo>
                <a:lnTo>
                  <a:pt x="3265200" y="0"/>
                </a:lnTo>
                <a:lnTo>
                  <a:pt x="3265200" y="1440042"/>
                </a:lnTo>
                <a:lnTo>
                  <a:pt x="0" y="14400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EB20EA5-1BDF-4774-85AE-3707EE79E8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395716" y="4760733"/>
            <a:ext cx="3402000" cy="1440042"/>
          </a:xfrm>
          <a:custGeom>
            <a:avLst/>
            <a:gdLst>
              <a:gd name="connsiteX0" fmla="*/ 0 w 3265200"/>
              <a:gd name="connsiteY0" fmla="*/ 0 h 1440042"/>
              <a:gd name="connsiteX1" fmla="*/ 3265200 w 3265200"/>
              <a:gd name="connsiteY1" fmla="*/ 0 h 1440042"/>
              <a:gd name="connsiteX2" fmla="*/ 3265200 w 3265200"/>
              <a:gd name="connsiteY2" fmla="*/ 1440042 h 1440042"/>
              <a:gd name="connsiteX3" fmla="*/ 0 w 3265200"/>
              <a:gd name="connsiteY3" fmla="*/ 1440042 h 14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1440042">
                <a:moveTo>
                  <a:pt x="0" y="0"/>
                </a:moveTo>
                <a:lnTo>
                  <a:pt x="3265200" y="0"/>
                </a:lnTo>
                <a:lnTo>
                  <a:pt x="3265200" y="1440042"/>
                </a:lnTo>
                <a:lnTo>
                  <a:pt x="0" y="14400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7ABD35C-80D6-4CEF-A7D8-B8167BA43E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8132608" y="4760733"/>
            <a:ext cx="3402000" cy="1440042"/>
          </a:xfrm>
          <a:custGeom>
            <a:avLst/>
            <a:gdLst>
              <a:gd name="connsiteX0" fmla="*/ 0 w 3265200"/>
              <a:gd name="connsiteY0" fmla="*/ 0 h 1440042"/>
              <a:gd name="connsiteX1" fmla="*/ 3265200 w 3265200"/>
              <a:gd name="connsiteY1" fmla="*/ 0 h 1440042"/>
              <a:gd name="connsiteX2" fmla="*/ 3265200 w 3265200"/>
              <a:gd name="connsiteY2" fmla="*/ 1440042 h 1440042"/>
              <a:gd name="connsiteX3" fmla="*/ 0 w 3265200"/>
              <a:gd name="connsiteY3" fmla="*/ 1440042 h 14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1440042">
                <a:moveTo>
                  <a:pt x="0" y="0"/>
                </a:moveTo>
                <a:lnTo>
                  <a:pt x="3265200" y="0"/>
                </a:lnTo>
                <a:lnTo>
                  <a:pt x="3265200" y="1440042"/>
                </a:lnTo>
                <a:lnTo>
                  <a:pt x="0" y="14400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37A4F1-813B-4E08-9ED0-69735471A037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440F9C-887D-4F39-AF0E-29E9DD0B1166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AE6EB06-797B-485F-A2DD-ED177C516635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B48A556-2CC1-405E-B7DD-8422C79FF47D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30" name="Rectangle 104">
                    <a:extLst>
                      <a:ext uri="{FF2B5EF4-FFF2-40B4-BE49-F238E27FC236}">
                        <a16:creationId xmlns:a16="http://schemas.microsoft.com/office/drawing/2014/main" id="{184BE141-3152-4EEA-8393-0EEF51DA0B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31" name="Rectangle 113">
                    <a:extLst>
                      <a:ext uri="{FF2B5EF4-FFF2-40B4-BE49-F238E27FC236}">
                        <a16:creationId xmlns:a16="http://schemas.microsoft.com/office/drawing/2014/main" id="{CF52034F-CE32-4091-8163-CD7282C61E90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29" name="Rectangle 106">
                  <a:extLst>
                    <a:ext uri="{FF2B5EF4-FFF2-40B4-BE49-F238E27FC236}">
                      <a16:creationId xmlns:a16="http://schemas.microsoft.com/office/drawing/2014/main" id="{6E95BDBF-AC8B-42DE-9F35-62D0FB788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FBD03D0-C21F-4DB5-ACE6-45B38290F5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59B91F-8FB6-4CBF-9522-E614B9536C64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68" userDrawn="1">
          <p15:clr>
            <a:srgbClr val="FBAE40"/>
          </p15:clr>
        </p15:guide>
        <p15:guide id="3" pos="4912" userDrawn="1">
          <p15:clr>
            <a:srgbClr val="FBAE40"/>
          </p15:clr>
        </p15:guide>
        <p15:guide id="4" pos="5120" userDrawn="1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with subtitle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59008" y="1754561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/>
              <a:t>Click </a:t>
            </a:r>
            <a:r>
              <a:rPr lang="en-GB" noProof="0" dirty="0"/>
              <a:t>to add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59008" y="4346775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59008" y="1682898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59008" y="4278810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67808" y="1754561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67808" y="4346775"/>
            <a:ext cx="5266800" cy="18540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/>
              <a:t>Click </a:t>
            </a:r>
            <a:r>
              <a:rPr lang="en-GB" noProof="0" dirty="0"/>
              <a:t>to add text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67808" y="1682898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67808" y="4278810"/>
            <a:ext cx="52668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3A5B4B-0671-49BC-8204-148282CCCD8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0FBD913-9040-4AE9-AC53-764A04CD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BE08C37-B308-4095-A1E0-4F6A9285A4B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59008" y="1141199"/>
            <a:ext cx="5266800" cy="572400"/>
          </a:xfrm>
          <a:custGeom>
            <a:avLst/>
            <a:gdLst>
              <a:gd name="connsiteX0" fmla="*/ 0 w 5058000"/>
              <a:gd name="connsiteY0" fmla="*/ 0 h 572400"/>
              <a:gd name="connsiteX1" fmla="*/ 5058000 w 5058000"/>
              <a:gd name="connsiteY1" fmla="*/ 0 h 572400"/>
              <a:gd name="connsiteX2" fmla="*/ 5058000 w 5058000"/>
              <a:gd name="connsiteY2" fmla="*/ 572400 h 572400"/>
              <a:gd name="connsiteX3" fmla="*/ 0 w 5058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572400">
                <a:moveTo>
                  <a:pt x="0" y="0"/>
                </a:moveTo>
                <a:lnTo>
                  <a:pt x="5058000" y="0"/>
                </a:lnTo>
                <a:lnTo>
                  <a:pt x="5058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B6B260B-AEFF-45D7-A63C-7181FC204B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59008" y="3733413"/>
            <a:ext cx="5266800" cy="572400"/>
          </a:xfrm>
          <a:custGeom>
            <a:avLst/>
            <a:gdLst>
              <a:gd name="connsiteX0" fmla="*/ 0 w 5058000"/>
              <a:gd name="connsiteY0" fmla="*/ 0 h 324000"/>
              <a:gd name="connsiteX1" fmla="*/ 5058000 w 5058000"/>
              <a:gd name="connsiteY1" fmla="*/ 0 h 324000"/>
              <a:gd name="connsiteX2" fmla="*/ 5058000 w 5058000"/>
              <a:gd name="connsiteY2" fmla="*/ 324000 h 324000"/>
              <a:gd name="connsiteX3" fmla="*/ 0 w 5058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324000">
                <a:moveTo>
                  <a:pt x="0" y="0"/>
                </a:moveTo>
                <a:lnTo>
                  <a:pt x="5058000" y="0"/>
                </a:lnTo>
                <a:lnTo>
                  <a:pt x="5058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1ED5493-9DF4-4D9B-AA23-320F230497B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6267808" y="1141199"/>
            <a:ext cx="5266800" cy="572400"/>
          </a:xfrm>
          <a:custGeom>
            <a:avLst/>
            <a:gdLst>
              <a:gd name="connsiteX0" fmla="*/ 0 w 5058000"/>
              <a:gd name="connsiteY0" fmla="*/ 0 h 572400"/>
              <a:gd name="connsiteX1" fmla="*/ 5058000 w 5058000"/>
              <a:gd name="connsiteY1" fmla="*/ 0 h 572400"/>
              <a:gd name="connsiteX2" fmla="*/ 5058000 w 5058000"/>
              <a:gd name="connsiteY2" fmla="*/ 572400 h 572400"/>
              <a:gd name="connsiteX3" fmla="*/ 0 w 5058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572400">
                <a:moveTo>
                  <a:pt x="0" y="0"/>
                </a:moveTo>
                <a:lnTo>
                  <a:pt x="5058000" y="0"/>
                </a:lnTo>
                <a:lnTo>
                  <a:pt x="5058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0CF9846-3CEC-46AC-9920-CB26942D3B0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6267808" y="3733413"/>
            <a:ext cx="5266800" cy="572400"/>
          </a:xfrm>
          <a:custGeom>
            <a:avLst/>
            <a:gdLst>
              <a:gd name="connsiteX0" fmla="*/ 0 w 5058000"/>
              <a:gd name="connsiteY0" fmla="*/ 0 h 324000"/>
              <a:gd name="connsiteX1" fmla="*/ 5058000 w 5058000"/>
              <a:gd name="connsiteY1" fmla="*/ 0 h 324000"/>
              <a:gd name="connsiteX2" fmla="*/ 5058000 w 5058000"/>
              <a:gd name="connsiteY2" fmla="*/ 324000 h 324000"/>
              <a:gd name="connsiteX3" fmla="*/ 0 w 5058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00" h="324000">
                <a:moveTo>
                  <a:pt x="0" y="0"/>
                </a:moveTo>
                <a:lnTo>
                  <a:pt x="5058000" y="0"/>
                </a:lnTo>
                <a:lnTo>
                  <a:pt x="5058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D7138-7E1A-4558-BDF5-88DA9333D584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B145EF-3494-41B7-A308-3513680B0EFC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371EB9D-BFFF-4E5E-9B8B-758BF9945B83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C5CDC9E-02CE-413A-AF0C-7DED02087354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6" name="Rectangle 104">
                    <a:extLst>
                      <a:ext uri="{FF2B5EF4-FFF2-40B4-BE49-F238E27FC236}">
                        <a16:creationId xmlns:a16="http://schemas.microsoft.com/office/drawing/2014/main" id="{F7D83AC5-ED1B-4729-A64C-7B7A765ED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47" name="Rectangle 113">
                    <a:extLst>
                      <a:ext uri="{FF2B5EF4-FFF2-40B4-BE49-F238E27FC236}">
                        <a16:creationId xmlns:a16="http://schemas.microsoft.com/office/drawing/2014/main" id="{C1489E30-784E-466C-9DCB-A7C94C88642B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36" name="Rectangle 106">
                  <a:extLst>
                    <a:ext uri="{FF2B5EF4-FFF2-40B4-BE49-F238E27FC236}">
                      <a16:creationId xmlns:a16="http://schemas.microsoft.com/office/drawing/2014/main" id="{BE81ED68-F4B7-455F-84CC-E385AD483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EBAAC2B-D283-4967-89EC-8CA16E2769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A8162F-F884-4C45-B0A8-906ACC7BEA03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36" userDrawn="1">
          <p15:clr>
            <a:srgbClr val="FBAE40"/>
          </p15:clr>
        </p15:guide>
        <p15:guide id="3" pos="3944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59008" y="1757278"/>
            <a:ext cx="3402000" cy="1850305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59008" y="4346776"/>
            <a:ext cx="34020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gray">
          <a:xfrm>
            <a:off x="659008" y="1685616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>
            <a:off x="659008" y="4278810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132608" y="1757278"/>
            <a:ext cx="3402000" cy="1850305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132608" y="4346776"/>
            <a:ext cx="34020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44" name="Straight Connector 43"/>
          <p:cNvCxnSpPr>
            <a:cxnSpLocks/>
          </p:cNvCxnSpPr>
          <p:nvPr userDrawn="1"/>
        </p:nvCxnSpPr>
        <p:spPr bwMode="gray">
          <a:xfrm>
            <a:off x="8132608" y="1685616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 userDrawn="1"/>
        </p:nvCxnSpPr>
        <p:spPr bwMode="gray">
          <a:xfrm>
            <a:off x="8132608" y="4278810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395000" y="1757278"/>
            <a:ext cx="3402000" cy="1850305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395000" y="4346776"/>
            <a:ext cx="34020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50" name="Straight Connector 49"/>
          <p:cNvCxnSpPr>
            <a:cxnSpLocks/>
          </p:cNvCxnSpPr>
          <p:nvPr userDrawn="1"/>
        </p:nvCxnSpPr>
        <p:spPr bwMode="gray">
          <a:xfrm>
            <a:off x="4395000" y="1685616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 userDrawn="1"/>
        </p:nvCxnSpPr>
        <p:spPr bwMode="gray">
          <a:xfrm>
            <a:off x="4395000" y="4278810"/>
            <a:ext cx="3402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AE73F-F541-436A-B59E-B7BA48843A6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1FA91F-1347-4A68-B4E4-CB1FEB2F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1AA57DF-8FA7-4F3A-9EEB-C3E87ACBC8B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59008" y="1141199"/>
            <a:ext cx="3402000" cy="572400"/>
          </a:xfrm>
          <a:custGeom>
            <a:avLst/>
            <a:gdLst>
              <a:gd name="connsiteX0" fmla="*/ 0 w 3265200"/>
              <a:gd name="connsiteY0" fmla="*/ 0 h 572400"/>
              <a:gd name="connsiteX1" fmla="*/ 3265200 w 3265200"/>
              <a:gd name="connsiteY1" fmla="*/ 0 h 572400"/>
              <a:gd name="connsiteX2" fmla="*/ 3265200 w 3265200"/>
              <a:gd name="connsiteY2" fmla="*/ 572400 h 572400"/>
              <a:gd name="connsiteX3" fmla="*/ 0 w 32652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572400">
                <a:moveTo>
                  <a:pt x="0" y="0"/>
                </a:moveTo>
                <a:lnTo>
                  <a:pt x="3265200" y="0"/>
                </a:lnTo>
                <a:lnTo>
                  <a:pt x="32652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E7718391-B7F7-4E37-8AFB-E3B2F541D1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59008" y="3733413"/>
            <a:ext cx="3402000" cy="572400"/>
          </a:xfrm>
          <a:custGeom>
            <a:avLst/>
            <a:gdLst>
              <a:gd name="connsiteX0" fmla="*/ 0 w 3265200"/>
              <a:gd name="connsiteY0" fmla="*/ 0 h 324000"/>
              <a:gd name="connsiteX1" fmla="*/ 3265200 w 3265200"/>
              <a:gd name="connsiteY1" fmla="*/ 0 h 324000"/>
              <a:gd name="connsiteX2" fmla="*/ 3265200 w 3265200"/>
              <a:gd name="connsiteY2" fmla="*/ 324000 h 324000"/>
              <a:gd name="connsiteX3" fmla="*/ 0 w 32652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324000">
                <a:moveTo>
                  <a:pt x="0" y="0"/>
                </a:moveTo>
                <a:lnTo>
                  <a:pt x="3265200" y="0"/>
                </a:lnTo>
                <a:lnTo>
                  <a:pt x="32652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88B2075-FA24-44D3-A933-88A394B5D12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4395000" y="1141199"/>
            <a:ext cx="3402000" cy="572400"/>
          </a:xfrm>
          <a:custGeom>
            <a:avLst/>
            <a:gdLst>
              <a:gd name="connsiteX0" fmla="*/ 0 w 3265200"/>
              <a:gd name="connsiteY0" fmla="*/ 0 h 572400"/>
              <a:gd name="connsiteX1" fmla="*/ 3265200 w 3265200"/>
              <a:gd name="connsiteY1" fmla="*/ 0 h 572400"/>
              <a:gd name="connsiteX2" fmla="*/ 3265200 w 3265200"/>
              <a:gd name="connsiteY2" fmla="*/ 572400 h 572400"/>
              <a:gd name="connsiteX3" fmla="*/ 0 w 32652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572400">
                <a:moveTo>
                  <a:pt x="0" y="0"/>
                </a:moveTo>
                <a:lnTo>
                  <a:pt x="3265200" y="0"/>
                </a:lnTo>
                <a:lnTo>
                  <a:pt x="32652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F8D34A5-43EB-460D-B7F1-C4498910281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4395000" y="3733413"/>
            <a:ext cx="3402000" cy="572400"/>
          </a:xfrm>
          <a:custGeom>
            <a:avLst/>
            <a:gdLst>
              <a:gd name="connsiteX0" fmla="*/ 0 w 3265200"/>
              <a:gd name="connsiteY0" fmla="*/ 0 h 324000"/>
              <a:gd name="connsiteX1" fmla="*/ 3265200 w 3265200"/>
              <a:gd name="connsiteY1" fmla="*/ 0 h 324000"/>
              <a:gd name="connsiteX2" fmla="*/ 3265200 w 3265200"/>
              <a:gd name="connsiteY2" fmla="*/ 324000 h 324000"/>
              <a:gd name="connsiteX3" fmla="*/ 0 w 32652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324000">
                <a:moveTo>
                  <a:pt x="0" y="0"/>
                </a:moveTo>
                <a:lnTo>
                  <a:pt x="3265200" y="0"/>
                </a:lnTo>
                <a:lnTo>
                  <a:pt x="32652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F9A0912-E3DD-4B25-9638-CA6C2E92CA6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132608" y="1141199"/>
            <a:ext cx="3402000" cy="572400"/>
          </a:xfrm>
          <a:custGeom>
            <a:avLst/>
            <a:gdLst>
              <a:gd name="connsiteX0" fmla="*/ 0 w 3265200"/>
              <a:gd name="connsiteY0" fmla="*/ 0 h 572400"/>
              <a:gd name="connsiteX1" fmla="*/ 3265200 w 3265200"/>
              <a:gd name="connsiteY1" fmla="*/ 0 h 572400"/>
              <a:gd name="connsiteX2" fmla="*/ 3265200 w 3265200"/>
              <a:gd name="connsiteY2" fmla="*/ 572400 h 572400"/>
              <a:gd name="connsiteX3" fmla="*/ 0 w 32652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572400">
                <a:moveTo>
                  <a:pt x="0" y="0"/>
                </a:moveTo>
                <a:lnTo>
                  <a:pt x="3265200" y="0"/>
                </a:lnTo>
                <a:lnTo>
                  <a:pt x="32652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1546869-C142-4E9A-B49F-4C54E614E44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132608" y="3733413"/>
            <a:ext cx="3402000" cy="572400"/>
          </a:xfrm>
          <a:custGeom>
            <a:avLst/>
            <a:gdLst>
              <a:gd name="connsiteX0" fmla="*/ 0 w 3265200"/>
              <a:gd name="connsiteY0" fmla="*/ 0 h 324000"/>
              <a:gd name="connsiteX1" fmla="*/ 3265200 w 3265200"/>
              <a:gd name="connsiteY1" fmla="*/ 0 h 324000"/>
              <a:gd name="connsiteX2" fmla="*/ 3265200 w 3265200"/>
              <a:gd name="connsiteY2" fmla="*/ 324000 h 324000"/>
              <a:gd name="connsiteX3" fmla="*/ 0 w 32652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200" h="324000">
                <a:moveTo>
                  <a:pt x="0" y="0"/>
                </a:moveTo>
                <a:lnTo>
                  <a:pt x="3265200" y="0"/>
                </a:lnTo>
                <a:lnTo>
                  <a:pt x="32652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F4D262-BE74-44A8-9713-982829562E8C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1FDA5C2-7453-4C2B-9537-F0AE97278AA2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1407AED-8354-4C45-BDB0-AD483AD5064D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B8624C95-4CF3-48B9-AFC1-22D9BEB93BA8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8" name="Rectangle 104">
                    <a:extLst>
                      <a:ext uri="{FF2B5EF4-FFF2-40B4-BE49-F238E27FC236}">
                        <a16:creationId xmlns:a16="http://schemas.microsoft.com/office/drawing/2014/main" id="{A74BEA27-198E-41D1-B3E2-966739BFF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52" name="Rectangle 113">
                    <a:extLst>
                      <a:ext uri="{FF2B5EF4-FFF2-40B4-BE49-F238E27FC236}">
                        <a16:creationId xmlns:a16="http://schemas.microsoft.com/office/drawing/2014/main" id="{B3960D3D-80F9-48FE-8A72-3377E5079B2F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6" name="Rectangle 106">
                  <a:extLst>
                    <a:ext uri="{FF2B5EF4-FFF2-40B4-BE49-F238E27FC236}">
                      <a16:creationId xmlns:a16="http://schemas.microsoft.com/office/drawing/2014/main" id="{C6071CEB-B712-4D26-9746-BA2B76DF2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5A6FBD9F-4B7A-48B2-8826-BC4054DC6A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6CA13DC-E600-4A64-AC8A-4E2D36E41B5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56" userDrawn="1">
          <p15:clr>
            <a:srgbClr val="FBAE40"/>
          </p15:clr>
        </p15:guide>
        <p15:guide id="3" pos="5120" userDrawn="1">
          <p15:clr>
            <a:srgbClr val="FBAE40"/>
          </p15:clr>
        </p15:guide>
        <p15:guide id="4" pos="2768" userDrawn="1">
          <p15:clr>
            <a:srgbClr val="FBAE40"/>
          </p15:clr>
        </p15:guide>
        <p15:guide id="5" pos="4912" userDrawn="1">
          <p15:clr>
            <a:srgbClr val="FBAE40"/>
          </p15:clr>
        </p15:guide>
        <p15:guide id="6" orient="horz" pos="2288" userDrawn="1">
          <p15:clr>
            <a:srgbClr val="FBAE40"/>
          </p15:clr>
        </p15:guide>
        <p15:guide id="7" orient="horz" pos="234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5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5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gray">
          <a:xfrm>
            <a:off x="65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>
            <a:off x="65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1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55" name="Straight Connector 54"/>
          <p:cNvCxnSpPr>
            <a:cxnSpLocks/>
          </p:cNvCxnSpPr>
          <p:nvPr userDrawn="1"/>
        </p:nvCxnSpPr>
        <p:spPr bwMode="gray">
          <a:xfrm>
            <a:off x="341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 userDrawn="1"/>
        </p:nvCxnSpPr>
        <p:spPr bwMode="gray">
          <a:xfrm>
            <a:off x="341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7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7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61" name="Straight Connector 60"/>
          <p:cNvCxnSpPr>
            <a:cxnSpLocks/>
          </p:cNvCxnSpPr>
          <p:nvPr userDrawn="1"/>
        </p:nvCxnSpPr>
        <p:spPr bwMode="gray">
          <a:xfrm>
            <a:off x="617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 userDrawn="1"/>
        </p:nvCxnSpPr>
        <p:spPr bwMode="gray">
          <a:xfrm>
            <a:off x="617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93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939008" y="4346776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 dirty="0"/>
              <a:t>Click to add text</a:t>
            </a:r>
          </a:p>
        </p:txBody>
      </p:sp>
      <p:cxnSp>
        <p:nvCxnSpPr>
          <p:cNvPr id="67" name="Straight Connector 66"/>
          <p:cNvCxnSpPr>
            <a:cxnSpLocks/>
          </p:cNvCxnSpPr>
          <p:nvPr userDrawn="1"/>
        </p:nvCxnSpPr>
        <p:spPr bwMode="gray">
          <a:xfrm>
            <a:off x="8939008" y="1685616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 userDrawn="1"/>
        </p:nvCxnSpPr>
        <p:spPr bwMode="gray">
          <a:xfrm>
            <a:off x="8939008" y="4278810"/>
            <a:ext cx="25956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54FB8-4E07-44C0-BE34-38DF9804AF9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D232792-6D79-4486-8E98-62F78FA2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A008AD3-EEEE-4C37-9E2F-0052AAA9F58E}"/>
              </a:ext>
            </a:extLst>
          </p:cNvPr>
          <p:cNvSpPr>
            <a:spLocks noGrp="1"/>
          </p:cNvSpPr>
          <p:nvPr>
            <p:ph idx="37" hasCustomPrompt="1"/>
          </p:nvPr>
        </p:nvSpPr>
        <p:spPr bwMode="gray">
          <a:xfrm>
            <a:off x="3419008" y="1757279"/>
            <a:ext cx="2595600" cy="1850400"/>
          </a:xfrm>
        </p:spPr>
        <p:txBody>
          <a:bodyPr/>
          <a:lstStyle>
            <a:lvl3pPr>
              <a:lnSpc>
                <a:spcPct val="93000"/>
              </a:lnSpc>
              <a:defRPr sz="2000"/>
            </a:lvl3pPr>
          </a:lstStyle>
          <a:p>
            <a:pPr lvl="1"/>
            <a:r>
              <a:rPr lang="en-GB" noProof="0"/>
              <a:t>Click to </a:t>
            </a:r>
            <a:r>
              <a:rPr lang="en-GB" noProof="0" dirty="0"/>
              <a:t>add text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374A518-3CFE-403E-8757-65866F7F06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5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2D6F2AC-3548-4A63-AD15-AC2461290B6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341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B547CC5-46DB-4BAF-B4F1-7DDE8AD9140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617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346AFA3-0D72-4528-82A5-83901F39792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939008" y="1141199"/>
            <a:ext cx="2595600" cy="572400"/>
          </a:xfrm>
          <a:custGeom>
            <a:avLst/>
            <a:gdLst>
              <a:gd name="connsiteX0" fmla="*/ 0 w 2556000"/>
              <a:gd name="connsiteY0" fmla="*/ 0 h 572400"/>
              <a:gd name="connsiteX1" fmla="*/ 2556000 w 2556000"/>
              <a:gd name="connsiteY1" fmla="*/ 0 h 572400"/>
              <a:gd name="connsiteX2" fmla="*/ 2556000 w 2556000"/>
              <a:gd name="connsiteY2" fmla="*/ 572400 h 572400"/>
              <a:gd name="connsiteX3" fmla="*/ 0 w 2556000"/>
              <a:gd name="connsiteY3" fmla="*/ 572400 h 5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572400">
                <a:moveTo>
                  <a:pt x="0" y="0"/>
                </a:moveTo>
                <a:lnTo>
                  <a:pt x="2556000" y="0"/>
                </a:lnTo>
                <a:lnTo>
                  <a:pt x="2556000" y="572400"/>
                </a:lnTo>
                <a:lnTo>
                  <a:pt x="0" y="572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BC9C923-5254-4E6C-A703-623F5EBB1A1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5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7A80E218-FD84-4C94-9AAD-0814DF1E6B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341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FFA4740-F4FF-4619-A019-BC18E73B82E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617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84C6BB93-BD28-40A3-83C8-D7ADD09F55A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939008" y="3733413"/>
            <a:ext cx="2595600" cy="572400"/>
          </a:xfrm>
          <a:custGeom>
            <a:avLst/>
            <a:gdLst>
              <a:gd name="connsiteX0" fmla="*/ 0 w 2556000"/>
              <a:gd name="connsiteY0" fmla="*/ 0 h 324000"/>
              <a:gd name="connsiteX1" fmla="*/ 2556000 w 2556000"/>
              <a:gd name="connsiteY1" fmla="*/ 0 h 324000"/>
              <a:gd name="connsiteX2" fmla="*/ 2556000 w 2556000"/>
              <a:gd name="connsiteY2" fmla="*/ 324000 h 324000"/>
              <a:gd name="connsiteX3" fmla="*/ 0 w 2556000"/>
              <a:gd name="connsiteY3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00" h="324000">
                <a:moveTo>
                  <a:pt x="0" y="0"/>
                </a:moveTo>
                <a:lnTo>
                  <a:pt x="2556000" y="0"/>
                </a:lnTo>
                <a:lnTo>
                  <a:pt x="2556000" y="324000"/>
                </a:lnTo>
                <a:lnTo>
                  <a:pt x="0" y="324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93000"/>
              </a:lnSpc>
              <a:defRPr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28A0B4-557E-498B-ADDB-F867DB330A2A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A193CEB-0FDA-42A3-A9E1-E4E4E2A680C6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E5E1E6D-FA2D-4A01-8EB2-CC9CC0C8B7CC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58BAAC05-8869-4094-A464-1F959E554D3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53" name="Rectangle 104">
                    <a:extLst>
                      <a:ext uri="{FF2B5EF4-FFF2-40B4-BE49-F238E27FC236}">
                        <a16:creationId xmlns:a16="http://schemas.microsoft.com/office/drawing/2014/main" id="{1F0E644D-7A3F-4867-A0C8-2CF313ADD2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57" name="Rectangle 113">
                    <a:extLst>
                      <a:ext uri="{FF2B5EF4-FFF2-40B4-BE49-F238E27FC236}">
                        <a16:creationId xmlns:a16="http://schemas.microsoft.com/office/drawing/2014/main" id="{E1686A34-76A5-4CC4-A2EF-E6864C984F7D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52" name="Rectangle 106">
                  <a:extLst>
                    <a:ext uri="{FF2B5EF4-FFF2-40B4-BE49-F238E27FC236}">
                      <a16:creationId xmlns:a16="http://schemas.microsoft.com/office/drawing/2014/main" id="{58D81DBC-E094-4C29-832D-AFBD8FF1E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B339027D-2FD5-4DF5-8913-0CB7A965979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AFB8FD-7646-4B94-A086-59CFA47F6B4E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54" userDrawn="1">
          <p15:clr>
            <a:srgbClr val="FBAE40"/>
          </p15:clr>
        </p15:guide>
        <p15:guide id="4" pos="5526" userDrawn="1">
          <p15:clr>
            <a:srgbClr val="FBAE40"/>
          </p15:clr>
        </p15:guide>
        <p15:guide id="5" pos="3893" userDrawn="1">
          <p15:clr>
            <a:srgbClr val="FBAE40"/>
          </p15:clr>
        </p15:guide>
        <p15:guide id="6" pos="2049" userDrawn="1">
          <p15:clr>
            <a:srgbClr val="FBAE40"/>
          </p15:clr>
        </p15:guide>
        <p15:guide id="7" pos="3788" userDrawn="1">
          <p15:clr>
            <a:srgbClr val="FBAE40"/>
          </p15:clr>
        </p15:guide>
        <p15:guide id="8" pos="5630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32351" y="1141197"/>
            <a:ext cx="7408800" cy="50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21082-1C36-4141-A651-B895B6B12B1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132351" y="6403940"/>
            <a:ext cx="67356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9B6E422-2155-42E8-BFE3-08BC36F1C07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3776522" cy="6858000"/>
          </a:xfrm>
          <a:custGeom>
            <a:avLst/>
            <a:gdLst>
              <a:gd name="connsiteX0" fmla="*/ 0 w 3776522"/>
              <a:gd name="connsiteY0" fmla="*/ 0 h 6858000"/>
              <a:gd name="connsiteX1" fmla="*/ 2833094 w 3776522"/>
              <a:gd name="connsiteY1" fmla="*/ 0 h 6858000"/>
              <a:gd name="connsiteX2" fmla="*/ 3586031 w 3776522"/>
              <a:gd name="connsiteY2" fmla="*/ 0 h 6858000"/>
              <a:gd name="connsiteX3" fmla="*/ 3776522 w 3776522"/>
              <a:gd name="connsiteY3" fmla="*/ 0 h 6858000"/>
              <a:gd name="connsiteX4" fmla="*/ 3776522 w 3776522"/>
              <a:gd name="connsiteY4" fmla="*/ 190493 h 6858000"/>
              <a:gd name="connsiteX5" fmla="*/ 3776522 w 3776522"/>
              <a:gd name="connsiteY5" fmla="*/ 972457 h 6858000"/>
              <a:gd name="connsiteX6" fmla="*/ 3776522 w 3776522"/>
              <a:gd name="connsiteY6" fmla="*/ 6667507 h 6858000"/>
              <a:gd name="connsiteX7" fmla="*/ 3586029 w 3776522"/>
              <a:gd name="connsiteY7" fmla="*/ 6858000 h 6858000"/>
              <a:gd name="connsiteX8" fmla="*/ 0 w 377652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6522" h="6858000">
                <a:moveTo>
                  <a:pt x="0" y="0"/>
                </a:moveTo>
                <a:lnTo>
                  <a:pt x="2833094" y="0"/>
                </a:lnTo>
                <a:lnTo>
                  <a:pt x="3586031" y="0"/>
                </a:lnTo>
                <a:lnTo>
                  <a:pt x="3776522" y="0"/>
                </a:lnTo>
                <a:lnTo>
                  <a:pt x="3776522" y="190493"/>
                </a:lnTo>
                <a:lnTo>
                  <a:pt x="3776522" y="972457"/>
                </a:lnTo>
                <a:lnTo>
                  <a:pt x="3776522" y="6667507"/>
                </a:lnTo>
                <a:cubicBezTo>
                  <a:pt x="3776522" y="6772713"/>
                  <a:pt x="3691235" y="6858000"/>
                  <a:pt x="3586029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2CEA00-4110-4385-955A-FA7F3C52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816" y="325235"/>
            <a:ext cx="7408800" cy="81724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79D5C-9F49-4A5A-A43B-66D4F6A4A90E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7408800" cy="50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5054A0-E192-4F99-A693-339ACAA17B2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59007" y="6403940"/>
            <a:ext cx="7408800" cy="187200"/>
          </a:xfrm>
        </p:spPr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27D531-83D7-4CCD-88E0-45B29AB7689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8415481" y="0"/>
            <a:ext cx="3776519" cy="6857999"/>
          </a:xfrm>
          <a:custGeom>
            <a:avLst/>
            <a:gdLst>
              <a:gd name="connsiteX0" fmla="*/ 0 w 3776519"/>
              <a:gd name="connsiteY0" fmla="*/ 0 h 6857999"/>
              <a:gd name="connsiteX1" fmla="*/ 190493 w 3776519"/>
              <a:gd name="connsiteY1" fmla="*/ 0 h 6857999"/>
              <a:gd name="connsiteX2" fmla="*/ 943428 w 3776519"/>
              <a:gd name="connsiteY2" fmla="*/ 0 h 6857999"/>
              <a:gd name="connsiteX3" fmla="*/ 3776519 w 3776519"/>
              <a:gd name="connsiteY3" fmla="*/ 0 h 6857999"/>
              <a:gd name="connsiteX4" fmla="*/ 3776519 w 3776519"/>
              <a:gd name="connsiteY4" fmla="*/ 6857999 h 6857999"/>
              <a:gd name="connsiteX5" fmla="*/ 190491 w 3776519"/>
              <a:gd name="connsiteY5" fmla="*/ 6857999 h 6857999"/>
              <a:gd name="connsiteX6" fmla="*/ 116345 w 3776519"/>
              <a:gd name="connsiteY6" fmla="*/ 6843030 h 6857999"/>
              <a:gd name="connsiteX7" fmla="*/ 0 w 3776519"/>
              <a:gd name="connsiteY7" fmla="*/ 6667507 h 6857999"/>
              <a:gd name="connsiteX8" fmla="*/ 0 w 3776519"/>
              <a:gd name="connsiteY8" fmla="*/ 972457 h 6857999"/>
              <a:gd name="connsiteX9" fmla="*/ 0 w 3776519"/>
              <a:gd name="connsiteY9" fmla="*/ 19049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519" h="6857999">
                <a:moveTo>
                  <a:pt x="0" y="0"/>
                </a:moveTo>
                <a:lnTo>
                  <a:pt x="190493" y="0"/>
                </a:lnTo>
                <a:lnTo>
                  <a:pt x="943428" y="0"/>
                </a:lnTo>
                <a:lnTo>
                  <a:pt x="3776519" y="0"/>
                </a:lnTo>
                <a:lnTo>
                  <a:pt x="3776519" y="6857999"/>
                </a:lnTo>
                <a:lnTo>
                  <a:pt x="190491" y="6857999"/>
                </a:lnTo>
                <a:lnTo>
                  <a:pt x="116345" y="6843030"/>
                </a:lnTo>
                <a:cubicBezTo>
                  <a:pt x="47974" y="6814111"/>
                  <a:pt x="0" y="6746411"/>
                  <a:pt x="0" y="6667507"/>
                </a:cubicBezTo>
                <a:lnTo>
                  <a:pt x="0" y="972457"/>
                </a:lnTo>
                <a:lnTo>
                  <a:pt x="0" y="1904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6681F-4D74-4A68-905C-7EB88D56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7408800" cy="81724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B8245-422A-4C4D-855A-44BA8633C695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269A3C8-7E1D-4F0C-A143-080FC0A899D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C4DF-20AE-4FC3-AA09-625C1253615C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ED3F30-0BC7-4F01-8099-A051C8C1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B2A58B-73B0-454D-A72C-09D384778D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B51B-329E-4171-8135-727255D5EED2}"/>
              </a:ext>
            </a:extLst>
          </p:cNvPr>
          <p:cNvSpPr txBox="1"/>
          <p:nvPr userDrawn="1"/>
        </p:nvSpPr>
        <p:spPr>
          <a:xfrm>
            <a:off x="-2261849" y="0"/>
            <a:ext cx="1826420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D08C9-1C49-4141-ADCC-8BD39F1E15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907F9-1DA2-4332-BCC9-D9AC36FA02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33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59008" y="1141535"/>
            <a:ext cx="10875600" cy="572464"/>
          </a:xfrm>
        </p:spPr>
        <p:txBody>
          <a:bodyPr anchor="t" anchorCtr="0">
            <a:noAutofit/>
          </a:bodyPr>
          <a:lstStyle>
            <a:lvl1pPr>
              <a:lnSpc>
                <a:spcPct val="93000"/>
              </a:lnSpc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11100-54E5-4485-8E21-C43D23A55DA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GB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7659DA-FD3C-4CDF-A0E4-B4D12DEA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71093A-BC85-4B88-BF7B-F331439BE777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63592C-66AB-4A74-B308-9E1319D0F213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5521BC6-B0B1-47FC-8A45-E37704780F58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5C5DABA4-0DD8-4B5A-8A7B-0CCE6C694CBF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41" name="Rectangle 104">
                    <a:extLst>
                      <a:ext uri="{FF2B5EF4-FFF2-40B4-BE49-F238E27FC236}">
                        <a16:creationId xmlns:a16="http://schemas.microsoft.com/office/drawing/2014/main" id="{5B04D489-BB95-4B3B-9C16-2E281A9827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42" name="Rectangle 113">
                    <a:extLst>
                      <a:ext uri="{FF2B5EF4-FFF2-40B4-BE49-F238E27FC236}">
                        <a16:creationId xmlns:a16="http://schemas.microsoft.com/office/drawing/2014/main" id="{C2E28519-7415-4B75-AAB7-A68994663521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40" name="Rectangle 106">
                  <a:extLst>
                    <a:ext uri="{FF2B5EF4-FFF2-40B4-BE49-F238E27FC236}">
                      <a16:creationId xmlns:a16="http://schemas.microsoft.com/office/drawing/2014/main" id="{13B5BA0C-E713-485E-90AA-23967691E2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5920960-4898-4371-8C28-E2976DF943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4976BB-6C70-4E37-9A8D-2139DFCE2698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2971146-2CB7-4BAC-8EE4-87D88E94323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59008" y="1795636"/>
            <a:ext cx="108756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1A76-6EF0-4DC5-A4D5-F9BEAB78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4530-FBD9-440F-BBFD-95808FC18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CEF8-3A7B-46C7-BCB8-DC90F3B08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416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2448000"/>
            <a:ext cx="5718802" cy="739574"/>
          </a:xfrm>
          <a:prstGeom prst="roundRect">
            <a:avLst>
              <a:gd name="adj" fmla="val 13738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end slide text</a:t>
            </a:r>
            <a:endParaRPr lang="en-GB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748EB5D-B214-4B5B-A2B5-C76DF18F14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90000" y="3265686"/>
            <a:ext cx="6740729" cy="732995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text or remove bar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17692-FCD5-4C31-A415-C119C5E1A626}"/>
              </a:ext>
            </a:extLst>
          </p:cNvPr>
          <p:cNvGrpSpPr/>
          <p:nvPr userDrawn="1"/>
        </p:nvGrpSpPr>
        <p:grpSpPr>
          <a:xfrm>
            <a:off x="7512748" y="5676946"/>
            <a:ext cx="2088000" cy="361904"/>
            <a:chOff x="5417448" y="5163514"/>
            <a:chExt cx="2088000" cy="361904"/>
          </a:xfrm>
        </p:grpSpPr>
        <p:sp>
          <p:nvSpPr>
            <p:cNvPr id="6" name="Freeform 56">
              <a:extLst>
                <a:ext uri="{FF2B5EF4-FFF2-40B4-BE49-F238E27FC236}">
                  <a16:creationId xmlns:a16="http://schemas.microsoft.com/office/drawing/2014/main" id="{ACE0C8AD-1313-4FF6-A4F0-ECF91B1B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448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C48F1A-BD25-4C43-962F-8C59FF7C5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11779" r="13616" b="13616"/>
            <a:stretch/>
          </p:blipFill>
          <p:spPr>
            <a:xfrm>
              <a:off x="5460206" y="5205919"/>
              <a:ext cx="268576" cy="26857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8" name="TextBox 7">
              <a:hlinkClick r:id="rId3"/>
              <a:extLst>
                <a:ext uri="{FF2B5EF4-FFF2-40B4-BE49-F238E27FC236}">
                  <a16:creationId xmlns:a16="http://schemas.microsoft.com/office/drawing/2014/main" id="{F64A3F4E-1604-4BFC-B2A3-ACB3E24BC557}"/>
                </a:ext>
              </a:extLst>
            </p:cNvPr>
            <p:cNvSpPr txBox="1"/>
            <p:nvPr/>
          </p:nvSpPr>
          <p:spPr>
            <a:xfrm>
              <a:off x="5417448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SlideShare.net/ING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5DAE37-0F48-46EF-8B48-470E6816D6FD}"/>
              </a:ext>
            </a:extLst>
          </p:cNvPr>
          <p:cNvGrpSpPr/>
          <p:nvPr userDrawn="1"/>
        </p:nvGrpSpPr>
        <p:grpSpPr>
          <a:xfrm>
            <a:off x="2942261" y="5163514"/>
            <a:ext cx="2091962" cy="361904"/>
            <a:chOff x="805662" y="5163514"/>
            <a:chExt cx="2091962" cy="361904"/>
          </a:xfrm>
        </p:grpSpPr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A5659301-77BB-4823-A8BD-8ACC59020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62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TextBox 10">
              <a:hlinkClick r:id="rId4"/>
              <a:extLst>
                <a:ext uri="{FF2B5EF4-FFF2-40B4-BE49-F238E27FC236}">
                  <a16:creationId xmlns:a16="http://schemas.microsoft.com/office/drawing/2014/main" id="{6571F6A8-FF5C-43BD-8CAF-266D46693275}"/>
                </a:ext>
              </a:extLst>
            </p:cNvPr>
            <p:cNvSpPr txBox="1"/>
            <p:nvPr/>
          </p:nvSpPr>
          <p:spPr>
            <a:xfrm>
              <a:off x="809624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@</a:t>
              </a:r>
              <a:r>
                <a:rPr lang="en-GB" sz="1000" dirty="0" err="1"/>
                <a:t>ING_News</a:t>
              </a:r>
              <a:endParaRPr lang="en-GB" sz="10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B6EC5-7511-4012-80E4-12E1BA211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2470" r="15432" b="15432"/>
            <a:stretch/>
          </p:blipFill>
          <p:spPr>
            <a:xfrm>
              <a:off x="854869" y="5208406"/>
              <a:ext cx="259556" cy="259556"/>
            </a:xfrm>
            <a:prstGeom prst="rect">
              <a:avLst/>
            </a:prstGeom>
            <a:solidFill>
              <a:srgbClr val="A8A8A8"/>
            </a:solidFill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DE480-02F0-4A36-B600-66A8C0DEE99F}"/>
              </a:ext>
            </a:extLst>
          </p:cNvPr>
          <p:cNvGrpSpPr/>
          <p:nvPr userDrawn="1"/>
        </p:nvGrpSpPr>
        <p:grpSpPr>
          <a:xfrm>
            <a:off x="5229485" y="5163514"/>
            <a:ext cx="2088000" cy="361904"/>
            <a:chOff x="3113536" y="5163514"/>
            <a:chExt cx="2088000" cy="361904"/>
          </a:xfrm>
        </p:grpSpPr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id="{A4723D84-944F-42C0-B181-79642693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919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62EA23-90FE-47D2-890D-06299F73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5" t="9654" r="13130" b="8985"/>
            <a:stretch/>
          </p:blipFill>
          <p:spPr>
            <a:xfrm>
              <a:off x="3157538" y="5198268"/>
              <a:ext cx="269082" cy="292895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17" name="TextBox 16">
              <a:hlinkClick r:id="rId7"/>
              <a:extLst>
                <a:ext uri="{FF2B5EF4-FFF2-40B4-BE49-F238E27FC236}">
                  <a16:creationId xmlns:a16="http://schemas.microsoft.com/office/drawing/2014/main" id="{24EE5165-7034-4ACA-BD70-749B1AE03545}"/>
                </a:ext>
              </a:extLst>
            </p:cNvPr>
            <p:cNvSpPr txBox="1"/>
            <p:nvPr/>
          </p:nvSpPr>
          <p:spPr>
            <a:xfrm>
              <a:off x="3113536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LinkedIn.com/company/ING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1FC236-6F2B-4566-A45B-BDBD357458DA}"/>
              </a:ext>
            </a:extLst>
          </p:cNvPr>
          <p:cNvGrpSpPr/>
          <p:nvPr userDrawn="1"/>
        </p:nvGrpSpPr>
        <p:grpSpPr>
          <a:xfrm>
            <a:off x="2946223" y="5676946"/>
            <a:ext cx="2088000" cy="361904"/>
            <a:chOff x="3113536" y="5676946"/>
            <a:chExt cx="2088000" cy="361904"/>
          </a:xfrm>
        </p:grpSpPr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6EA09617-EBEC-41E2-A7B2-4B86BA623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919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21BD9-18DC-4C57-A29E-A45F5EC26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2" t="12026" r="9824" b="13890"/>
            <a:stretch/>
          </p:blipFill>
          <p:spPr>
            <a:xfrm>
              <a:off x="3152775" y="5722144"/>
              <a:ext cx="285750" cy="266700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21" name="TextBox 20">
              <a:hlinkClick r:id="rId9"/>
              <a:extLst>
                <a:ext uri="{FF2B5EF4-FFF2-40B4-BE49-F238E27FC236}">
                  <a16:creationId xmlns:a16="http://schemas.microsoft.com/office/drawing/2014/main" id="{25B72633-B5F9-4ABA-92D4-AEEF271F04E9}"/>
                </a:ext>
              </a:extLst>
            </p:cNvPr>
            <p:cNvSpPr txBox="1"/>
            <p:nvPr/>
          </p:nvSpPr>
          <p:spPr>
            <a:xfrm>
              <a:off x="3113536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YouTube.com/ING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5219F-7082-4409-98C2-6B1824C4C7E6}"/>
              </a:ext>
            </a:extLst>
          </p:cNvPr>
          <p:cNvGrpSpPr/>
          <p:nvPr userDrawn="1"/>
        </p:nvGrpSpPr>
        <p:grpSpPr>
          <a:xfrm>
            <a:off x="5229485" y="5676946"/>
            <a:ext cx="2088000" cy="361904"/>
            <a:chOff x="5417448" y="5676946"/>
            <a:chExt cx="2088000" cy="361904"/>
          </a:xfrm>
        </p:grpSpPr>
        <p:sp>
          <p:nvSpPr>
            <p:cNvPr id="23" name="TextBox 22">
              <a:hlinkClick r:id="rId10"/>
              <a:extLst>
                <a:ext uri="{FF2B5EF4-FFF2-40B4-BE49-F238E27FC236}">
                  <a16:creationId xmlns:a16="http://schemas.microsoft.com/office/drawing/2014/main" id="{28CD0CA9-E6FD-42C5-8E3C-B4AF239EE6E3}"/>
                </a:ext>
              </a:extLst>
            </p:cNvPr>
            <p:cNvSpPr txBox="1"/>
            <p:nvPr/>
          </p:nvSpPr>
          <p:spPr>
            <a:xfrm>
              <a:off x="5417448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Flickr.com/INGGroup</a:t>
              </a:r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DB7513DD-9E28-462B-8A84-A6654EA81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448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66AFE8-7B8F-43A2-8B5D-7366C1CF0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7" t="19303" r="8184" b="19843"/>
            <a:stretch/>
          </p:blipFill>
          <p:spPr>
            <a:xfrm>
              <a:off x="5472113" y="5748338"/>
              <a:ext cx="276225" cy="219075"/>
            </a:xfrm>
            <a:prstGeom prst="rect">
              <a:avLst/>
            </a:prstGeom>
            <a:solidFill>
              <a:srgbClr val="A8A8A8"/>
            </a:solidFill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CE9AB1-933D-4D7C-9696-E0F2E5E376C4}"/>
              </a:ext>
            </a:extLst>
          </p:cNvPr>
          <p:cNvGrpSpPr/>
          <p:nvPr userDrawn="1"/>
        </p:nvGrpSpPr>
        <p:grpSpPr>
          <a:xfrm>
            <a:off x="658999" y="5676946"/>
            <a:ext cx="2091962" cy="361904"/>
            <a:chOff x="805662" y="5676946"/>
            <a:chExt cx="2091962" cy="361904"/>
          </a:xfrm>
        </p:grpSpPr>
        <p:sp>
          <p:nvSpPr>
            <p:cNvPr id="27" name="Freeform 96">
              <a:extLst>
                <a:ext uri="{FF2B5EF4-FFF2-40B4-BE49-F238E27FC236}">
                  <a16:creationId xmlns:a16="http://schemas.microsoft.com/office/drawing/2014/main" id="{B6B77213-5628-4E02-B2BF-FB870F71F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62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TextBox 27">
              <a:hlinkClick r:id="rId12"/>
              <a:extLst>
                <a:ext uri="{FF2B5EF4-FFF2-40B4-BE49-F238E27FC236}">
                  <a16:creationId xmlns:a16="http://schemas.microsoft.com/office/drawing/2014/main" id="{8B84D44B-D931-488D-844F-9C37FBFA29A3}"/>
                </a:ext>
              </a:extLst>
            </p:cNvPr>
            <p:cNvSpPr txBox="1"/>
            <p:nvPr/>
          </p:nvSpPr>
          <p:spPr>
            <a:xfrm>
              <a:off x="809624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Facebook.com/ING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8E6DD58-E153-4C1D-B0B1-FD9C844C6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0703" r="11463" b="13890"/>
            <a:stretch/>
          </p:blipFill>
          <p:spPr>
            <a:xfrm>
              <a:off x="854869" y="5717381"/>
              <a:ext cx="273844" cy="271464"/>
            </a:xfrm>
            <a:prstGeom prst="rect">
              <a:avLst/>
            </a:prstGeom>
            <a:solidFill>
              <a:srgbClr val="A8A8A8"/>
            </a:solidFill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E20684-EBC3-4C3F-B328-1598605937C3}"/>
              </a:ext>
            </a:extLst>
          </p:cNvPr>
          <p:cNvGrpSpPr/>
          <p:nvPr userDrawn="1"/>
        </p:nvGrpSpPr>
        <p:grpSpPr>
          <a:xfrm>
            <a:off x="658999" y="5163514"/>
            <a:ext cx="2091962" cy="361904"/>
            <a:chOff x="1182322" y="4643104"/>
            <a:chExt cx="2091962" cy="361904"/>
          </a:xfrm>
        </p:grpSpPr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BD320886-EA01-4F49-A878-EED75BCF7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322" y="464310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64DDB19-9605-48E3-9E94-2C2998EB6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44205" y="4695826"/>
              <a:ext cx="234204" cy="256462"/>
            </a:xfrm>
            <a:prstGeom prst="rect">
              <a:avLst/>
            </a:prstGeom>
          </p:spPr>
        </p:pic>
        <p:sp>
          <p:nvSpPr>
            <p:cNvPr id="33" name="TextBox 32">
              <a:hlinkClick r:id="rId15"/>
              <a:extLst>
                <a:ext uri="{FF2B5EF4-FFF2-40B4-BE49-F238E27FC236}">
                  <a16:creationId xmlns:a16="http://schemas.microsoft.com/office/drawing/2014/main" id="{962AC3C3-6337-4A02-BD1E-F563C2AA4311}"/>
                </a:ext>
              </a:extLst>
            </p:cNvPr>
            <p:cNvSpPr txBox="1"/>
            <p:nvPr/>
          </p:nvSpPr>
          <p:spPr>
            <a:xfrm>
              <a:off x="1186284" y="464310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ing.com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79494-FABC-46FA-91DE-54DD5A3BEC13}"/>
              </a:ext>
            </a:extLst>
          </p:cNvPr>
          <p:cNvGrpSpPr/>
          <p:nvPr userDrawn="1"/>
        </p:nvGrpSpPr>
        <p:grpSpPr>
          <a:xfrm>
            <a:off x="7512748" y="5163514"/>
            <a:ext cx="2088000" cy="361904"/>
            <a:chOff x="5417448" y="5163514"/>
            <a:chExt cx="2088000" cy="361904"/>
          </a:xfrm>
        </p:grpSpPr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0804C39D-3641-4437-9EAC-6026ED10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448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FA7383E-1E4E-4F57-9A4C-4119FEE59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12100E"/>
                </a:clrFrom>
                <a:clrTo>
                  <a:srgbClr val="12100E">
                    <a:alpha val="0"/>
                  </a:srgbClr>
                </a:clrTo>
              </a:clrChange>
            </a:blip>
            <a:srcRect/>
            <a:stretch/>
          </p:blipFill>
          <p:spPr>
            <a:xfrm>
              <a:off x="5460206" y="5205919"/>
              <a:ext cx="268576" cy="26857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37" name="TextBox 36">
              <a:hlinkClick r:id="rId17"/>
              <a:extLst>
                <a:ext uri="{FF2B5EF4-FFF2-40B4-BE49-F238E27FC236}">
                  <a16:creationId xmlns:a16="http://schemas.microsoft.com/office/drawing/2014/main" id="{5DD54725-7F07-441E-9CD8-79278BC55154}"/>
                </a:ext>
              </a:extLst>
            </p:cNvPr>
            <p:cNvSpPr txBox="1"/>
            <p:nvPr/>
          </p:nvSpPr>
          <p:spPr>
            <a:xfrm>
              <a:off x="5417448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Medium.com/ing-blog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7" userDrawn="1">
          <p15:clr>
            <a:srgbClr val="FBAE40"/>
          </p15:clr>
        </p15:guide>
        <p15:guide id="2" orient="horz" pos="1543" userDrawn="1">
          <p15:clr>
            <a:srgbClr val="FBAE40"/>
          </p15:clr>
        </p15:guide>
        <p15:guide id="3" orient="horz" pos="1490" userDrawn="1">
          <p15:clr>
            <a:srgbClr val="FBAE40"/>
          </p15:clr>
        </p15:guide>
        <p15:guide id="4" orient="horz" pos="2059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079217-29BE-4EF5-8B19-B660E43429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924"/>
          <a:stretch/>
        </p:blipFill>
        <p:spPr>
          <a:xfrm>
            <a:off x="3243000" y="732630"/>
            <a:ext cx="5706000" cy="47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659008" y="1141197"/>
            <a:ext cx="10875600" cy="50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>
              <a:buClr>
                <a:schemeClr val="accent1"/>
              </a:buClr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360000" indent="-180000">
              <a:buClr>
                <a:schemeClr val="accent2"/>
              </a:buClr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/>
            </a:lvl2pPr>
            <a:lvl3pPr marL="540000" indent="-180000">
              <a:buClr>
                <a:schemeClr val="accent3"/>
              </a:buClr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/>
            </a:lvl3pPr>
            <a:lvl4pPr marL="720000" indent="-180000">
              <a:buClr>
                <a:schemeClr val="accent4"/>
              </a:buClr>
              <a:buFontTx/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  <a:defRPr/>
            </a:lvl4pPr>
            <a:lvl5pPr marL="900000" indent="-180000">
              <a:buClr>
                <a:schemeClr val="accent5"/>
              </a:buClr>
              <a:buFontTx/>
              <a:buBlip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</a:buBlip>
              <a:defRPr/>
            </a:lvl5pPr>
            <a:lvl6pPr marL="1080000" indent="-180000">
              <a:lnSpc>
                <a:spcPct val="93000"/>
              </a:lnSpc>
              <a:spcBef>
                <a:spcPts val="0"/>
              </a:spcBef>
              <a:buFontTx/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  <a:defRPr sz="2000"/>
            </a:lvl6pPr>
            <a:lvl7pPr marL="1260000" indent="-180000">
              <a:lnSpc>
                <a:spcPct val="93000"/>
              </a:lnSpc>
              <a:spcBef>
                <a:spcPts val="0"/>
              </a:spcBef>
              <a:buFontTx/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  <a:defRPr sz="2000"/>
            </a:lvl7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  <a:p>
            <a:pPr lvl="6"/>
            <a:r>
              <a:rPr lang="en-GB" noProof="0"/>
              <a:t>Seventh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0E7AA-C44B-426E-B459-FAE63DF6B4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2D2BF4-B73D-41D9-ABBC-BA54F524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18AE9-A05C-440E-B9E1-876EC28E1BD0}"/>
              </a:ext>
            </a:extLst>
          </p:cNvPr>
          <p:cNvGrpSpPr/>
          <p:nvPr userDrawn="1"/>
        </p:nvGrpSpPr>
        <p:grpSpPr>
          <a:xfrm>
            <a:off x="-2368598" y="0"/>
            <a:ext cx="1872000" cy="4379495"/>
            <a:chOff x="-2025698" y="0"/>
            <a:chExt cx="1872000" cy="43794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DF109D-A8C2-4886-80B0-048F765CAB37}"/>
                </a:ext>
              </a:extLst>
            </p:cNvPr>
            <p:cNvGrpSpPr/>
            <p:nvPr userDrawn="1"/>
          </p:nvGrpSpPr>
          <p:grpSpPr>
            <a:xfrm>
              <a:off x="-2025698" y="0"/>
              <a:ext cx="1872000" cy="4379495"/>
              <a:chOff x="-2025698" y="0"/>
              <a:chExt cx="1872000" cy="437949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480695D-2895-4499-A20D-9E1A9EEDC854}"/>
                  </a:ext>
                </a:extLst>
              </p:cNvPr>
              <p:cNvGrpSpPr/>
              <p:nvPr userDrawn="1"/>
            </p:nvGrpSpPr>
            <p:grpSpPr>
              <a:xfrm>
                <a:off x="-2025698" y="0"/>
                <a:ext cx="1872000" cy="4379495"/>
                <a:chOff x="-2025698" y="0"/>
                <a:chExt cx="1872000" cy="437949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FDDD35E-C14B-4A25-8CDC-FF3D2C373200}"/>
                    </a:ext>
                  </a:extLst>
                </p:cNvPr>
                <p:cNvGrpSpPr/>
                <p:nvPr/>
              </p:nvGrpSpPr>
              <p:grpSpPr>
                <a:xfrm>
                  <a:off x="-2025698" y="0"/>
                  <a:ext cx="1872000" cy="4379495"/>
                  <a:chOff x="-2025698" y="0"/>
                  <a:chExt cx="1872000" cy="4379495"/>
                </a:xfrm>
              </p:grpSpPr>
              <p:sp>
                <p:nvSpPr>
                  <p:cNvPr id="15" name="Rectangle 104">
                    <a:extLst>
                      <a:ext uri="{FF2B5EF4-FFF2-40B4-BE49-F238E27FC236}">
                        <a16:creationId xmlns:a16="http://schemas.microsoft.com/office/drawing/2014/main" id="{D5CE5D8E-9FD9-4A5B-89EB-A650D1C27F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-2025698" y="0"/>
                    <a:ext cx="1872000" cy="4379495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  <a:effectLst/>
                </p:spPr>
                <p:txBody>
                  <a:bodyPr wrap="square" lIns="180000" tIns="180000" rIns="180000" bIns="180000" anchor="ctr">
                    <a:noAutofit/>
                  </a:bodyPr>
                  <a:lstStyle/>
                  <a:p>
                    <a:endParaRPr lang="en-GB" sz="1000" dirty="0"/>
                  </a:p>
                </p:txBody>
              </p:sp>
              <p:sp>
                <p:nvSpPr>
                  <p:cNvPr id="16" name="Rectangle 113">
                    <a:extLst>
                      <a:ext uri="{FF2B5EF4-FFF2-40B4-BE49-F238E27FC236}">
                        <a16:creationId xmlns:a16="http://schemas.microsoft.com/office/drawing/2014/main" id="{A06B4935-D494-4304-AC9F-CD1905ED11B3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-1893936" y="166884"/>
                    <a:ext cx="1692000" cy="165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8DCF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66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20000"/>
                      </a:spcAft>
                    </a:pP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Creating </a:t>
                    </a:r>
                    <a:br>
                      <a:rPr lang="en-GB" altLang="en-US" sz="1200" b="1" dirty="0">
                        <a:solidFill>
                          <a:srgbClr val="333333"/>
                        </a:solidFill>
                      </a:rPr>
                    </a:br>
                    <a:r>
                      <a:rPr lang="en-GB" altLang="en-US" sz="1200" b="1" dirty="0">
                        <a:solidFill>
                          <a:srgbClr val="333333"/>
                        </a:solidFill>
                      </a:rPr>
                      <a:t>on-brand graphs</a:t>
                    </a:r>
                  </a:p>
                </p:txBody>
              </p:sp>
            </p:grpSp>
            <p:sp>
              <p:nvSpPr>
                <p:cNvPr id="14" name="Rectangle 106">
                  <a:extLst>
                    <a:ext uri="{FF2B5EF4-FFF2-40B4-BE49-F238E27FC236}">
                      <a16:creationId xmlns:a16="http://schemas.microsoft.com/office/drawing/2014/main" id="{0FBBC0EA-00FB-4241-8D08-083F6FF05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-1893936" y="671500"/>
                  <a:ext cx="1658513" cy="3123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8DCF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t">
                  <a:noAutofit/>
                </a:bodyPr>
                <a:lstStyle/>
                <a:p>
                  <a:pPr>
                    <a:spcBef>
                      <a:spcPct val="20000"/>
                    </a:spcBef>
                    <a:spcAft>
                      <a:spcPct val="20000"/>
                    </a:spcAft>
                  </a:pPr>
                  <a:r>
                    <a:rPr lang="en-US" altLang="en-US" sz="1000" b="0" dirty="0"/>
                    <a:t>Create your own graphs much easier and on brand by using graph templates.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After you click on the graph icon on your </a:t>
                  </a:r>
                  <a:r>
                    <a:rPr lang="en-US" altLang="en-US" sz="1000" b="0"/>
                    <a:t>template slide, </a:t>
                  </a: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br>
                    <a:rPr lang="en-US" altLang="en-US" sz="1000" b="0" dirty="0"/>
                  </a:br>
                  <a:r>
                    <a:rPr lang="en-US" altLang="en-US" sz="1000" b="0" dirty="0"/>
                    <a:t>click on ‘Templates’ in the dialogue window that appears. There you can choose a graph template to create an on-brand graph.</a:t>
                  </a:r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BEBDEE9-4DE3-4572-9ED1-61CE6B32A51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rcRect/>
              <a:stretch/>
            </p:blipFill>
            <p:spPr>
              <a:xfrm>
                <a:off x="-1893936" y="1754883"/>
                <a:ext cx="1046211" cy="78894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FB253F-6D46-44AA-A75D-74AAE0E0BC05}"/>
                </a:ext>
              </a:extLst>
            </p:cNvPr>
            <p:cNvSpPr/>
            <p:nvPr userDrawn="1"/>
          </p:nvSpPr>
          <p:spPr>
            <a:xfrm>
              <a:off x="-1526400" y="1821459"/>
              <a:ext cx="302400" cy="29754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5F6F7-FB67-4EC8-8492-B81B33A8C169}"/>
              </a:ext>
            </a:extLst>
          </p:cNvPr>
          <p:cNvGrpSpPr/>
          <p:nvPr userDrawn="1"/>
        </p:nvGrpSpPr>
        <p:grpSpPr>
          <a:xfrm>
            <a:off x="-435429" y="5878278"/>
            <a:ext cx="290286" cy="979713"/>
            <a:chOff x="-435429" y="5878278"/>
            <a:chExt cx="290286" cy="9797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87FD79-4C26-49F1-866C-EA798B35D4CC}"/>
                </a:ext>
              </a:extLst>
            </p:cNvPr>
            <p:cNvCxnSpPr/>
            <p:nvPr userDrawn="1"/>
          </p:nvCxnSpPr>
          <p:spPr>
            <a:xfrm>
              <a:off x="-435429" y="5878278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7E1CC9-42C3-41DF-A063-2533A041EBD6}"/>
                </a:ext>
              </a:extLst>
            </p:cNvPr>
            <p:cNvCxnSpPr/>
            <p:nvPr userDrawn="1"/>
          </p:nvCxnSpPr>
          <p:spPr>
            <a:xfrm>
              <a:off x="-435429" y="6857991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355DD-C7E7-4A4E-B99F-2A9022930A62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25DB4B-BB6C-4E96-B97C-7F608E23A5F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15040F-C51E-4BC8-BAA4-E7C486B99129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45" name="ING identifier">
            <a:extLst>
              <a:ext uri="{FF2B5EF4-FFF2-40B4-BE49-F238E27FC236}">
                <a16:creationId xmlns:a16="http://schemas.microsoft.com/office/drawing/2014/main" id="{EEE85C1B-203A-4958-A943-8138A468D0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901"/>
          <a:stretch/>
        </p:blipFill>
        <p:spPr>
          <a:xfrm>
            <a:off x="10544428" y="5251545"/>
            <a:ext cx="1647571" cy="1384384"/>
          </a:xfrm>
          <a:prstGeom prst="rect">
            <a:avLst/>
          </a:prstGeom>
        </p:spPr>
      </p:pic>
      <p:sp>
        <p:nvSpPr>
          <p:cNvPr id="7" name="Project Placeholder">
            <a:extLst>
              <a:ext uri="{FF2B5EF4-FFF2-40B4-BE49-F238E27FC236}">
                <a16:creationId xmlns:a16="http://schemas.microsoft.com/office/drawing/2014/main" id="{91CED5FC-8BD5-48C5-9E58-7BB378951BE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8"/>
            <a:ext cx="3857457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E1C96E9-595E-4298-9E38-674AB1833A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999" y="558394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8EDA20D-6EDD-4B8B-AFF1-92BB2BB3A9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998" y="5276905"/>
            <a:ext cx="5256000" cy="294302"/>
          </a:xfrm>
        </p:spPr>
        <p:txBody>
          <a:bodyPr wrap="square" l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name of department and/</a:t>
            </a:r>
            <a:r>
              <a:rPr lang="en-GB" noProof="0"/>
              <a:t>or author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7425731A-743F-4AF6-BD8E-C71C4F4E2E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0" y="-176400"/>
            <a:ext cx="12192000" cy="5157745"/>
          </a:xfrm>
          <a:custGeom>
            <a:avLst/>
            <a:gdLst>
              <a:gd name="connsiteX0" fmla="*/ 0 w 12192000"/>
              <a:gd name="connsiteY0" fmla="*/ 0 h 5157745"/>
              <a:gd name="connsiteX1" fmla="*/ 12192000 w 12192000"/>
              <a:gd name="connsiteY1" fmla="*/ 0 h 5157745"/>
              <a:gd name="connsiteX2" fmla="*/ 12192000 w 12192000"/>
              <a:gd name="connsiteY2" fmla="*/ 5157745 h 5157745"/>
              <a:gd name="connsiteX3" fmla="*/ 191455 w 12192000"/>
              <a:gd name="connsiteY3" fmla="*/ 5157745 h 5157745"/>
              <a:gd name="connsiteX4" fmla="*/ 0 w 12192000"/>
              <a:gd name="connsiteY4" fmla="*/ 4966290 h 5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57745">
                <a:moveTo>
                  <a:pt x="0" y="0"/>
                </a:moveTo>
                <a:lnTo>
                  <a:pt x="12192000" y="0"/>
                </a:lnTo>
                <a:lnTo>
                  <a:pt x="12192000" y="5157745"/>
                </a:lnTo>
                <a:lnTo>
                  <a:pt x="191455" y="5157745"/>
                </a:lnTo>
                <a:cubicBezTo>
                  <a:pt x="85717" y="5157745"/>
                  <a:pt x="0" y="5072028"/>
                  <a:pt x="0" y="49662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70CDBB0-369C-45DE-9CC2-370E4C98C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48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C9487CD-303C-46D0-A559-E815772F34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799" y="163486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</a:t>
            </a:r>
            <a:r>
              <a:rPr lang="en-GB" noProof="0" dirty="0"/>
              <a:t>to </a:t>
            </a:r>
            <a:r>
              <a:rPr lang="en-GB" noProof="0"/>
              <a:t>add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 ING logo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5F6F7-FB67-4EC8-8492-B81B33A8C169}"/>
              </a:ext>
            </a:extLst>
          </p:cNvPr>
          <p:cNvGrpSpPr/>
          <p:nvPr userDrawn="1"/>
        </p:nvGrpSpPr>
        <p:grpSpPr>
          <a:xfrm>
            <a:off x="-435429" y="5878278"/>
            <a:ext cx="290286" cy="979713"/>
            <a:chOff x="-435429" y="5878278"/>
            <a:chExt cx="290286" cy="9797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87FD79-4C26-49F1-866C-EA798B35D4CC}"/>
                </a:ext>
              </a:extLst>
            </p:cNvPr>
            <p:cNvCxnSpPr/>
            <p:nvPr userDrawn="1"/>
          </p:nvCxnSpPr>
          <p:spPr>
            <a:xfrm>
              <a:off x="-435429" y="5878278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7E1CC9-42C3-41DF-A063-2533A041EBD6}"/>
                </a:ext>
              </a:extLst>
            </p:cNvPr>
            <p:cNvCxnSpPr/>
            <p:nvPr userDrawn="1"/>
          </p:nvCxnSpPr>
          <p:spPr>
            <a:xfrm>
              <a:off x="-435429" y="6857991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355DD-C7E7-4A4E-B99F-2A9022930A62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25DB4B-BB6C-4E96-B97C-7F608E23A5F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25" name="ING logo">
            <a:extLst>
              <a:ext uri="{FF2B5EF4-FFF2-40B4-BE49-F238E27FC236}">
                <a16:creationId xmlns:a16="http://schemas.microsoft.com/office/drawing/2014/main" id="{9E0C486C-31FE-42C0-85B9-EBE13E28A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361" y="6088977"/>
            <a:ext cx="1807116" cy="449934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E1C96E9-595E-4298-9E38-674AB1833A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798" y="558394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8EDA20D-6EDD-4B8B-AFF1-92BB2BB3A9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798" y="5276905"/>
            <a:ext cx="5256000" cy="294302"/>
          </a:xfrm>
        </p:spPr>
        <p:txBody>
          <a:bodyPr wrap="square" l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name of department and/</a:t>
            </a:r>
            <a:r>
              <a:rPr lang="en-GB" noProof="0"/>
              <a:t>or author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6006EC7-B988-467E-8549-F0245BF573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0" y="-176400"/>
            <a:ext cx="12192000" cy="5157745"/>
          </a:xfrm>
          <a:custGeom>
            <a:avLst/>
            <a:gdLst>
              <a:gd name="connsiteX0" fmla="*/ 0 w 12192000"/>
              <a:gd name="connsiteY0" fmla="*/ 0 h 5157745"/>
              <a:gd name="connsiteX1" fmla="*/ 12192000 w 12192000"/>
              <a:gd name="connsiteY1" fmla="*/ 0 h 5157745"/>
              <a:gd name="connsiteX2" fmla="*/ 12192000 w 12192000"/>
              <a:gd name="connsiteY2" fmla="*/ 5157745 h 5157745"/>
              <a:gd name="connsiteX3" fmla="*/ 191455 w 12192000"/>
              <a:gd name="connsiteY3" fmla="*/ 5157745 h 5157745"/>
              <a:gd name="connsiteX4" fmla="*/ 0 w 12192000"/>
              <a:gd name="connsiteY4" fmla="*/ 4966290 h 5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57745">
                <a:moveTo>
                  <a:pt x="0" y="0"/>
                </a:moveTo>
                <a:lnTo>
                  <a:pt x="12192000" y="0"/>
                </a:lnTo>
                <a:lnTo>
                  <a:pt x="12192000" y="5157745"/>
                </a:lnTo>
                <a:lnTo>
                  <a:pt x="191455" y="5157745"/>
                </a:lnTo>
                <a:cubicBezTo>
                  <a:pt x="85717" y="5157745"/>
                  <a:pt x="0" y="5072028"/>
                  <a:pt x="0" y="49662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pl-PL" noProof="0"/>
              <a:t>Kliknij ikonę, aby dodać obraz</a:t>
            </a:r>
            <a:endParaRPr lang="en-GB" noProof="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70CDBB0-369C-45DE-9CC2-370E4C98C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48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C9487CD-303C-46D0-A559-E815772F34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1634399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</a:t>
            </a:r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28" name="Project Placeholder">
            <a:extLst>
              <a:ext uri="{FF2B5EF4-FFF2-40B4-BE49-F238E27FC236}">
                <a16:creationId xmlns:a16="http://schemas.microsoft.com/office/drawing/2014/main" id="{5E4AFE1E-9B76-42E0-A2EA-84F5D0E53D0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9"/>
            <a:ext cx="3857408" cy="961679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113D3-2DD2-409B-B6A5-8210F7F82BD3}"/>
              </a:ext>
            </a:extLst>
          </p:cNvPr>
          <p:cNvSpPr txBox="1"/>
          <p:nvPr userDrawn="1"/>
        </p:nvSpPr>
        <p:spPr>
          <a:xfrm>
            <a:off x="-2261849" y="0"/>
            <a:ext cx="1826420" cy="391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1" dirty="0">
                <a:solidFill>
                  <a:srgbClr val="696969"/>
                </a:solidFill>
              </a:rPr>
              <a:t>Changing the photo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Click on the existing photo, and choose 'Cut' via the right mouse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Select a photo from the last part of the PP file 'Useful elements, example slides and photos', or download a photo from the Media box &gt; Photos on the Brand Portal (https://brandportal.ing.com).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Copy the big picture on your screen with </a:t>
            </a:r>
            <a:r>
              <a:rPr lang="en-US" sz="1000" b="0" dirty="0" err="1">
                <a:solidFill>
                  <a:srgbClr val="696969"/>
                </a:solidFill>
              </a:rPr>
              <a:t>Ctrl+C</a:t>
            </a:r>
            <a:r>
              <a:rPr lang="en-US" sz="1000" b="0" dirty="0">
                <a:solidFill>
                  <a:srgbClr val="696969"/>
                </a:solidFill>
              </a:rPr>
              <a:t>, go back to the image placeholder on this page, and paste the photo with </a:t>
            </a:r>
            <a:r>
              <a:rPr lang="en-US" sz="1000" b="0" dirty="0" err="1">
                <a:solidFill>
                  <a:srgbClr val="696969"/>
                </a:solidFill>
              </a:rPr>
              <a:t>Ctrl+V</a:t>
            </a:r>
            <a:r>
              <a:rPr lang="en-US" sz="1000" b="0" dirty="0">
                <a:solidFill>
                  <a:srgbClr val="696969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000" b="0" dirty="0">
              <a:solidFill>
                <a:srgbClr val="69696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b="0" dirty="0">
                <a:solidFill>
                  <a:srgbClr val="696969"/>
                </a:solidFill>
              </a:rPr>
              <a:t>- Finally, click on the new picture and choose 'Move to Back' via the right mouse button to show the heading bars again.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8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ING 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8D78F9-BB7D-40AA-8961-EB7AA360E747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DB157E-826F-4E03-8A69-685294EC5B1D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288B3-3A33-4122-B8B7-0142A71D1C97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12" name="ING logo">
            <a:extLst>
              <a:ext uri="{FF2B5EF4-FFF2-40B4-BE49-F238E27FC236}">
                <a16:creationId xmlns:a16="http://schemas.microsoft.com/office/drawing/2014/main" id="{4D97A26D-2654-4F2E-A196-B6096B1AEB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361" y="6088977"/>
            <a:ext cx="1807116" cy="449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D5B2-609E-47E4-8BC9-E79E8E4C62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558360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add date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00" y="5277600"/>
            <a:ext cx="5256000" cy="294302"/>
          </a:xfrm>
        </p:spPr>
        <p:txBody>
          <a:bodyPr wrap="square" lIns="0" tIns="0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add name of department and/or author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00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56" y="163440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  <a:ln w="6350">
            <a:noFill/>
          </a:ln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22" name="Project Placeholder">
            <a:extLst>
              <a:ext uri="{FF2B5EF4-FFF2-40B4-BE49-F238E27FC236}">
                <a16:creationId xmlns:a16="http://schemas.microsoft.com/office/drawing/2014/main" id="{FF773A2F-D10D-414B-B226-9CEDBFF8ADC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9"/>
            <a:ext cx="3857456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580217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6146B7-AF2E-4DE8-8CDE-8B02DF175E96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3841C3-786F-4D83-8BF4-69251CE4BFA7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97F024-B1A5-460A-9648-F7B29A9BC9CC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42" name="ING identifier">
            <a:extLst>
              <a:ext uri="{FF2B5EF4-FFF2-40B4-BE49-F238E27FC236}">
                <a16:creationId xmlns:a16="http://schemas.microsoft.com/office/drawing/2014/main" id="{7048FB88-5778-4A03-AD57-DF35DC1E8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5521"/>
          <a:stretch/>
        </p:blipFill>
        <p:spPr>
          <a:xfrm>
            <a:off x="10544428" y="5238486"/>
            <a:ext cx="1647571" cy="1410509"/>
          </a:xfrm>
          <a:prstGeom prst="rect">
            <a:avLst/>
          </a:prstGeom>
        </p:spPr>
      </p:pic>
      <p:grpSp>
        <p:nvGrpSpPr>
          <p:cNvPr id="56" name="Confidential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A93502-8C63-400E-A1C4-EEDA0C0DA4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5583600"/>
            <a:ext cx="5256000" cy="294302"/>
          </a:xfrm>
        </p:spPr>
        <p:txBody>
          <a:bodyPr wrap="none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F8E7523-A00E-407A-913C-45E2F1A70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00" y="5277600"/>
            <a:ext cx="5256000" cy="294302"/>
          </a:xfrm>
        </p:spPr>
        <p:txBody>
          <a:bodyPr wrap="none"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add name of department and/or author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4157F79-315F-44DE-A12C-D9E5A3767D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00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B66016B-0337-48AD-9FB8-3ADE7AC6E8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163440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25" name="Project Placeholder">
            <a:extLst>
              <a:ext uri="{FF2B5EF4-FFF2-40B4-BE49-F238E27FC236}">
                <a16:creationId xmlns:a16="http://schemas.microsoft.com/office/drawing/2014/main" id="{44B18234-54BA-46FF-9EAC-032FC38EC41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8" y="5896308"/>
            <a:ext cx="3857455" cy="961691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581113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E86FEC7-4848-4673-A9C4-5B2F4BF62633}"/>
              </a:ext>
            </a:extLst>
          </p:cNvPr>
          <p:cNvSpPr/>
          <p:nvPr userDrawn="1"/>
        </p:nvSpPr>
        <p:spPr>
          <a:xfrm>
            <a:off x="-2786743" y="-736600"/>
            <a:ext cx="17765486" cy="833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ADF138-7C24-4C0D-B684-AF614FA3BF9B}"/>
              </a:ext>
            </a:extLst>
          </p:cNvPr>
          <p:cNvGrpSpPr/>
          <p:nvPr userDrawn="1"/>
        </p:nvGrpSpPr>
        <p:grpSpPr>
          <a:xfrm>
            <a:off x="-435429" y="5878278"/>
            <a:ext cx="290286" cy="979713"/>
            <a:chOff x="-435429" y="5878278"/>
            <a:chExt cx="290286" cy="9797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9E898A-2066-4366-95E3-5DD9BB3FCF23}"/>
                </a:ext>
              </a:extLst>
            </p:cNvPr>
            <p:cNvCxnSpPr/>
            <p:nvPr userDrawn="1"/>
          </p:nvCxnSpPr>
          <p:spPr>
            <a:xfrm>
              <a:off x="-435429" y="5878278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D5E4A7-D69F-4A1C-84B6-01182918AD2F}"/>
                </a:ext>
              </a:extLst>
            </p:cNvPr>
            <p:cNvCxnSpPr/>
            <p:nvPr userDrawn="1"/>
          </p:nvCxnSpPr>
          <p:spPr>
            <a:xfrm>
              <a:off x="-435429" y="6857991"/>
              <a:ext cx="290286" cy="0"/>
            </a:xfrm>
            <a:prstGeom prst="line">
              <a:avLst/>
            </a:prstGeom>
            <a:ln w="6350"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2BCD13-0B5C-4CE8-9033-79C163DDE18F}"/>
              </a:ext>
            </a:extLst>
          </p:cNvPr>
          <p:cNvCxnSpPr/>
          <p:nvPr userDrawn="1"/>
        </p:nvCxnSpPr>
        <p:spPr>
          <a:xfrm>
            <a:off x="659028" y="7003142"/>
            <a:ext cx="0" cy="290284"/>
          </a:xfrm>
          <a:prstGeom prst="line">
            <a:avLst/>
          </a:prstGeom>
          <a:ln w="6350" cap="rnd">
            <a:solidFill>
              <a:srgbClr val="559BD1"/>
            </a:solidFill>
            <a:round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A3BA10-8A9F-4918-A071-10F75A27DE02}"/>
              </a:ext>
            </a:extLst>
          </p:cNvPr>
          <p:cNvSpPr txBox="1"/>
          <p:nvPr userDrawn="1"/>
        </p:nvSpPr>
        <p:spPr>
          <a:xfrm>
            <a:off x="577225" y="7319409"/>
            <a:ext cx="1575426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000" b="0">
                <a:solidFill>
                  <a:srgbClr val="696969"/>
                </a:solidFill>
              </a:rPr>
              <a:t>Alignment indicator</a:t>
            </a:r>
            <a:endParaRPr lang="en-GB" sz="1000" b="0" dirty="0" err="1">
              <a:solidFill>
                <a:srgbClr val="696969"/>
              </a:solidFill>
            </a:endParaRPr>
          </a:p>
        </p:txBody>
      </p:sp>
      <p:pic>
        <p:nvPicPr>
          <p:cNvPr id="28" name="ING logo">
            <a:extLst>
              <a:ext uri="{FF2B5EF4-FFF2-40B4-BE49-F238E27FC236}">
                <a16:creationId xmlns:a16="http://schemas.microsoft.com/office/drawing/2014/main" id="{013C07AC-DFFD-4358-9B2B-29F86846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361" y="6088977"/>
            <a:ext cx="1807116" cy="449934"/>
          </a:xfrm>
          <a:prstGeom prst="rect">
            <a:avLst/>
          </a:prstGeom>
        </p:spPr>
      </p:pic>
      <p:grpSp>
        <p:nvGrpSpPr>
          <p:cNvPr id="45" name="Confidential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65FDFAE-9371-42DC-80CE-6212FDA9A2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00" y="5583600"/>
            <a:ext cx="5256000" cy="294302"/>
          </a:xfrm>
        </p:spPr>
        <p:txBody>
          <a:bodyPr tIns="0" rIns="36000" bIns="720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6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A0CD90A-7939-4751-928D-CD5CBB22EE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58800" y="5277600"/>
            <a:ext cx="5256000" cy="294302"/>
          </a:xfrm>
        </p:spPr>
        <p:txBody>
          <a:bodyPr rIns="36000" bIns="72000" anchor="t" anchorCtr="0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name of department and/or author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0766271-113F-4C5F-BEA9-2B8D1F8FE1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0000" y="2448000"/>
            <a:ext cx="4786024" cy="732995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add (sub)title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34099AA-6604-4254-ACD4-37B7B8373F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58800" y="1634400"/>
            <a:ext cx="3712436" cy="738000"/>
          </a:xfrm>
          <a:prstGeom prst="roundRect">
            <a:avLst>
              <a:gd name="adj" fmla="val 13767"/>
            </a:avLst>
          </a:prstGeom>
          <a:solidFill>
            <a:srgbClr val="FF6200"/>
          </a:solidFill>
        </p:spPr>
        <p:txBody>
          <a:bodyPr wrap="none" lIns="108000" tIns="108000" rIns="108000" bIns="72000" anchor="t" anchorCtr="0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</a:t>
            </a:r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29" name="Project Placeholder">
            <a:extLst>
              <a:ext uri="{FF2B5EF4-FFF2-40B4-BE49-F238E27FC236}">
                <a16:creationId xmlns:a16="http://schemas.microsoft.com/office/drawing/2014/main" id="{026A36CF-1C2C-48FA-9AF7-65727F8826F0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58797" y="5896309"/>
            <a:ext cx="3857399" cy="961677"/>
          </a:xfrm>
        </p:spPr>
        <p:txBody>
          <a:bodyPr lIns="288000" tIns="108000" rIns="108000" bIns="108000" anchor="ctr" anchorCtr="0"/>
          <a:lstStyle>
            <a:lvl1pPr>
              <a:defRPr sz="1200">
                <a:solidFill>
                  <a:srgbClr val="A8A8A8"/>
                </a:solidFill>
              </a:defRPr>
            </a:lvl1pPr>
          </a:lstStyle>
          <a:p>
            <a:r>
              <a:rPr lang="en-GB" dirty="0"/>
              <a:t>Business or project wordmark </a:t>
            </a:r>
            <a:br>
              <a:rPr lang="en-GB" dirty="0"/>
            </a:br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13383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1" userDrawn="1">
          <p15:clr>
            <a:srgbClr val="FBAE40"/>
          </p15:clr>
        </p15:guide>
        <p15:guide id="2" orient="horz" pos="1542" userDrawn="1">
          <p15:clr>
            <a:srgbClr val="FBAE40"/>
          </p15:clr>
        </p15:guide>
        <p15:guide id="3" orient="horz" pos="2006" userDrawn="1">
          <p15:clr>
            <a:srgbClr val="FBAE40"/>
          </p15:clr>
        </p15:guide>
        <p15:guide id="4" orient="horz" pos="20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4.svg"/><Relationship Id="rId40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cale panel">
            <a:extLst>
              <a:ext uri="{FF2B5EF4-FFF2-40B4-BE49-F238E27FC236}">
                <a16:creationId xmlns:a16="http://schemas.microsoft.com/office/drawing/2014/main" id="{7D99C099-15B5-4131-8313-8D2176B4F5F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2368598" y="-435426"/>
            <a:ext cx="16929187" cy="772885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grpSp>
        <p:nvGrpSpPr>
          <p:cNvPr id="268" name="Master Grid" hidden="1">
            <a:extLst>
              <a:ext uri="{FF2B5EF4-FFF2-40B4-BE49-F238E27FC236}">
                <a16:creationId xmlns:a16="http://schemas.microsoft.com/office/drawing/2014/main" id="{D42BA328-ECEA-4217-9F3F-D0202D59CA05}"/>
              </a:ext>
            </a:extLst>
          </p:cNvPr>
          <p:cNvGrpSpPr/>
          <p:nvPr userDrawn="1"/>
        </p:nvGrpSpPr>
        <p:grpSpPr>
          <a:xfrm>
            <a:off x="0" y="0"/>
            <a:ext cx="12192018" cy="6858000"/>
            <a:chOff x="152391" y="152400"/>
            <a:chExt cx="12192018" cy="6858000"/>
          </a:xfrm>
        </p:grpSpPr>
        <p:grpSp>
          <p:nvGrpSpPr>
            <p:cNvPr id="396" name="GRID">
              <a:extLst>
                <a:ext uri="{FF2B5EF4-FFF2-40B4-BE49-F238E27FC236}">
                  <a16:creationId xmlns:a16="http://schemas.microsoft.com/office/drawing/2014/main" id="{D7354782-E49A-4699-9B7B-4355C8BEEA02}"/>
                </a:ext>
              </a:extLst>
            </p:cNvPr>
            <p:cNvGrpSpPr/>
            <p:nvPr/>
          </p:nvGrpSpPr>
          <p:grpSpPr>
            <a:xfrm>
              <a:off x="152391" y="152400"/>
              <a:ext cx="12192018" cy="6858000"/>
              <a:chOff x="-1" y="0"/>
              <a:chExt cx="12192018" cy="6858000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E22339AD-B53F-4786-BDB6-A89FE50DB2A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17" cy="6858000"/>
                <a:chOff x="0" y="0"/>
                <a:chExt cx="12192017" cy="6858000"/>
              </a:xfrm>
            </p:grpSpPr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57B30F03-8C9D-4CD8-9D83-8DC8450A16C1}"/>
                    </a:ext>
                  </a:extLst>
                </p:cNvPr>
                <p:cNvCxnSpPr/>
                <p:nvPr/>
              </p:nvCxnSpPr>
              <p:spPr>
                <a:xfrm>
                  <a:off x="32951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9BF6938D-A300-4D5C-8E4F-4FBFF9880310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2C368DAC-ED72-418B-BB58-22A9EBABC287}"/>
                    </a:ext>
                  </a:extLst>
                </p:cNvPr>
                <p:cNvCxnSpPr/>
                <p:nvPr/>
              </p:nvCxnSpPr>
              <p:spPr>
                <a:xfrm>
                  <a:off x="98854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EC1711E-ABCA-4911-8DBD-2875A8456EF4}"/>
                    </a:ext>
                  </a:extLst>
                </p:cNvPr>
                <p:cNvCxnSpPr/>
                <p:nvPr/>
              </p:nvCxnSpPr>
              <p:spPr>
                <a:xfrm>
                  <a:off x="65902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89290615-FFDF-4C1B-9930-59588ADCE1D0}"/>
                    </a:ext>
                  </a:extLst>
                </p:cNvPr>
                <p:cNvCxnSpPr/>
                <p:nvPr/>
              </p:nvCxnSpPr>
              <p:spPr>
                <a:xfrm>
                  <a:off x="164757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87D6E6A-FBCD-44B7-811F-E440101FA6B3}"/>
                    </a:ext>
                  </a:extLst>
                </p:cNvPr>
                <p:cNvCxnSpPr/>
                <p:nvPr/>
              </p:nvCxnSpPr>
              <p:spPr>
                <a:xfrm>
                  <a:off x="131805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C7EE4D9C-5972-4F11-AD88-CDE4D2D4A05E}"/>
                    </a:ext>
                  </a:extLst>
                </p:cNvPr>
                <p:cNvCxnSpPr/>
                <p:nvPr/>
              </p:nvCxnSpPr>
              <p:spPr>
                <a:xfrm>
                  <a:off x="230659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A1D02A60-D36A-429F-8D81-D08F3EF38993}"/>
                    </a:ext>
                  </a:extLst>
                </p:cNvPr>
                <p:cNvCxnSpPr/>
                <p:nvPr/>
              </p:nvCxnSpPr>
              <p:spPr>
                <a:xfrm>
                  <a:off x="197708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88E78551-A749-4A2E-8477-CABB2C2782EC}"/>
                    </a:ext>
                  </a:extLst>
                </p:cNvPr>
                <p:cNvCxnSpPr/>
                <p:nvPr/>
              </p:nvCxnSpPr>
              <p:spPr>
                <a:xfrm>
                  <a:off x="296562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FBD58499-8938-44E0-8520-DDE63A4C4496}"/>
                    </a:ext>
                  </a:extLst>
                </p:cNvPr>
                <p:cNvCxnSpPr/>
                <p:nvPr/>
              </p:nvCxnSpPr>
              <p:spPr>
                <a:xfrm>
                  <a:off x="263611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BC923EA8-C256-4634-8339-7DB6BA413CD2}"/>
                    </a:ext>
                  </a:extLst>
                </p:cNvPr>
                <p:cNvCxnSpPr/>
                <p:nvPr/>
              </p:nvCxnSpPr>
              <p:spPr>
                <a:xfrm>
                  <a:off x="362465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3BABF286-6674-4701-B1E9-263284795AB3}"/>
                    </a:ext>
                  </a:extLst>
                </p:cNvPr>
                <p:cNvCxnSpPr/>
                <p:nvPr/>
              </p:nvCxnSpPr>
              <p:spPr>
                <a:xfrm>
                  <a:off x="329514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9FB23A9-E6D7-43CC-A0D5-725192604B3D}"/>
                    </a:ext>
                  </a:extLst>
                </p:cNvPr>
                <p:cNvCxnSpPr/>
                <p:nvPr/>
              </p:nvCxnSpPr>
              <p:spPr>
                <a:xfrm>
                  <a:off x="428368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F23FDEA7-2269-4F06-8F07-260EE77295DF}"/>
                    </a:ext>
                  </a:extLst>
                </p:cNvPr>
                <p:cNvCxnSpPr/>
                <p:nvPr/>
              </p:nvCxnSpPr>
              <p:spPr>
                <a:xfrm>
                  <a:off x="395416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E8A88CA9-B891-491E-95C8-1C4D7ACDAA96}"/>
                    </a:ext>
                  </a:extLst>
                </p:cNvPr>
                <p:cNvCxnSpPr/>
                <p:nvPr/>
              </p:nvCxnSpPr>
              <p:spPr>
                <a:xfrm>
                  <a:off x="494271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C6C7A0C6-4EAC-4FEF-85DD-F06A1AACCCD9}"/>
                    </a:ext>
                  </a:extLst>
                </p:cNvPr>
                <p:cNvCxnSpPr/>
                <p:nvPr/>
              </p:nvCxnSpPr>
              <p:spPr>
                <a:xfrm>
                  <a:off x="461319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BC387629-3884-4ADF-98D9-B40527E1A937}"/>
                    </a:ext>
                  </a:extLst>
                </p:cNvPr>
                <p:cNvCxnSpPr/>
                <p:nvPr/>
              </p:nvCxnSpPr>
              <p:spPr>
                <a:xfrm>
                  <a:off x="560173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DC1FB6E3-5983-42E2-B487-B2A550667A58}"/>
                    </a:ext>
                  </a:extLst>
                </p:cNvPr>
                <p:cNvCxnSpPr/>
                <p:nvPr/>
              </p:nvCxnSpPr>
              <p:spPr>
                <a:xfrm>
                  <a:off x="527222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BE47B01B-846E-438F-95BE-84D5D1A6988B}"/>
                    </a:ext>
                  </a:extLst>
                </p:cNvPr>
                <p:cNvCxnSpPr/>
                <p:nvPr/>
              </p:nvCxnSpPr>
              <p:spPr>
                <a:xfrm>
                  <a:off x="626076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DAAA516D-477A-4244-8BF2-30CB948742FB}"/>
                    </a:ext>
                  </a:extLst>
                </p:cNvPr>
                <p:cNvCxnSpPr/>
                <p:nvPr/>
              </p:nvCxnSpPr>
              <p:spPr>
                <a:xfrm>
                  <a:off x="593125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1B7D312D-F4D1-4D37-9DD6-637968C596A3}"/>
                    </a:ext>
                  </a:extLst>
                </p:cNvPr>
                <p:cNvCxnSpPr/>
                <p:nvPr/>
              </p:nvCxnSpPr>
              <p:spPr>
                <a:xfrm>
                  <a:off x="691979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F0831B2C-01F0-4C7A-BA32-9CB020598BF8}"/>
                    </a:ext>
                  </a:extLst>
                </p:cNvPr>
                <p:cNvCxnSpPr/>
                <p:nvPr/>
              </p:nvCxnSpPr>
              <p:spPr>
                <a:xfrm>
                  <a:off x="659028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5FA4CBA0-89DA-4E51-8503-D9D34E32D744}"/>
                    </a:ext>
                  </a:extLst>
                </p:cNvPr>
                <p:cNvCxnSpPr/>
                <p:nvPr/>
              </p:nvCxnSpPr>
              <p:spPr>
                <a:xfrm>
                  <a:off x="757882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24F47CE-2594-44BF-B7AB-D72724CDF156}"/>
                    </a:ext>
                  </a:extLst>
                </p:cNvPr>
                <p:cNvCxnSpPr/>
                <p:nvPr/>
              </p:nvCxnSpPr>
              <p:spPr>
                <a:xfrm>
                  <a:off x="724930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988568FF-7259-4F57-B421-DD1BF280A590}"/>
                    </a:ext>
                  </a:extLst>
                </p:cNvPr>
                <p:cNvCxnSpPr/>
                <p:nvPr/>
              </p:nvCxnSpPr>
              <p:spPr>
                <a:xfrm>
                  <a:off x="823785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EB6004BB-45E2-44DE-9D6C-1EA1B31F75E8}"/>
                    </a:ext>
                  </a:extLst>
                </p:cNvPr>
                <p:cNvCxnSpPr/>
                <p:nvPr/>
              </p:nvCxnSpPr>
              <p:spPr>
                <a:xfrm>
                  <a:off x="790833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8C72E3C8-520C-497F-A4D5-DCF44D12CD80}"/>
                    </a:ext>
                  </a:extLst>
                </p:cNvPr>
                <p:cNvCxnSpPr/>
                <p:nvPr/>
              </p:nvCxnSpPr>
              <p:spPr>
                <a:xfrm>
                  <a:off x="889687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7B720938-127D-49F5-97AF-562D32A74600}"/>
                    </a:ext>
                  </a:extLst>
                </p:cNvPr>
                <p:cNvCxnSpPr/>
                <p:nvPr/>
              </p:nvCxnSpPr>
              <p:spPr>
                <a:xfrm>
                  <a:off x="856736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852789AE-4FBE-467B-B00B-8D948D856D4C}"/>
                    </a:ext>
                  </a:extLst>
                </p:cNvPr>
                <p:cNvCxnSpPr/>
                <p:nvPr/>
              </p:nvCxnSpPr>
              <p:spPr>
                <a:xfrm>
                  <a:off x="955590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FCDC861B-1131-4468-B891-4639874C33C1}"/>
                    </a:ext>
                  </a:extLst>
                </p:cNvPr>
                <p:cNvCxnSpPr/>
                <p:nvPr/>
              </p:nvCxnSpPr>
              <p:spPr>
                <a:xfrm>
                  <a:off x="922639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112DEAC-80A0-4F90-81EC-4D87F645E76D}"/>
                    </a:ext>
                  </a:extLst>
                </p:cNvPr>
                <p:cNvCxnSpPr/>
                <p:nvPr/>
              </p:nvCxnSpPr>
              <p:spPr>
                <a:xfrm>
                  <a:off x="1021493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8A83F6CC-CFBB-4012-B5AB-3DBB9C000E43}"/>
                    </a:ext>
                  </a:extLst>
                </p:cNvPr>
                <p:cNvCxnSpPr/>
                <p:nvPr/>
              </p:nvCxnSpPr>
              <p:spPr>
                <a:xfrm>
                  <a:off x="988542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7086FB9D-BDC7-4EB6-B7F8-9727B0084ACC}"/>
                    </a:ext>
                  </a:extLst>
                </p:cNvPr>
                <p:cNvCxnSpPr/>
                <p:nvPr/>
              </p:nvCxnSpPr>
              <p:spPr>
                <a:xfrm>
                  <a:off x="10873962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C745221B-E8F8-4CB2-8FCD-AE0FE353C32A}"/>
                    </a:ext>
                  </a:extLst>
                </p:cNvPr>
                <p:cNvCxnSpPr/>
                <p:nvPr/>
              </p:nvCxnSpPr>
              <p:spPr>
                <a:xfrm>
                  <a:off x="10544448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5094AAE4-01E5-4C6E-81F6-3A5C0DA6FC6A}"/>
                    </a:ext>
                  </a:extLst>
                </p:cNvPr>
                <p:cNvCxnSpPr/>
                <p:nvPr/>
              </p:nvCxnSpPr>
              <p:spPr>
                <a:xfrm>
                  <a:off x="11532990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F528AFAE-A6AC-4CD7-BDA2-17857F962AB2}"/>
                    </a:ext>
                  </a:extLst>
                </p:cNvPr>
                <p:cNvCxnSpPr/>
                <p:nvPr/>
              </p:nvCxnSpPr>
              <p:spPr>
                <a:xfrm>
                  <a:off x="11203476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5F6B84C4-9796-4319-B3A5-7807A33D0C19}"/>
                    </a:ext>
                  </a:extLst>
                </p:cNvPr>
                <p:cNvCxnSpPr/>
                <p:nvPr/>
              </p:nvCxnSpPr>
              <p:spPr>
                <a:xfrm>
                  <a:off x="12192017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14BC46D6-8B78-452A-85E9-056E038007FC}"/>
                    </a:ext>
                  </a:extLst>
                </p:cNvPr>
                <p:cNvCxnSpPr/>
                <p:nvPr/>
              </p:nvCxnSpPr>
              <p:spPr>
                <a:xfrm>
                  <a:off x="11862504" y="0"/>
                  <a:ext cx="0" cy="685800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227661DF-0032-42D4-848A-1DF956BA62EE}"/>
                  </a:ext>
                </a:extLst>
              </p:cNvPr>
              <p:cNvGrpSpPr/>
              <p:nvPr/>
            </p:nvGrpSpPr>
            <p:grpSpPr>
              <a:xfrm>
                <a:off x="-1" y="0"/>
                <a:ext cx="12191993" cy="6857991"/>
                <a:chOff x="0" y="0"/>
                <a:chExt cx="290286" cy="6857991"/>
              </a:xfrm>
            </p:grpSpPr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A8B104F2-1FE8-4D63-B92B-36A1B724A029}"/>
                    </a:ext>
                  </a:extLst>
                </p:cNvPr>
                <p:cNvCxnSpPr/>
                <p:nvPr/>
              </p:nvCxnSpPr>
              <p:spPr>
                <a:xfrm>
                  <a:off x="0" y="32657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DE01FDE6-42EE-47DE-A4B5-3566FC6E0209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8E20FD14-D0FA-43AC-95DB-3150872E1F31}"/>
                    </a:ext>
                  </a:extLst>
                </p:cNvPr>
                <p:cNvCxnSpPr/>
                <p:nvPr/>
              </p:nvCxnSpPr>
              <p:spPr>
                <a:xfrm>
                  <a:off x="0" y="97971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028DF3B0-4034-45B4-A3E1-B0B55513AF6F}"/>
                    </a:ext>
                  </a:extLst>
                </p:cNvPr>
                <p:cNvCxnSpPr/>
                <p:nvPr/>
              </p:nvCxnSpPr>
              <p:spPr>
                <a:xfrm>
                  <a:off x="0" y="65314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7C67B68B-36B6-46CB-AF56-B2B821C00FAF}"/>
                    </a:ext>
                  </a:extLst>
                </p:cNvPr>
                <p:cNvCxnSpPr/>
                <p:nvPr/>
              </p:nvCxnSpPr>
              <p:spPr>
                <a:xfrm>
                  <a:off x="0" y="163285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DE60AE33-3E26-48DF-B7AD-4C1629648BD3}"/>
                    </a:ext>
                  </a:extLst>
                </p:cNvPr>
                <p:cNvCxnSpPr/>
                <p:nvPr/>
              </p:nvCxnSpPr>
              <p:spPr>
                <a:xfrm>
                  <a:off x="0" y="130628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49230077-BD1C-4346-9269-CE1185B4EC60}"/>
                    </a:ext>
                  </a:extLst>
                </p:cNvPr>
                <p:cNvCxnSpPr/>
                <p:nvPr/>
              </p:nvCxnSpPr>
              <p:spPr>
                <a:xfrm>
                  <a:off x="0" y="228599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03416EBD-0E45-458C-9475-D1F38956C958}"/>
                    </a:ext>
                  </a:extLst>
                </p:cNvPr>
                <p:cNvCxnSpPr/>
                <p:nvPr/>
              </p:nvCxnSpPr>
              <p:spPr>
                <a:xfrm>
                  <a:off x="0" y="195942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AD9E3C15-C229-48BA-83EF-B53E947B4C17}"/>
                    </a:ext>
                  </a:extLst>
                </p:cNvPr>
                <p:cNvCxnSpPr/>
                <p:nvPr/>
              </p:nvCxnSpPr>
              <p:spPr>
                <a:xfrm>
                  <a:off x="0" y="293913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7108ABE6-2564-47F9-80A8-9647EEAB9EE3}"/>
                    </a:ext>
                  </a:extLst>
                </p:cNvPr>
                <p:cNvCxnSpPr/>
                <p:nvPr/>
              </p:nvCxnSpPr>
              <p:spPr>
                <a:xfrm>
                  <a:off x="0" y="261256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31F5B969-81B8-4151-AA30-AB80C3D57C89}"/>
                    </a:ext>
                  </a:extLst>
                </p:cNvPr>
                <p:cNvCxnSpPr/>
                <p:nvPr/>
              </p:nvCxnSpPr>
              <p:spPr>
                <a:xfrm>
                  <a:off x="0" y="359228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D0AC87BF-14F2-4A12-9B7F-08750A4DDC11}"/>
                    </a:ext>
                  </a:extLst>
                </p:cNvPr>
                <p:cNvCxnSpPr/>
                <p:nvPr/>
              </p:nvCxnSpPr>
              <p:spPr>
                <a:xfrm>
                  <a:off x="0" y="326571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63C86CDC-0953-42F0-8DF7-1B70CE60A563}"/>
                    </a:ext>
                  </a:extLst>
                </p:cNvPr>
                <p:cNvCxnSpPr/>
                <p:nvPr/>
              </p:nvCxnSpPr>
              <p:spPr>
                <a:xfrm>
                  <a:off x="0" y="424542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BCD5262D-4A74-4B84-84F0-2923CBB4ADC4}"/>
                    </a:ext>
                  </a:extLst>
                </p:cNvPr>
                <p:cNvCxnSpPr/>
                <p:nvPr/>
              </p:nvCxnSpPr>
              <p:spPr>
                <a:xfrm>
                  <a:off x="0" y="391885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E2397635-6E7F-42E1-9838-F7A4B2562AC5}"/>
                    </a:ext>
                  </a:extLst>
                </p:cNvPr>
                <p:cNvCxnSpPr/>
                <p:nvPr/>
              </p:nvCxnSpPr>
              <p:spPr>
                <a:xfrm>
                  <a:off x="0" y="489856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C725B471-3E31-4D81-AD68-871863B5FFF8}"/>
                    </a:ext>
                  </a:extLst>
                </p:cNvPr>
                <p:cNvCxnSpPr/>
                <p:nvPr/>
              </p:nvCxnSpPr>
              <p:spPr>
                <a:xfrm>
                  <a:off x="0" y="457199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4A732D9C-81BE-41A0-9553-5A9BAC5D4997}"/>
                    </a:ext>
                  </a:extLst>
                </p:cNvPr>
                <p:cNvCxnSpPr/>
                <p:nvPr/>
              </p:nvCxnSpPr>
              <p:spPr>
                <a:xfrm>
                  <a:off x="0" y="555170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49D03A4-8841-4AB5-ACF6-D4CCD93B40CA}"/>
                    </a:ext>
                  </a:extLst>
                </p:cNvPr>
                <p:cNvCxnSpPr/>
                <p:nvPr/>
              </p:nvCxnSpPr>
              <p:spPr>
                <a:xfrm>
                  <a:off x="0" y="522513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C358C4E-BEE4-438F-A5A7-D41B9CEC66DF}"/>
                    </a:ext>
                  </a:extLst>
                </p:cNvPr>
                <p:cNvCxnSpPr/>
                <p:nvPr/>
              </p:nvCxnSpPr>
              <p:spPr>
                <a:xfrm>
                  <a:off x="0" y="620484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D39A6CFE-5C25-41AE-9585-4B6B3A882D6C}"/>
                    </a:ext>
                  </a:extLst>
                </p:cNvPr>
                <p:cNvCxnSpPr/>
                <p:nvPr/>
              </p:nvCxnSpPr>
              <p:spPr>
                <a:xfrm>
                  <a:off x="0" y="587827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0A11B869-E168-4FCB-8D8E-CAD61A31502C}"/>
                    </a:ext>
                  </a:extLst>
                </p:cNvPr>
                <p:cNvCxnSpPr/>
                <p:nvPr/>
              </p:nvCxnSpPr>
              <p:spPr>
                <a:xfrm>
                  <a:off x="0" y="685799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637D3411-FEB4-42A4-A4E6-53C82CAF12C1}"/>
                    </a:ext>
                  </a:extLst>
                </p:cNvPr>
                <p:cNvCxnSpPr/>
                <p:nvPr/>
              </p:nvCxnSpPr>
              <p:spPr>
                <a:xfrm>
                  <a:off x="0" y="653142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F5F0C4C6-AF74-44DA-9406-3E7AED384149}"/>
                </a:ext>
              </a:extLst>
            </p:cNvPr>
            <p:cNvGrpSpPr/>
            <p:nvPr/>
          </p:nvGrpSpPr>
          <p:grpSpPr>
            <a:xfrm>
              <a:off x="481914" y="478968"/>
              <a:ext cx="11532990" cy="5878800"/>
              <a:chOff x="329514" y="326568"/>
              <a:chExt cx="11532990" cy="5878800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959629C5-B76B-49DB-8665-BCCF0700AEA9}"/>
                  </a:ext>
                </a:extLst>
              </p:cNvPr>
              <p:cNvGrpSpPr/>
              <p:nvPr/>
            </p:nvGrpSpPr>
            <p:grpSpPr>
              <a:xfrm>
                <a:off x="329514" y="326568"/>
                <a:ext cx="11532990" cy="5878800"/>
                <a:chOff x="329514" y="7659249"/>
                <a:chExt cx="11532990" cy="290284"/>
              </a:xfrm>
            </p:grpSpPr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02A9E9C8-12EF-4FD8-B59F-AD9AFA41F250}"/>
                    </a:ext>
                  </a:extLst>
                </p:cNvPr>
                <p:cNvCxnSpPr/>
                <p:nvPr/>
              </p:nvCxnSpPr>
              <p:spPr>
                <a:xfrm>
                  <a:off x="32951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89F3C64C-E468-4B31-B0E8-E457A553D7FF}"/>
                    </a:ext>
                  </a:extLst>
                </p:cNvPr>
                <p:cNvCxnSpPr/>
                <p:nvPr/>
              </p:nvCxnSpPr>
              <p:spPr>
                <a:xfrm>
                  <a:off x="98854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8D3063DD-D920-4264-AC88-BA167696829E}"/>
                    </a:ext>
                  </a:extLst>
                </p:cNvPr>
                <p:cNvCxnSpPr/>
                <p:nvPr/>
              </p:nvCxnSpPr>
              <p:spPr>
                <a:xfrm>
                  <a:off x="65902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D4D63840-5FEB-44F8-8D70-127D1369FFA3}"/>
                    </a:ext>
                  </a:extLst>
                </p:cNvPr>
                <p:cNvCxnSpPr/>
                <p:nvPr/>
              </p:nvCxnSpPr>
              <p:spPr>
                <a:xfrm>
                  <a:off x="164757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0CBB9098-BD71-4673-A661-673C0DF5AA6F}"/>
                    </a:ext>
                  </a:extLst>
                </p:cNvPr>
                <p:cNvCxnSpPr/>
                <p:nvPr/>
              </p:nvCxnSpPr>
              <p:spPr>
                <a:xfrm>
                  <a:off x="131805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AE6C7DA8-1FA1-44CA-BBB0-7D6022833D6E}"/>
                    </a:ext>
                  </a:extLst>
                </p:cNvPr>
                <p:cNvCxnSpPr/>
                <p:nvPr/>
              </p:nvCxnSpPr>
              <p:spPr>
                <a:xfrm>
                  <a:off x="230659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BFC41C42-B367-483A-85C2-C14AD27777F4}"/>
                    </a:ext>
                  </a:extLst>
                </p:cNvPr>
                <p:cNvCxnSpPr/>
                <p:nvPr/>
              </p:nvCxnSpPr>
              <p:spPr>
                <a:xfrm>
                  <a:off x="197708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358DD47D-7968-4930-92AC-399D6F78B6DE}"/>
                    </a:ext>
                  </a:extLst>
                </p:cNvPr>
                <p:cNvCxnSpPr/>
                <p:nvPr/>
              </p:nvCxnSpPr>
              <p:spPr>
                <a:xfrm>
                  <a:off x="296562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535C280-03E8-4C3A-AD39-C8114747A35F}"/>
                    </a:ext>
                  </a:extLst>
                </p:cNvPr>
                <p:cNvCxnSpPr/>
                <p:nvPr/>
              </p:nvCxnSpPr>
              <p:spPr>
                <a:xfrm>
                  <a:off x="263611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8D3D78D7-5C2E-4798-A67C-C267B0B1D939}"/>
                    </a:ext>
                  </a:extLst>
                </p:cNvPr>
                <p:cNvCxnSpPr/>
                <p:nvPr/>
              </p:nvCxnSpPr>
              <p:spPr>
                <a:xfrm>
                  <a:off x="362465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963B44B9-A70E-4BE5-9E17-9770183E6124}"/>
                    </a:ext>
                  </a:extLst>
                </p:cNvPr>
                <p:cNvCxnSpPr/>
                <p:nvPr/>
              </p:nvCxnSpPr>
              <p:spPr>
                <a:xfrm>
                  <a:off x="329514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68EDB83C-0A75-4145-B5C0-C0E3F8789DFC}"/>
                    </a:ext>
                  </a:extLst>
                </p:cNvPr>
                <p:cNvCxnSpPr/>
                <p:nvPr/>
              </p:nvCxnSpPr>
              <p:spPr>
                <a:xfrm>
                  <a:off x="428368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BBCC3B8A-B34D-4E0B-8347-DD64E2A84B3A}"/>
                    </a:ext>
                  </a:extLst>
                </p:cNvPr>
                <p:cNvCxnSpPr/>
                <p:nvPr/>
              </p:nvCxnSpPr>
              <p:spPr>
                <a:xfrm>
                  <a:off x="395416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AAF00C96-4D66-4B1A-84AC-695270EC1949}"/>
                    </a:ext>
                  </a:extLst>
                </p:cNvPr>
                <p:cNvCxnSpPr/>
                <p:nvPr/>
              </p:nvCxnSpPr>
              <p:spPr>
                <a:xfrm>
                  <a:off x="494271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68119A2B-33F4-4F0D-829E-3830B2AA19B4}"/>
                    </a:ext>
                  </a:extLst>
                </p:cNvPr>
                <p:cNvCxnSpPr/>
                <p:nvPr/>
              </p:nvCxnSpPr>
              <p:spPr>
                <a:xfrm>
                  <a:off x="461319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BE044DB2-3DB7-4CAC-9CFD-9EB229E8EEFA}"/>
                    </a:ext>
                  </a:extLst>
                </p:cNvPr>
                <p:cNvCxnSpPr/>
                <p:nvPr/>
              </p:nvCxnSpPr>
              <p:spPr>
                <a:xfrm>
                  <a:off x="560173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1662EB9E-F6CC-4767-B511-446BFF3310A5}"/>
                    </a:ext>
                  </a:extLst>
                </p:cNvPr>
                <p:cNvCxnSpPr/>
                <p:nvPr/>
              </p:nvCxnSpPr>
              <p:spPr>
                <a:xfrm>
                  <a:off x="527222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712FC8C6-80C9-42C3-8597-F06F99307F77}"/>
                    </a:ext>
                  </a:extLst>
                </p:cNvPr>
                <p:cNvCxnSpPr/>
                <p:nvPr/>
              </p:nvCxnSpPr>
              <p:spPr>
                <a:xfrm>
                  <a:off x="626076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F0B16139-98C1-4AC9-881B-46A24931F232}"/>
                    </a:ext>
                  </a:extLst>
                </p:cNvPr>
                <p:cNvCxnSpPr/>
                <p:nvPr/>
              </p:nvCxnSpPr>
              <p:spPr>
                <a:xfrm>
                  <a:off x="593125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DBE2C112-6430-4C7E-A8E2-C78E2AB2EA12}"/>
                    </a:ext>
                  </a:extLst>
                </p:cNvPr>
                <p:cNvCxnSpPr/>
                <p:nvPr/>
              </p:nvCxnSpPr>
              <p:spPr>
                <a:xfrm>
                  <a:off x="691979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726957DF-47ED-4D65-8800-F085ACCFE1FD}"/>
                    </a:ext>
                  </a:extLst>
                </p:cNvPr>
                <p:cNvCxnSpPr/>
                <p:nvPr/>
              </p:nvCxnSpPr>
              <p:spPr>
                <a:xfrm>
                  <a:off x="659028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9F196261-542D-486A-9DF7-3BDA9086CB5E}"/>
                    </a:ext>
                  </a:extLst>
                </p:cNvPr>
                <p:cNvCxnSpPr/>
                <p:nvPr/>
              </p:nvCxnSpPr>
              <p:spPr>
                <a:xfrm>
                  <a:off x="757882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36C706F6-7F4F-430A-90EC-C0DC7DCE228B}"/>
                    </a:ext>
                  </a:extLst>
                </p:cNvPr>
                <p:cNvCxnSpPr/>
                <p:nvPr/>
              </p:nvCxnSpPr>
              <p:spPr>
                <a:xfrm>
                  <a:off x="724930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68683E7A-6DE0-456C-A371-DE6E051982F6}"/>
                    </a:ext>
                  </a:extLst>
                </p:cNvPr>
                <p:cNvCxnSpPr/>
                <p:nvPr/>
              </p:nvCxnSpPr>
              <p:spPr>
                <a:xfrm>
                  <a:off x="823785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16C0EFE9-00B1-4B1E-B245-DCA3630F08EF}"/>
                    </a:ext>
                  </a:extLst>
                </p:cNvPr>
                <p:cNvCxnSpPr/>
                <p:nvPr/>
              </p:nvCxnSpPr>
              <p:spPr>
                <a:xfrm>
                  <a:off x="790833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B9E321CF-F559-4D9F-A3B4-515E0F43B7A6}"/>
                    </a:ext>
                  </a:extLst>
                </p:cNvPr>
                <p:cNvCxnSpPr/>
                <p:nvPr/>
              </p:nvCxnSpPr>
              <p:spPr>
                <a:xfrm>
                  <a:off x="889687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DA046096-6B41-4E77-B4B0-62D292EB04F7}"/>
                    </a:ext>
                  </a:extLst>
                </p:cNvPr>
                <p:cNvCxnSpPr/>
                <p:nvPr/>
              </p:nvCxnSpPr>
              <p:spPr>
                <a:xfrm>
                  <a:off x="856736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C91DBEC2-AD48-44B7-99C8-BC05A0CFA508}"/>
                    </a:ext>
                  </a:extLst>
                </p:cNvPr>
                <p:cNvCxnSpPr/>
                <p:nvPr/>
              </p:nvCxnSpPr>
              <p:spPr>
                <a:xfrm>
                  <a:off x="955590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F6249704-D7A1-4294-B54F-533A95218730}"/>
                    </a:ext>
                  </a:extLst>
                </p:cNvPr>
                <p:cNvCxnSpPr/>
                <p:nvPr/>
              </p:nvCxnSpPr>
              <p:spPr>
                <a:xfrm>
                  <a:off x="922639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31248934-071C-42C7-B4CE-819AE60C2A10}"/>
                    </a:ext>
                  </a:extLst>
                </p:cNvPr>
                <p:cNvCxnSpPr/>
                <p:nvPr/>
              </p:nvCxnSpPr>
              <p:spPr>
                <a:xfrm>
                  <a:off x="1021493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0992A428-8766-42AD-A492-CCEF2552BFE8}"/>
                    </a:ext>
                  </a:extLst>
                </p:cNvPr>
                <p:cNvCxnSpPr/>
                <p:nvPr/>
              </p:nvCxnSpPr>
              <p:spPr>
                <a:xfrm>
                  <a:off x="988542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A14CF3FB-E5AB-44B9-B5ED-D8A18177C53D}"/>
                    </a:ext>
                  </a:extLst>
                </p:cNvPr>
                <p:cNvCxnSpPr/>
                <p:nvPr/>
              </p:nvCxnSpPr>
              <p:spPr>
                <a:xfrm>
                  <a:off x="10873962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4DAF4BB5-AE87-4E23-89D7-5217AE443338}"/>
                    </a:ext>
                  </a:extLst>
                </p:cNvPr>
                <p:cNvCxnSpPr/>
                <p:nvPr/>
              </p:nvCxnSpPr>
              <p:spPr>
                <a:xfrm>
                  <a:off x="10544448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A042475F-8DDF-4B12-89F2-CAE2752D1D86}"/>
                    </a:ext>
                  </a:extLst>
                </p:cNvPr>
                <p:cNvCxnSpPr/>
                <p:nvPr/>
              </p:nvCxnSpPr>
              <p:spPr>
                <a:xfrm>
                  <a:off x="11532990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F64BE6EB-ED6F-4DBE-9783-C84E6F7865A4}"/>
                    </a:ext>
                  </a:extLst>
                </p:cNvPr>
                <p:cNvCxnSpPr/>
                <p:nvPr/>
              </p:nvCxnSpPr>
              <p:spPr>
                <a:xfrm>
                  <a:off x="11203476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08B729EE-88A3-48DB-BD13-99712E7729A5}"/>
                    </a:ext>
                  </a:extLst>
                </p:cNvPr>
                <p:cNvCxnSpPr/>
                <p:nvPr/>
              </p:nvCxnSpPr>
              <p:spPr>
                <a:xfrm>
                  <a:off x="11862504" y="7659249"/>
                  <a:ext cx="0" cy="290284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65C56642-1A38-44FE-A60F-896552CF671B}"/>
                  </a:ext>
                </a:extLst>
              </p:cNvPr>
              <p:cNvGrpSpPr/>
              <p:nvPr/>
            </p:nvGrpSpPr>
            <p:grpSpPr>
              <a:xfrm>
                <a:off x="329514" y="326571"/>
                <a:ext cx="11532972" cy="5878278"/>
                <a:chOff x="0" y="326571"/>
                <a:chExt cx="290286" cy="587827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2C9C3606-2AE4-4321-B0EC-ECF90B13BD0A}"/>
                    </a:ext>
                  </a:extLst>
                </p:cNvPr>
                <p:cNvCxnSpPr/>
                <p:nvPr/>
              </p:nvCxnSpPr>
              <p:spPr>
                <a:xfrm>
                  <a:off x="0" y="32657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1A873C48-9220-4A4F-BC71-7CFC8A5B3C11}"/>
                    </a:ext>
                  </a:extLst>
                </p:cNvPr>
                <p:cNvCxnSpPr/>
                <p:nvPr/>
              </p:nvCxnSpPr>
              <p:spPr>
                <a:xfrm>
                  <a:off x="0" y="97971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D207E6F9-7395-41EB-81D5-45C05DBAA4B9}"/>
                    </a:ext>
                  </a:extLst>
                </p:cNvPr>
                <p:cNvCxnSpPr/>
                <p:nvPr/>
              </p:nvCxnSpPr>
              <p:spPr>
                <a:xfrm>
                  <a:off x="0" y="65314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C8E4AA01-8939-4597-9530-FF1CC87186F9}"/>
                    </a:ext>
                  </a:extLst>
                </p:cNvPr>
                <p:cNvCxnSpPr/>
                <p:nvPr/>
              </p:nvCxnSpPr>
              <p:spPr>
                <a:xfrm>
                  <a:off x="0" y="163285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188F81DE-648D-4C43-BD3E-66EEAE3DD217}"/>
                    </a:ext>
                  </a:extLst>
                </p:cNvPr>
                <p:cNvCxnSpPr/>
                <p:nvPr/>
              </p:nvCxnSpPr>
              <p:spPr>
                <a:xfrm>
                  <a:off x="0" y="130628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579E8F3-5233-418C-AEC5-F75DC38ACDEF}"/>
                    </a:ext>
                  </a:extLst>
                </p:cNvPr>
                <p:cNvCxnSpPr/>
                <p:nvPr/>
              </p:nvCxnSpPr>
              <p:spPr>
                <a:xfrm>
                  <a:off x="0" y="228599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8AF5C722-A59C-4548-A78C-2345421CFC5B}"/>
                    </a:ext>
                  </a:extLst>
                </p:cNvPr>
                <p:cNvCxnSpPr/>
                <p:nvPr/>
              </p:nvCxnSpPr>
              <p:spPr>
                <a:xfrm>
                  <a:off x="0" y="195942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FF13D5CD-6DDC-4084-B2C7-FDF30A5CFA7D}"/>
                    </a:ext>
                  </a:extLst>
                </p:cNvPr>
                <p:cNvCxnSpPr/>
                <p:nvPr/>
              </p:nvCxnSpPr>
              <p:spPr>
                <a:xfrm>
                  <a:off x="0" y="293913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D7BC1EF2-4039-47AD-BD61-3AB0165C5F48}"/>
                    </a:ext>
                  </a:extLst>
                </p:cNvPr>
                <p:cNvCxnSpPr/>
                <p:nvPr/>
              </p:nvCxnSpPr>
              <p:spPr>
                <a:xfrm>
                  <a:off x="0" y="261256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449BF3C1-748F-448A-BD0C-09206B9E5160}"/>
                    </a:ext>
                  </a:extLst>
                </p:cNvPr>
                <p:cNvCxnSpPr/>
                <p:nvPr/>
              </p:nvCxnSpPr>
              <p:spPr>
                <a:xfrm>
                  <a:off x="0" y="3592281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C2D8A61B-9F96-4CCA-8C5F-F2946CB4AC21}"/>
                    </a:ext>
                  </a:extLst>
                </p:cNvPr>
                <p:cNvCxnSpPr/>
                <p:nvPr/>
              </p:nvCxnSpPr>
              <p:spPr>
                <a:xfrm>
                  <a:off x="0" y="3265710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43AA27A5-2ECA-4563-853C-8E000E0E219D}"/>
                    </a:ext>
                  </a:extLst>
                </p:cNvPr>
                <p:cNvCxnSpPr/>
                <p:nvPr/>
              </p:nvCxnSpPr>
              <p:spPr>
                <a:xfrm>
                  <a:off x="0" y="4245423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E237B36-493C-4D63-AE3D-2895039F2098}"/>
                    </a:ext>
                  </a:extLst>
                </p:cNvPr>
                <p:cNvCxnSpPr/>
                <p:nvPr/>
              </p:nvCxnSpPr>
              <p:spPr>
                <a:xfrm>
                  <a:off x="0" y="3918852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C61F7156-CFDC-453A-8600-BFB0308C1EED}"/>
                    </a:ext>
                  </a:extLst>
                </p:cNvPr>
                <p:cNvCxnSpPr/>
                <p:nvPr/>
              </p:nvCxnSpPr>
              <p:spPr>
                <a:xfrm>
                  <a:off x="0" y="4898565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D5D9B0D5-F782-4988-A201-54C8A8781601}"/>
                    </a:ext>
                  </a:extLst>
                </p:cNvPr>
                <p:cNvCxnSpPr/>
                <p:nvPr/>
              </p:nvCxnSpPr>
              <p:spPr>
                <a:xfrm>
                  <a:off x="0" y="4571994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7E95871F-98D2-45D8-839E-862CC3E19F06}"/>
                    </a:ext>
                  </a:extLst>
                </p:cNvPr>
                <p:cNvCxnSpPr/>
                <p:nvPr/>
              </p:nvCxnSpPr>
              <p:spPr>
                <a:xfrm>
                  <a:off x="0" y="6204849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9D3F01A2-DF4E-477F-ADD3-45C5320AC6AA}"/>
                    </a:ext>
                  </a:extLst>
                </p:cNvPr>
                <p:cNvCxnSpPr/>
                <p:nvPr/>
              </p:nvCxnSpPr>
              <p:spPr>
                <a:xfrm>
                  <a:off x="0" y="5225136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BCEFF40D-D627-4E9B-A0F1-99E0118F85CD}"/>
                    </a:ext>
                  </a:extLst>
                </p:cNvPr>
                <p:cNvCxnSpPr/>
                <p:nvPr/>
              </p:nvCxnSpPr>
              <p:spPr>
                <a:xfrm>
                  <a:off x="0" y="5551707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D3DF13EE-50B3-421B-869D-C83D8FBFFBAE}"/>
                    </a:ext>
                  </a:extLst>
                </p:cNvPr>
                <p:cNvCxnSpPr/>
                <p:nvPr/>
              </p:nvCxnSpPr>
              <p:spPr>
                <a:xfrm>
                  <a:off x="0" y="5878278"/>
                  <a:ext cx="290286" cy="0"/>
                </a:xfrm>
                <a:prstGeom prst="line">
                  <a:avLst/>
                </a:prstGeom>
                <a:ln w="6350">
                  <a:solidFill>
                    <a:srgbClr val="DBDBDB">
                      <a:alpha val="2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Master Grid Edge">
            <a:extLst>
              <a:ext uri="{FF2B5EF4-FFF2-40B4-BE49-F238E27FC236}">
                <a16:creationId xmlns:a16="http://schemas.microsoft.com/office/drawing/2014/main" id="{41418BFA-A91B-4B61-9FA9-3B2768EF5BB6}"/>
              </a:ext>
            </a:extLst>
          </p:cNvPr>
          <p:cNvGrpSpPr/>
          <p:nvPr userDrawn="1"/>
        </p:nvGrpSpPr>
        <p:grpSpPr>
          <a:xfrm>
            <a:off x="-435429" y="-435426"/>
            <a:ext cx="13043121" cy="7728852"/>
            <a:chOff x="-435429" y="-435426"/>
            <a:chExt cx="13043121" cy="77288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427D9B-3B8B-4C38-9C39-5EF7E502DBA0}"/>
                </a:ext>
              </a:extLst>
            </p:cNvPr>
            <p:cNvGrpSpPr/>
            <p:nvPr userDrawn="1"/>
          </p:nvGrpSpPr>
          <p:grpSpPr>
            <a:xfrm>
              <a:off x="-435429" y="-435426"/>
              <a:ext cx="13043121" cy="7728852"/>
              <a:chOff x="-435429" y="-435426"/>
              <a:chExt cx="13043121" cy="7728852"/>
            </a:xfrm>
          </p:grpSpPr>
          <p:cxnSp>
            <p:nvCxnSpPr>
              <p:cNvPr id="1372" name="Straight Connector 1371">
                <a:extLst>
                  <a:ext uri="{FF2B5EF4-FFF2-40B4-BE49-F238E27FC236}">
                    <a16:creationId xmlns:a16="http://schemas.microsoft.com/office/drawing/2014/main" id="{0D48C6F6-C67A-4B0B-B83C-83FFE41B7A91}"/>
                  </a:ext>
                </a:extLst>
              </p:cNvPr>
              <p:cNvCxnSpPr/>
              <p:nvPr userDrawn="1"/>
            </p:nvCxnSpPr>
            <p:spPr>
              <a:xfrm>
                <a:off x="-435429" y="48985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Straight Connector 1372">
                <a:extLst>
                  <a:ext uri="{FF2B5EF4-FFF2-40B4-BE49-F238E27FC236}">
                    <a16:creationId xmlns:a16="http://schemas.microsoft.com/office/drawing/2014/main" id="{8FE3C9B7-A179-4ABC-9EFA-E64C716A22AA}"/>
                  </a:ext>
                </a:extLst>
              </p:cNvPr>
              <p:cNvCxnSpPr/>
              <p:nvPr userDrawn="1"/>
            </p:nvCxnSpPr>
            <p:spPr>
              <a:xfrm>
                <a:off x="-435429" y="3265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Straight Connector 1373">
                <a:extLst>
                  <a:ext uri="{FF2B5EF4-FFF2-40B4-BE49-F238E27FC236}">
                    <a16:creationId xmlns:a16="http://schemas.microsoft.com/office/drawing/2014/main" id="{E2A92BC7-4BD2-46A9-8859-77DBDB17E323}"/>
                  </a:ext>
                </a:extLst>
              </p:cNvPr>
              <p:cNvCxnSpPr/>
              <p:nvPr userDrawn="1"/>
            </p:nvCxnSpPr>
            <p:spPr>
              <a:xfrm>
                <a:off x="-435429" y="81642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5" name="Straight Connector 1374">
                <a:extLst>
                  <a:ext uri="{FF2B5EF4-FFF2-40B4-BE49-F238E27FC236}">
                    <a16:creationId xmlns:a16="http://schemas.microsoft.com/office/drawing/2014/main" id="{4CA4EEE7-B75B-49B7-8459-BDC1C0DC2F21}"/>
                  </a:ext>
                </a:extLst>
              </p:cNvPr>
              <p:cNvCxnSpPr/>
              <p:nvPr userDrawn="1"/>
            </p:nvCxnSpPr>
            <p:spPr>
              <a:xfrm>
                <a:off x="-435429" y="6531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6" name="Straight Connector 1375">
                <a:extLst>
                  <a:ext uri="{FF2B5EF4-FFF2-40B4-BE49-F238E27FC236}">
                    <a16:creationId xmlns:a16="http://schemas.microsoft.com/office/drawing/2014/main" id="{5115D53E-92C1-4E8B-A0DC-15EA4127FA95}"/>
                  </a:ext>
                </a:extLst>
              </p:cNvPr>
              <p:cNvCxnSpPr/>
              <p:nvPr userDrawn="1"/>
            </p:nvCxnSpPr>
            <p:spPr>
              <a:xfrm>
                <a:off x="-435429" y="114299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7" name="Straight Connector 1376">
                <a:extLst>
                  <a:ext uri="{FF2B5EF4-FFF2-40B4-BE49-F238E27FC236}">
                    <a16:creationId xmlns:a16="http://schemas.microsoft.com/office/drawing/2014/main" id="{A93C7B30-888B-4742-88C6-ECD3AB574BE0}"/>
                  </a:ext>
                </a:extLst>
              </p:cNvPr>
              <p:cNvCxnSpPr/>
              <p:nvPr userDrawn="1"/>
            </p:nvCxnSpPr>
            <p:spPr>
              <a:xfrm>
                <a:off x="-435429" y="9797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>
                <a:extLst>
                  <a:ext uri="{FF2B5EF4-FFF2-40B4-BE49-F238E27FC236}">
                    <a16:creationId xmlns:a16="http://schemas.microsoft.com/office/drawing/2014/main" id="{3C9085B0-4123-496B-8745-1EC1EE0DB992}"/>
                  </a:ext>
                </a:extLst>
              </p:cNvPr>
              <p:cNvCxnSpPr/>
              <p:nvPr userDrawn="1"/>
            </p:nvCxnSpPr>
            <p:spPr>
              <a:xfrm>
                <a:off x="-435429" y="146956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>
                <a:extLst>
                  <a:ext uri="{FF2B5EF4-FFF2-40B4-BE49-F238E27FC236}">
                    <a16:creationId xmlns:a16="http://schemas.microsoft.com/office/drawing/2014/main" id="{CAD4C804-2FB1-454C-B59B-07C4CF426D47}"/>
                  </a:ext>
                </a:extLst>
              </p:cNvPr>
              <p:cNvCxnSpPr/>
              <p:nvPr userDrawn="1"/>
            </p:nvCxnSpPr>
            <p:spPr>
              <a:xfrm>
                <a:off x="-435429" y="13062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0" name="Straight Connector 1379">
                <a:extLst>
                  <a:ext uri="{FF2B5EF4-FFF2-40B4-BE49-F238E27FC236}">
                    <a16:creationId xmlns:a16="http://schemas.microsoft.com/office/drawing/2014/main" id="{3D11F836-0FE4-4E95-96CE-104A2D76FE2B}"/>
                  </a:ext>
                </a:extLst>
              </p:cNvPr>
              <p:cNvCxnSpPr/>
              <p:nvPr userDrawn="1"/>
            </p:nvCxnSpPr>
            <p:spPr>
              <a:xfrm>
                <a:off x="-435429" y="179613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C6967465-01D9-4715-8A57-A31C9DF8260F}"/>
                  </a:ext>
                </a:extLst>
              </p:cNvPr>
              <p:cNvCxnSpPr/>
              <p:nvPr userDrawn="1"/>
            </p:nvCxnSpPr>
            <p:spPr>
              <a:xfrm>
                <a:off x="-435429" y="16328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>
                <a:extLst>
                  <a:ext uri="{FF2B5EF4-FFF2-40B4-BE49-F238E27FC236}">
                    <a16:creationId xmlns:a16="http://schemas.microsoft.com/office/drawing/2014/main" id="{3DDC8228-B10D-4D8E-9206-B28493C02FA0}"/>
                  </a:ext>
                </a:extLst>
              </p:cNvPr>
              <p:cNvCxnSpPr/>
              <p:nvPr userDrawn="1"/>
            </p:nvCxnSpPr>
            <p:spPr>
              <a:xfrm>
                <a:off x="-435429" y="212270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DC26D17E-F53E-47FE-841D-E40C315D6D8B}"/>
                  </a:ext>
                </a:extLst>
              </p:cNvPr>
              <p:cNvCxnSpPr/>
              <p:nvPr userDrawn="1"/>
            </p:nvCxnSpPr>
            <p:spPr>
              <a:xfrm>
                <a:off x="-435429" y="195942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B73DA299-4D72-49FC-BE54-93714874307A}"/>
                  </a:ext>
                </a:extLst>
              </p:cNvPr>
              <p:cNvCxnSpPr/>
              <p:nvPr userDrawn="1"/>
            </p:nvCxnSpPr>
            <p:spPr>
              <a:xfrm>
                <a:off x="-435429" y="244928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17920ECC-BC43-4AF0-B255-2BA40C6F6CD7}"/>
                  </a:ext>
                </a:extLst>
              </p:cNvPr>
              <p:cNvCxnSpPr/>
              <p:nvPr userDrawn="1"/>
            </p:nvCxnSpPr>
            <p:spPr>
              <a:xfrm>
                <a:off x="-435429" y="228599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8FB481FB-0292-4FCA-8B3E-12A62FCFEF1D}"/>
                  </a:ext>
                </a:extLst>
              </p:cNvPr>
              <p:cNvCxnSpPr/>
              <p:nvPr userDrawn="1"/>
            </p:nvCxnSpPr>
            <p:spPr>
              <a:xfrm>
                <a:off x="-435429" y="277585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D703CB35-60BE-4D86-8215-CE6E2C378AB7}"/>
                  </a:ext>
                </a:extLst>
              </p:cNvPr>
              <p:cNvCxnSpPr/>
              <p:nvPr userDrawn="1"/>
            </p:nvCxnSpPr>
            <p:spPr>
              <a:xfrm>
                <a:off x="-435429" y="261256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>
                <a:extLst>
                  <a:ext uri="{FF2B5EF4-FFF2-40B4-BE49-F238E27FC236}">
                    <a16:creationId xmlns:a16="http://schemas.microsoft.com/office/drawing/2014/main" id="{95ED6DEF-8382-41F0-BA34-D1990921C17C}"/>
                  </a:ext>
                </a:extLst>
              </p:cNvPr>
              <p:cNvCxnSpPr/>
              <p:nvPr userDrawn="1"/>
            </p:nvCxnSpPr>
            <p:spPr>
              <a:xfrm>
                <a:off x="-435429" y="310242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>
                <a:extLst>
                  <a:ext uri="{FF2B5EF4-FFF2-40B4-BE49-F238E27FC236}">
                    <a16:creationId xmlns:a16="http://schemas.microsoft.com/office/drawing/2014/main" id="{6C27E6DB-0F15-4E2D-8E21-C678DBB75C0B}"/>
                  </a:ext>
                </a:extLst>
              </p:cNvPr>
              <p:cNvCxnSpPr/>
              <p:nvPr userDrawn="1"/>
            </p:nvCxnSpPr>
            <p:spPr>
              <a:xfrm>
                <a:off x="-435429" y="293913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>
                <a:extLst>
                  <a:ext uri="{FF2B5EF4-FFF2-40B4-BE49-F238E27FC236}">
                    <a16:creationId xmlns:a16="http://schemas.microsoft.com/office/drawing/2014/main" id="{BF769C77-89F5-4BBE-A43F-8B11A5BDFDFA}"/>
                  </a:ext>
                </a:extLst>
              </p:cNvPr>
              <p:cNvCxnSpPr/>
              <p:nvPr userDrawn="1"/>
            </p:nvCxnSpPr>
            <p:spPr>
              <a:xfrm>
                <a:off x="-435429" y="342899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>
                <a:extLst>
                  <a:ext uri="{FF2B5EF4-FFF2-40B4-BE49-F238E27FC236}">
                    <a16:creationId xmlns:a16="http://schemas.microsoft.com/office/drawing/2014/main" id="{DF5C9025-ECF3-4784-8CA7-922D9F05A0E5}"/>
                  </a:ext>
                </a:extLst>
              </p:cNvPr>
              <p:cNvCxnSpPr/>
              <p:nvPr userDrawn="1"/>
            </p:nvCxnSpPr>
            <p:spPr>
              <a:xfrm>
                <a:off x="-435429" y="326570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>
                <a:extLst>
                  <a:ext uri="{FF2B5EF4-FFF2-40B4-BE49-F238E27FC236}">
                    <a16:creationId xmlns:a16="http://schemas.microsoft.com/office/drawing/2014/main" id="{64CCA04E-0AAB-486A-86C5-306D99AF5676}"/>
                  </a:ext>
                </a:extLst>
              </p:cNvPr>
              <p:cNvCxnSpPr/>
              <p:nvPr userDrawn="1"/>
            </p:nvCxnSpPr>
            <p:spPr>
              <a:xfrm>
                <a:off x="-435429" y="375556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>
                <a:extLst>
                  <a:ext uri="{FF2B5EF4-FFF2-40B4-BE49-F238E27FC236}">
                    <a16:creationId xmlns:a16="http://schemas.microsoft.com/office/drawing/2014/main" id="{210C58CF-20D4-4750-88FB-AC86507F47CA}"/>
                  </a:ext>
                </a:extLst>
              </p:cNvPr>
              <p:cNvCxnSpPr/>
              <p:nvPr userDrawn="1"/>
            </p:nvCxnSpPr>
            <p:spPr>
              <a:xfrm>
                <a:off x="-435429" y="359227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9" name="Straight Connector 1438">
                <a:extLst>
                  <a:ext uri="{FF2B5EF4-FFF2-40B4-BE49-F238E27FC236}">
                    <a16:creationId xmlns:a16="http://schemas.microsoft.com/office/drawing/2014/main" id="{EB1C2386-EBDC-4313-AD95-BC1EA3B00D44}"/>
                  </a:ext>
                </a:extLst>
              </p:cNvPr>
              <p:cNvCxnSpPr/>
              <p:nvPr userDrawn="1"/>
            </p:nvCxnSpPr>
            <p:spPr>
              <a:xfrm>
                <a:off x="-435429" y="408175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>
                <a:extLst>
                  <a:ext uri="{FF2B5EF4-FFF2-40B4-BE49-F238E27FC236}">
                    <a16:creationId xmlns:a16="http://schemas.microsoft.com/office/drawing/2014/main" id="{2545E5FF-62E2-46A7-8308-13410B2A9EA3}"/>
                  </a:ext>
                </a:extLst>
              </p:cNvPr>
              <p:cNvCxnSpPr/>
              <p:nvPr userDrawn="1"/>
            </p:nvCxnSpPr>
            <p:spPr>
              <a:xfrm>
                <a:off x="-435429" y="391846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>
                <a:extLst>
                  <a:ext uri="{FF2B5EF4-FFF2-40B4-BE49-F238E27FC236}">
                    <a16:creationId xmlns:a16="http://schemas.microsoft.com/office/drawing/2014/main" id="{7C5E659C-ED93-4A42-B7A2-7AF650A2AD91}"/>
                  </a:ext>
                </a:extLst>
              </p:cNvPr>
              <p:cNvCxnSpPr/>
              <p:nvPr userDrawn="1"/>
            </p:nvCxnSpPr>
            <p:spPr>
              <a:xfrm>
                <a:off x="-435429" y="440832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>
                <a:extLst>
                  <a:ext uri="{FF2B5EF4-FFF2-40B4-BE49-F238E27FC236}">
                    <a16:creationId xmlns:a16="http://schemas.microsoft.com/office/drawing/2014/main" id="{29953017-3E4A-4B60-8EB9-F4E96C8A8677}"/>
                  </a:ext>
                </a:extLst>
              </p:cNvPr>
              <p:cNvCxnSpPr/>
              <p:nvPr userDrawn="1"/>
            </p:nvCxnSpPr>
            <p:spPr>
              <a:xfrm>
                <a:off x="-435429" y="424504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>
                <a:extLst>
                  <a:ext uri="{FF2B5EF4-FFF2-40B4-BE49-F238E27FC236}">
                    <a16:creationId xmlns:a16="http://schemas.microsoft.com/office/drawing/2014/main" id="{D21B177D-3A5E-41D0-A723-CC1E031D6DAC}"/>
                  </a:ext>
                </a:extLst>
              </p:cNvPr>
              <p:cNvCxnSpPr/>
              <p:nvPr userDrawn="1"/>
            </p:nvCxnSpPr>
            <p:spPr>
              <a:xfrm>
                <a:off x="-435429" y="473489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>
                <a:extLst>
                  <a:ext uri="{FF2B5EF4-FFF2-40B4-BE49-F238E27FC236}">
                    <a16:creationId xmlns:a16="http://schemas.microsoft.com/office/drawing/2014/main" id="{F1187375-C4BD-4100-AF13-3BB8C653B16D}"/>
                  </a:ext>
                </a:extLst>
              </p:cNvPr>
              <p:cNvCxnSpPr/>
              <p:nvPr userDrawn="1"/>
            </p:nvCxnSpPr>
            <p:spPr>
              <a:xfrm>
                <a:off x="-435429" y="457161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>
                <a:extLst>
                  <a:ext uri="{FF2B5EF4-FFF2-40B4-BE49-F238E27FC236}">
                    <a16:creationId xmlns:a16="http://schemas.microsoft.com/office/drawing/2014/main" id="{F56B7F69-9FDA-41A9-8F04-515EA15E2AE5}"/>
                  </a:ext>
                </a:extLst>
              </p:cNvPr>
              <p:cNvCxnSpPr/>
              <p:nvPr userDrawn="1"/>
            </p:nvCxnSpPr>
            <p:spPr>
              <a:xfrm>
                <a:off x="-435429" y="50614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>
                <a:extLst>
                  <a:ext uri="{FF2B5EF4-FFF2-40B4-BE49-F238E27FC236}">
                    <a16:creationId xmlns:a16="http://schemas.microsoft.com/office/drawing/2014/main" id="{869A711C-75DA-45CC-A10E-093533BD0499}"/>
                  </a:ext>
                </a:extLst>
              </p:cNvPr>
              <p:cNvCxnSpPr/>
              <p:nvPr userDrawn="1"/>
            </p:nvCxnSpPr>
            <p:spPr>
              <a:xfrm>
                <a:off x="-435429" y="53880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>
                <a:extLst>
                  <a:ext uri="{FF2B5EF4-FFF2-40B4-BE49-F238E27FC236}">
                    <a16:creationId xmlns:a16="http://schemas.microsoft.com/office/drawing/2014/main" id="{D2BCB45F-F437-4A94-AF89-688ED352AD66}"/>
                  </a:ext>
                </a:extLst>
              </p:cNvPr>
              <p:cNvCxnSpPr/>
              <p:nvPr userDrawn="1"/>
            </p:nvCxnSpPr>
            <p:spPr>
              <a:xfrm>
                <a:off x="-435429" y="522475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>
                <a:extLst>
                  <a:ext uri="{FF2B5EF4-FFF2-40B4-BE49-F238E27FC236}">
                    <a16:creationId xmlns:a16="http://schemas.microsoft.com/office/drawing/2014/main" id="{681D650B-5525-43F3-9C5E-954EC60B80D7}"/>
                  </a:ext>
                </a:extLst>
              </p:cNvPr>
              <p:cNvCxnSpPr/>
              <p:nvPr userDrawn="1"/>
            </p:nvCxnSpPr>
            <p:spPr>
              <a:xfrm>
                <a:off x="-435429" y="57146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>
                <a:extLst>
                  <a:ext uri="{FF2B5EF4-FFF2-40B4-BE49-F238E27FC236}">
                    <a16:creationId xmlns:a16="http://schemas.microsoft.com/office/drawing/2014/main" id="{930CB92A-1176-485B-92E3-68071683998D}"/>
                  </a:ext>
                </a:extLst>
              </p:cNvPr>
              <p:cNvCxnSpPr/>
              <p:nvPr userDrawn="1"/>
            </p:nvCxnSpPr>
            <p:spPr>
              <a:xfrm>
                <a:off x="-435429" y="555132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>
                <a:extLst>
                  <a:ext uri="{FF2B5EF4-FFF2-40B4-BE49-F238E27FC236}">
                    <a16:creationId xmlns:a16="http://schemas.microsoft.com/office/drawing/2014/main" id="{72FEFD80-28A4-4DDC-8994-99287014CA12}"/>
                  </a:ext>
                </a:extLst>
              </p:cNvPr>
              <p:cNvCxnSpPr/>
              <p:nvPr userDrawn="1"/>
            </p:nvCxnSpPr>
            <p:spPr>
              <a:xfrm>
                <a:off x="-435429" y="60411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2" name="Straight Connector 1451">
                <a:extLst>
                  <a:ext uri="{FF2B5EF4-FFF2-40B4-BE49-F238E27FC236}">
                    <a16:creationId xmlns:a16="http://schemas.microsoft.com/office/drawing/2014/main" id="{698410CF-6AE7-4DC6-B502-EE95E4096A8F}"/>
                  </a:ext>
                </a:extLst>
              </p:cNvPr>
              <p:cNvCxnSpPr/>
              <p:nvPr userDrawn="1"/>
            </p:nvCxnSpPr>
            <p:spPr>
              <a:xfrm>
                <a:off x="-435429" y="587789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3" name="Straight Connector 1452">
                <a:extLst>
                  <a:ext uri="{FF2B5EF4-FFF2-40B4-BE49-F238E27FC236}">
                    <a16:creationId xmlns:a16="http://schemas.microsoft.com/office/drawing/2014/main" id="{A2FD97CB-6390-4504-A4DB-BD17752E831C}"/>
                  </a:ext>
                </a:extLst>
              </p:cNvPr>
              <p:cNvCxnSpPr/>
              <p:nvPr userDrawn="1"/>
            </p:nvCxnSpPr>
            <p:spPr>
              <a:xfrm>
                <a:off x="-435429" y="63677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4" name="Straight Connector 1453">
                <a:extLst>
                  <a:ext uri="{FF2B5EF4-FFF2-40B4-BE49-F238E27FC236}">
                    <a16:creationId xmlns:a16="http://schemas.microsoft.com/office/drawing/2014/main" id="{8E71966A-02B1-4CF9-9835-2AFFF7DF38EF}"/>
                  </a:ext>
                </a:extLst>
              </p:cNvPr>
              <p:cNvCxnSpPr/>
              <p:nvPr userDrawn="1"/>
            </p:nvCxnSpPr>
            <p:spPr>
              <a:xfrm>
                <a:off x="-435429" y="620446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F98703EC-10A7-47FA-8C56-ACFE6CA2B4AF}"/>
                  </a:ext>
                </a:extLst>
              </p:cNvPr>
              <p:cNvCxnSpPr/>
              <p:nvPr userDrawn="1"/>
            </p:nvCxnSpPr>
            <p:spPr>
              <a:xfrm>
                <a:off x="49427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ABA3C1DF-4FC6-41D8-B732-A90172FBA3EE}"/>
                  </a:ext>
                </a:extLst>
              </p:cNvPr>
              <p:cNvCxnSpPr/>
              <p:nvPr userDrawn="1"/>
            </p:nvCxnSpPr>
            <p:spPr>
              <a:xfrm>
                <a:off x="32951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6FEF131F-8B52-4BD9-B4AA-801E5E3C4EB3}"/>
                  </a:ext>
                </a:extLst>
              </p:cNvPr>
              <p:cNvCxnSpPr/>
              <p:nvPr userDrawn="1"/>
            </p:nvCxnSpPr>
            <p:spPr>
              <a:xfrm>
                <a:off x="82378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D2018C6D-9BB5-49A1-9203-2A68B7C1355B}"/>
                  </a:ext>
                </a:extLst>
              </p:cNvPr>
              <p:cNvCxnSpPr/>
              <p:nvPr userDrawn="1"/>
            </p:nvCxnSpPr>
            <p:spPr>
              <a:xfrm>
                <a:off x="65902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42308FD5-86CC-4F45-A75A-8D9831456BAF}"/>
                  </a:ext>
                </a:extLst>
              </p:cNvPr>
              <p:cNvCxnSpPr/>
              <p:nvPr userDrawn="1"/>
            </p:nvCxnSpPr>
            <p:spPr>
              <a:xfrm>
                <a:off x="115330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8551B858-C413-4262-9E3C-78E7425776A1}"/>
                  </a:ext>
                </a:extLst>
              </p:cNvPr>
              <p:cNvCxnSpPr/>
              <p:nvPr userDrawn="1"/>
            </p:nvCxnSpPr>
            <p:spPr>
              <a:xfrm>
                <a:off x="98854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29CB8798-9C96-44A3-9775-E07A5A434AAB}"/>
                  </a:ext>
                </a:extLst>
              </p:cNvPr>
              <p:cNvCxnSpPr/>
              <p:nvPr userDrawn="1"/>
            </p:nvCxnSpPr>
            <p:spPr>
              <a:xfrm>
                <a:off x="148281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55ADA04C-C258-47C9-8E78-FB8230EBEE4D}"/>
                  </a:ext>
                </a:extLst>
              </p:cNvPr>
              <p:cNvCxnSpPr/>
              <p:nvPr userDrawn="1"/>
            </p:nvCxnSpPr>
            <p:spPr>
              <a:xfrm>
                <a:off x="131805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8A42789B-A802-41DE-A9CF-AFB96BF909DE}"/>
                  </a:ext>
                </a:extLst>
              </p:cNvPr>
              <p:cNvCxnSpPr/>
              <p:nvPr userDrawn="1"/>
            </p:nvCxnSpPr>
            <p:spPr>
              <a:xfrm>
                <a:off x="181232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7AF31126-7AE0-4F67-91EE-574F98393F45}"/>
                  </a:ext>
                </a:extLst>
              </p:cNvPr>
              <p:cNvCxnSpPr/>
              <p:nvPr userDrawn="1"/>
            </p:nvCxnSpPr>
            <p:spPr>
              <a:xfrm>
                <a:off x="164757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0A47E2A5-1A02-4067-8018-FC8CCFA7DA46}"/>
                  </a:ext>
                </a:extLst>
              </p:cNvPr>
              <p:cNvCxnSpPr/>
              <p:nvPr userDrawn="1"/>
            </p:nvCxnSpPr>
            <p:spPr>
              <a:xfrm>
                <a:off x="214184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A3FC942A-4AB1-4A97-87A5-D1D40F79FE8B}"/>
                  </a:ext>
                </a:extLst>
              </p:cNvPr>
              <p:cNvCxnSpPr/>
              <p:nvPr userDrawn="1"/>
            </p:nvCxnSpPr>
            <p:spPr>
              <a:xfrm>
                <a:off x="197708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E1DDD30E-A94E-4110-AB62-879750779D42}"/>
                  </a:ext>
                </a:extLst>
              </p:cNvPr>
              <p:cNvCxnSpPr/>
              <p:nvPr userDrawn="1"/>
            </p:nvCxnSpPr>
            <p:spPr>
              <a:xfrm>
                <a:off x="247135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2E8B6C68-E726-4A2F-A0A2-CB9590DD59C4}"/>
                  </a:ext>
                </a:extLst>
              </p:cNvPr>
              <p:cNvCxnSpPr/>
              <p:nvPr userDrawn="1"/>
            </p:nvCxnSpPr>
            <p:spPr>
              <a:xfrm>
                <a:off x="230659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7935BA12-98AC-4B8B-9E42-9E29ECC5B250}"/>
                  </a:ext>
                </a:extLst>
              </p:cNvPr>
              <p:cNvCxnSpPr/>
              <p:nvPr userDrawn="1"/>
            </p:nvCxnSpPr>
            <p:spPr>
              <a:xfrm>
                <a:off x="280087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986D70DC-08EA-4384-96B6-19C8AA216CF8}"/>
                  </a:ext>
                </a:extLst>
              </p:cNvPr>
              <p:cNvCxnSpPr/>
              <p:nvPr userDrawn="1"/>
            </p:nvCxnSpPr>
            <p:spPr>
              <a:xfrm>
                <a:off x="263611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9EFB890D-E70C-46B1-B15B-8F619540DC47}"/>
                  </a:ext>
                </a:extLst>
              </p:cNvPr>
              <p:cNvCxnSpPr/>
              <p:nvPr userDrawn="1"/>
            </p:nvCxnSpPr>
            <p:spPr>
              <a:xfrm>
                <a:off x="313038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41CDCC37-3C7F-4934-874F-F17D98D6363C}"/>
                  </a:ext>
                </a:extLst>
              </p:cNvPr>
              <p:cNvCxnSpPr/>
              <p:nvPr userDrawn="1"/>
            </p:nvCxnSpPr>
            <p:spPr>
              <a:xfrm>
                <a:off x="296562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E825F627-1927-40CE-A15D-32B2C85A90D7}"/>
                  </a:ext>
                </a:extLst>
              </p:cNvPr>
              <p:cNvCxnSpPr/>
              <p:nvPr userDrawn="1"/>
            </p:nvCxnSpPr>
            <p:spPr>
              <a:xfrm>
                <a:off x="345989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A008E69-4B12-47AC-B2C3-4C489158DA59}"/>
                  </a:ext>
                </a:extLst>
              </p:cNvPr>
              <p:cNvCxnSpPr/>
              <p:nvPr userDrawn="1"/>
            </p:nvCxnSpPr>
            <p:spPr>
              <a:xfrm>
                <a:off x="329514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A0153B53-BD9F-4B99-ADF8-C319FBC736DA}"/>
                  </a:ext>
                </a:extLst>
              </p:cNvPr>
              <p:cNvCxnSpPr/>
              <p:nvPr userDrawn="1"/>
            </p:nvCxnSpPr>
            <p:spPr>
              <a:xfrm>
                <a:off x="378941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5E17C78E-64E5-4327-8232-488164712B95}"/>
                  </a:ext>
                </a:extLst>
              </p:cNvPr>
              <p:cNvCxnSpPr/>
              <p:nvPr userDrawn="1"/>
            </p:nvCxnSpPr>
            <p:spPr>
              <a:xfrm>
                <a:off x="362465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9357567C-C855-4B89-81F5-532CDE90DDBD}"/>
                  </a:ext>
                </a:extLst>
              </p:cNvPr>
              <p:cNvCxnSpPr/>
              <p:nvPr userDrawn="1"/>
            </p:nvCxnSpPr>
            <p:spPr>
              <a:xfrm>
                <a:off x="411892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E8F6D05C-4679-4C51-ADF0-0526040CCF68}"/>
                  </a:ext>
                </a:extLst>
              </p:cNvPr>
              <p:cNvCxnSpPr/>
              <p:nvPr userDrawn="1"/>
            </p:nvCxnSpPr>
            <p:spPr>
              <a:xfrm>
                <a:off x="395416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3E7A87FB-11CA-40C0-9F6E-26601EB24796}"/>
                  </a:ext>
                </a:extLst>
              </p:cNvPr>
              <p:cNvCxnSpPr/>
              <p:nvPr userDrawn="1"/>
            </p:nvCxnSpPr>
            <p:spPr>
              <a:xfrm>
                <a:off x="444844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5C281A07-DE87-4630-871F-BA1E6D11E34A}"/>
                  </a:ext>
                </a:extLst>
              </p:cNvPr>
              <p:cNvCxnSpPr/>
              <p:nvPr userDrawn="1"/>
            </p:nvCxnSpPr>
            <p:spPr>
              <a:xfrm>
                <a:off x="428368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023D1E26-0F8D-435A-8AF8-29927CEC8560}"/>
                  </a:ext>
                </a:extLst>
              </p:cNvPr>
              <p:cNvCxnSpPr/>
              <p:nvPr userDrawn="1"/>
            </p:nvCxnSpPr>
            <p:spPr>
              <a:xfrm>
                <a:off x="477795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67AEAF4-69A2-4252-A166-0E38541C1982}"/>
                  </a:ext>
                </a:extLst>
              </p:cNvPr>
              <p:cNvCxnSpPr/>
              <p:nvPr userDrawn="1"/>
            </p:nvCxnSpPr>
            <p:spPr>
              <a:xfrm>
                <a:off x="461319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72B9BBB3-403F-4C83-BE2D-A1827D9323E3}"/>
                  </a:ext>
                </a:extLst>
              </p:cNvPr>
              <p:cNvCxnSpPr/>
              <p:nvPr userDrawn="1"/>
            </p:nvCxnSpPr>
            <p:spPr>
              <a:xfrm>
                <a:off x="510746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1258E0EB-7F1D-4491-A716-8DA0E4676D85}"/>
                  </a:ext>
                </a:extLst>
              </p:cNvPr>
              <p:cNvCxnSpPr/>
              <p:nvPr userDrawn="1"/>
            </p:nvCxnSpPr>
            <p:spPr>
              <a:xfrm>
                <a:off x="494271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8070B698-2BF5-4584-A7A1-C5B5482ACB17}"/>
                  </a:ext>
                </a:extLst>
              </p:cNvPr>
              <p:cNvCxnSpPr/>
              <p:nvPr userDrawn="1"/>
            </p:nvCxnSpPr>
            <p:spPr>
              <a:xfrm>
                <a:off x="543698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24F7341B-D2E3-4A79-A8FE-53481B448D0D}"/>
                  </a:ext>
                </a:extLst>
              </p:cNvPr>
              <p:cNvCxnSpPr/>
              <p:nvPr userDrawn="1"/>
            </p:nvCxnSpPr>
            <p:spPr>
              <a:xfrm>
                <a:off x="527222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0420C220-3DFE-4DBD-8FC6-31226C2CFAE6}"/>
                  </a:ext>
                </a:extLst>
              </p:cNvPr>
              <p:cNvCxnSpPr/>
              <p:nvPr userDrawn="1"/>
            </p:nvCxnSpPr>
            <p:spPr>
              <a:xfrm>
                <a:off x="576649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9C1572BF-60D4-45E2-8275-F9BB6E3D5F19}"/>
                  </a:ext>
                </a:extLst>
              </p:cNvPr>
              <p:cNvCxnSpPr/>
              <p:nvPr userDrawn="1"/>
            </p:nvCxnSpPr>
            <p:spPr>
              <a:xfrm>
                <a:off x="560173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EA722B74-A1BA-4E83-9B9E-ECF30274C61B}"/>
                  </a:ext>
                </a:extLst>
              </p:cNvPr>
              <p:cNvCxnSpPr/>
              <p:nvPr userDrawn="1"/>
            </p:nvCxnSpPr>
            <p:spPr>
              <a:xfrm>
                <a:off x="609601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02866627-3DE7-4946-9098-ED97A9511D76}"/>
                  </a:ext>
                </a:extLst>
              </p:cNvPr>
              <p:cNvCxnSpPr/>
              <p:nvPr userDrawn="1"/>
            </p:nvCxnSpPr>
            <p:spPr>
              <a:xfrm>
                <a:off x="593125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D94C9D49-441D-48F5-BB80-7CEFC1A7B3F3}"/>
                  </a:ext>
                </a:extLst>
              </p:cNvPr>
              <p:cNvCxnSpPr/>
              <p:nvPr userDrawn="1"/>
            </p:nvCxnSpPr>
            <p:spPr>
              <a:xfrm>
                <a:off x="642552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D7191DA9-F506-46D0-A4E5-E5ED6958CB07}"/>
                  </a:ext>
                </a:extLst>
              </p:cNvPr>
              <p:cNvCxnSpPr/>
              <p:nvPr userDrawn="1"/>
            </p:nvCxnSpPr>
            <p:spPr>
              <a:xfrm>
                <a:off x="626076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3633778B-3308-42BD-B7A4-D62395E7C2E9}"/>
                  </a:ext>
                </a:extLst>
              </p:cNvPr>
              <p:cNvCxnSpPr/>
              <p:nvPr userDrawn="1"/>
            </p:nvCxnSpPr>
            <p:spPr>
              <a:xfrm>
                <a:off x="659028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4D42B9FC-1EEC-47B6-9395-003EE22FA7E9}"/>
                  </a:ext>
                </a:extLst>
              </p:cNvPr>
              <p:cNvCxnSpPr/>
              <p:nvPr userDrawn="1"/>
            </p:nvCxnSpPr>
            <p:spPr>
              <a:xfrm>
                <a:off x="691979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FAE3B969-07CD-46F7-9D25-5D6531670E71}"/>
                  </a:ext>
                </a:extLst>
              </p:cNvPr>
              <p:cNvCxnSpPr/>
              <p:nvPr userDrawn="1"/>
            </p:nvCxnSpPr>
            <p:spPr>
              <a:xfrm>
                <a:off x="675503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20318A03-1C79-42C8-B08B-6353914A00E9}"/>
                  </a:ext>
                </a:extLst>
              </p:cNvPr>
              <p:cNvCxnSpPr/>
              <p:nvPr userDrawn="1"/>
            </p:nvCxnSpPr>
            <p:spPr>
              <a:xfrm>
                <a:off x="724930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736F3D5C-8179-4FBC-A254-5AB03C8A4601}"/>
                  </a:ext>
                </a:extLst>
              </p:cNvPr>
              <p:cNvCxnSpPr/>
              <p:nvPr userDrawn="1"/>
            </p:nvCxnSpPr>
            <p:spPr>
              <a:xfrm>
                <a:off x="708455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7DC153D7-6A4C-4E99-A700-E65E897A291D}"/>
                  </a:ext>
                </a:extLst>
              </p:cNvPr>
              <p:cNvCxnSpPr/>
              <p:nvPr userDrawn="1"/>
            </p:nvCxnSpPr>
            <p:spPr>
              <a:xfrm>
                <a:off x="757882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7F7DE9BC-B842-4500-B8FE-069D755D5941}"/>
                  </a:ext>
                </a:extLst>
              </p:cNvPr>
              <p:cNvCxnSpPr/>
              <p:nvPr userDrawn="1"/>
            </p:nvCxnSpPr>
            <p:spPr>
              <a:xfrm>
                <a:off x="741406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6D6F3CE9-CE34-4166-BB7E-FA57943507AA}"/>
                  </a:ext>
                </a:extLst>
              </p:cNvPr>
              <p:cNvCxnSpPr/>
              <p:nvPr userDrawn="1"/>
            </p:nvCxnSpPr>
            <p:spPr>
              <a:xfrm>
                <a:off x="790833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02B98D94-F31F-4D40-AA28-10A3CB3E8A15}"/>
                  </a:ext>
                </a:extLst>
              </p:cNvPr>
              <p:cNvCxnSpPr/>
              <p:nvPr userDrawn="1"/>
            </p:nvCxnSpPr>
            <p:spPr>
              <a:xfrm>
                <a:off x="774357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6BDB6908-335B-4BA9-AAF1-A833062BB4F2}"/>
                  </a:ext>
                </a:extLst>
              </p:cNvPr>
              <p:cNvCxnSpPr/>
              <p:nvPr userDrawn="1"/>
            </p:nvCxnSpPr>
            <p:spPr>
              <a:xfrm>
                <a:off x="823785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7DB499A0-BAE0-473A-B35A-3D8D320D86FF}"/>
                  </a:ext>
                </a:extLst>
              </p:cNvPr>
              <p:cNvCxnSpPr/>
              <p:nvPr userDrawn="1"/>
            </p:nvCxnSpPr>
            <p:spPr>
              <a:xfrm>
                <a:off x="807309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14C83527-3801-4402-822D-6BE1BEB71689}"/>
                  </a:ext>
                </a:extLst>
              </p:cNvPr>
              <p:cNvCxnSpPr/>
              <p:nvPr userDrawn="1"/>
            </p:nvCxnSpPr>
            <p:spPr>
              <a:xfrm>
                <a:off x="856736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2D011E6B-EACF-4B9D-B680-1CEE227DB273}"/>
                  </a:ext>
                </a:extLst>
              </p:cNvPr>
              <p:cNvCxnSpPr/>
              <p:nvPr userDrawn="1"/>
            </p:nvCxnSpPr>
            <p:spPr>
              <a:xfrm>
                <a:off x="840260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ED01ED32-4BB6-4810-9496-CB8CB5C89599}"/>
                  </a:ext>
                </a:extLst>
              </p:cNvPr>
              <p:cNvCxnSpPr/>
              <p:nvPr userDrawn="1"/>
            </p:nvCxnSpPr>
            <p:spPr>
              <a:xfrm>
                <a:off x="889687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4ACAC1A9-49DF-42D6-A86E-4634B706749F}"/>
                  </a:ext>
                </a:extLst>
              </p:cNvPr>
              <p:cNvCxnSpPr/>
              <p:nvPr userDrawn="1"/>
            </p:nvCxnSpPr>
            <p:spPr>
              <a:xfrm>
                <a:off x="873212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8658D9CC-EB17-4662-A350-DA4BC67B4092}"/>
                  </a:ext>
                </a:extLst>
              </p:cNvPr>
              <p:cNvCxnSpPr/>
              <p:nvPr userDrawn="1"/>
            </p:nvCxnSpPr>
            <p:spPr>
              <a:xfrm>
                <a:off x="922639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3323636E-04CF-4E93-A434-B300BE0581FB}"/>
                  </a:ext>
                </a:extLst>
              </p:cNvPr>
              <p:cNvCxnSpPr/>
              <p:nvPr userDrawn="1"/>
            </p:nvCxnSpPr>
            <p:spPr>
              <a:xfrm>
                <a:off x="906163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0CC4B32C-726C-44ED-9666-3D93F3C4E057}"/>
                  </a:ext>
                </a:extLst>
              </p:cNvPr>
              <p:cNvCxnSpPr/>
              <p:nvPr userDrawn="1"/>
            </p:nvCxnSpPr>
            <p:spPr>
              <a:xfrm>
                <a:off x="955590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EB0E2399-C6B8-4409-BCA1-65A19B0FB4EE}"/>
                  </a:ext>
                </a:extLst>
              </p:cNvPr>
              <p:cNvCxnSpPr/>
              <p:nvPr userDrawn="1"/>
            </p:nvCxnSpPr>
            <p:spPr>
              <a:xfrm>
                <a:off x="939114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8320A6E-741D-4EA1-8455-B50257E96994}"/>
                  </a:ext>
                </a:extLst>
              </p:cNvPr>
              <p:cNvCxnSpPr/>
              <p:nvPr userDrawn="1"/>
            </p:nvCxnSpPr>
            <p:spPr>
              <a:xfrm>
                <a:off x="988542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AE0BB1B5-3AF6-4B81-99F8-146822E0D682}"/>
                  </a:ext>
                </a:extLst>
              </p:cNvPr>
              <p:cNvCxnSpPr/>
              <p:nvPr userDrawn="1"/>
            </p:nvCxnSpPr>
            <p:spPr>
              <a:xfrm>
                <a:off x="972066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572D8F9B-3778-4B6A-AA89-C1D4D608D749}"/>
                  </a:ext>
                </a:extLst>
              </p:cNvPr>
              <p:cNvCxnSpPr/>
              <p:nvPr userDrawn="1"/>
            </p:nvCxnSpPr>
            <p:spPr>
              <a:xfrm>
                <a:off x="1021493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5273A952-34E8-4678-AE7D-AA755A9E8273}"/>
                  </a:ext>
                </a:extLst>
              </p:cNvPr>
              <p:cNvCxnSpPr/>
              <p:nvPr userDrawn="1"/>
            </p:nvCxnSpPr>
            <p:spPr>
              <a:xfrm>
                <a:off x="1005017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437A8600-F067-47A4-9156-163E5F556A96}"/>
                  </a:ext>
                </a:extLst>
              </p:cNvPr>
              <p:cNvCxnSpPr/>
              <p:nvPr userDrawn="1"/>
            </p:nvCxnSpPr>
            <p:spPr>
              <a:xfrm>
                <a:off x="10544448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F558DEDE-F555-40DE-BD60-CE2A2E3528E6}"/>
                  </a:ext>
                </a:extLst>
              </p:cNvPr>
              <p:cNvCxnSpPr/>
              <p:nvPr userDrawn="1"/>
            </p:nvCxnSpPr>
            <p:spPr>
              <a:xfrm>
                <a:off x="10379691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74D5376B-A943-456B-AF3A-E4E7569CC3C4}"/>
                  </a:ext>
                </a:extLst>
              </p:cNvPr>
              <p:cNvCxnSpPr/>
              <p:nvPr userDrawn="1"/>
            </p:nvCxnSpPr>
            <p:spPr>
              <a:xfrm>
                <a:off x="10873962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83749953-C9BE-45AD-B736-18FDD1A1D63F}"/>
                  </a:ext>
                </a:extLst>
              </p:cNvPr>
              <p:cNvCxnSpPr/>
              <p:nvPr userDrawn="1"/>
            </p:nvCxnSpPr>
            <p:spPr>
              <a:xfrm>
                <a:off x="10709205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B87A31C2-BA0F-4BD1-94B6-A079359EE4D0}"/>
                  </a:ext>
                </a:extLst>
              </p:cNvPr>
              <p:cNvCxnSpPr/>
              <p:nvPr userDrawn="1"/>
            </p:nvCxnSpPr>
            <p:spPr>
              <a:xfrm>
                <a:off x="11203476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32C5F0FC-E6E5-4F53-B1FC-0BD7A0CDE166}"/>
                  </a:ext>
                </a:extLst>
              </p:cNvPr>
              <p:cNvCxnSpPr/>
              <p:nvPr userDrawn="1"/>
            </p:nvCxnSpPr>
            <p:spPr>
              <a:xfrm>
                <a:off x="11038719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23945321-E259-45E3-B63C-07AA027AA153}"/>
                  </a:ext>
                </a:extLst>
              </p:cNvPr>
              <p:cNvCxnSpPr/>
              <p:nvPr userDrawn="1"/>
            </p:nvCxnSpPr>
            <p:spPr>
              <a:xfrm>
                <a:off x="11532990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8D09E792-E0A5-4E2F-A7BD-89347189808F}"/>
                  </a:ext>
                </a:extLst>
              </p:cNvPr>
              <p:cNvCxnSpPr/>
              <p:nvPr userDrawn="1"/>
            </p:nvCxnSpPr>
            <p:spPr>
              <a:xfrm>
                <a:off x="11368233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77D461BF-7E03-4CC9-9E16-0BD7C4C84A17}"/>
                  </a:ext>
                </a:extLst>
              </p:cNvPr>
              <p:cNvCxnSpPr/>
              <p:nvPr userDrawn="1"/>
            </p:nvCxnSpPr>
            <p:spPr>
              <a:xfrm>
                <a:off x="11862504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FB6C9502-DABF-4B2F-B496-420E15866FD7}"/>
                  </a:ext>
                </a:extLst>
              </p:cNvPr>
              <p:cNvCxnSpPr/>
              <p:nvPr userDrawn="1"/>
            </p:nvCxnSpPr>
            <p:spPr>
              <a:xfrm>
                <a:off x="11697747" y="-435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6" name="Straight Connector 1845">
                <a:extLst>
                  <a:ext uri="{FF2B5EF4-FFF2-40B4-BE49-F238E27FC236}">
                    <a16:creationId xmlns:a16="http://schemas.microsoft.com/office/drawing/2014/main" id="{A4EBEFFA-BA25-4E1A-BDDA-015ED507B0CE}"/>
                  </a:ext>
                </a:extLst>
              </p:cNvPr>
              <p:cNvCxnSpPr/>
              <p:nvPr userDrawn="1"/>
            </p:nvCxnSpPr>
            <p:spPr>
              <a:xfrm>
                <a:off x="12481692" y="48985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7" name="Straight Connector 1846">
                <a:extLst>
                  <a:ext uri="{FF2B5EF4-FFF2-40B4-BE49-F238E27FC236}">
                    <a16:creationId xmlns:a16="http://schemas.microsoft.com/office/drawing/2014/main" id="{3CF73DA3-659C-48E3-9963-D1C44A31C415}"/>
                  </a:ext>
                </a:extLst>
              </p:cNvPr>
              <p:cNvCxnSpPr/>
              <p:nvPr userDrawn="1"/>
            </p:nvCxnSpPr>
            <p:spPr>
              <a:xfrm>
                <a:off x="12481692" y="3265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8" name="Straight Connector 1847">
                <a:extLst>
                  <a:ext uri="{FF2B5EF4-FFF2-40B4-BE49-F238E27FC236}">
                    <a16:creationId xmlns:a16="http://schemas.microsoft.com/office/drawing/2014/main" id="{5CEF9ED2-053B-4E04-9F75-148B3BB45138}"/>
                  </a:ext>
                </a:extLst>
              </p:cNvPr>
              <p:cNvCxnSpPr/>
              <p:nvPr userDrawn="1"/>
            </p:nvCxnSpPr>
            <p:spPr>
              <a:xfrm>
                <a:off x="12481692" y="81642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9" name="Straight Connector 1848">
                <a:extLst>
                  <a:ext uri="{FF2B5EF4-FFF2-40B4-BE49-F238E27FC236}">
                    <a16:creationId xmlns:a16="http://schemas.microsoft.com/office/drawing/2014/main" id="{EE6BB664-156D-4EC9-87AA-81F824CDCA61}"/>
                  </a:ext>
                </a:extLst>
              </p:cNvPr>
              <p:cNvCxnSpPr/>
              <p:nvPr userDrawn="1"/>
            </p:nvCxnSpPr>
            <p:spPr>
              <a:xfrm>
                <a:off x="12481692" y="6531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0" name="Straight Connector 1849">
                <a:extLst>
                  <a:ext uri="{FF2B5EF4-FFF2-40B4-BE49-F238E27FC236}">
                    <a16:creationId xmlns:a16="http://schemas.microsoft.com/office/drawing/2014/main" id="{10EA876D-C26C-49EC-8B55-BE03DD8E7623}"/>
                  </a:ext>
                </a:extLst>
              </p:cNvPr>
              <p:cNvCxnSpPr/>
              <p:nvPr userDrawn="1"/>
            </p:nvCxnSpPr>
            <p:spPr>
              <a:xfrm>
                <a:off x="12481692" y="114299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1" name="Straight Connector 1850">
                <a:extLst>
                  <a:ext uri="{FF2B5EF4-FFF2-40B4-BE49-F238E27FC236}">
                    <a16:creationId xmlns:a16="http://schemas.microsoft.com/office/drawing/2014/main" id="{7C4A6D44-BC17-4D43-B7AE-C7503D0B8A21}"/>
                  </a:ext>
                </a:extLst>
              </p:cNvPr>
              <p:cNvCxnSpPr/>
              <p:nvPr userDrawn="1"/>
            </p:nvCxnSpPr>
            <p:spPr>
              <a:xfrm>
                <a:off x="12481692" y="9797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2" name="Straight Connector 1851">
                <a:extLst>
                  <a:ext uri="{FF2B5EF4-FFF2-40B4-BE49-F238E27FC236}">
                    <a16:creationId xmlns:a16="http://schemas.microsoft.com/office/drawing/2014/main" id="{EA06E691-9607-4317-8C48-254E0521AA1D}"/>
                  </a:ext>
                </a:extLst>
              </p:cNvPr>
              <p:cNvCxnSpPr/>
              <p:nvPr userDrawn="1"/>
            </p:nvCxnSpPr>
            <p:spPr>
              <a:xfrm>
                <a:off x="12481692" y="146956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3" name="Straight Connector 1852">
                <a:extLst>
                  <a:ext uri="{FF2B5EF4-FFF2-40B4-BE49-F238E27FC236}">
                    <a16:creationId xmlns:a16="http://schemas.microsoft.com/office/drawing/2014/main" id="{B0AA6427-2C4F-43F1-9439-3781909AE402}"/>
                  </a:ext>
                </a:extLst>
              </p:cNvPr>
              <p:cNvCxnSpPr/>
              <p:nvPr userDrawn="1"/>
            </p:nvCxnSpPr>
            <p:spPr>
              <a:xfrm>
                <a:off x="12481692" y="13062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4" name="Straight Connector 1853">
                <a:extLst>
                  <a:ext uri="{FF2B5EF4-FFF2-40B4-BE49-F238E27FC236}">
                    <a16:creationId xmlns:a16="http://schemas.microsoft.com/office/drawing/2014/main" id="{68D350F4-ADAD-4051-AE44-9C9AD2242397}"/>
                  </a:ext>
                </a:extLst>
              </p:cNvPr>
              <p:cNvCxnSpPr/>
              <p:nvPr userDrawn="1"/>
            </p:nvCxnSpPr>
            <p:spPr>
              <a:xfrm>
                <a:off x="12481692" y="179613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5" name="Straight Connector 1854">
                <a:extLst>
                  <a:ext uri="{FF2B5EF4-FFF2-40B4-BE49-F238E27FC236}">
                    <a16:creationId xmlns:a16="http://schemas.microsoft.com/office/drawing/2014/main" id="{798F6AC0-658D-481D-9454-23D6ECD24477}"/>
                  </a:ext>
                </a:extLst>
              </p:cNvPr>
              <p:cNvCxnSpPr/>
              <p:nvPr userDrawn="1"/>
            </p:nvCxnSpPr>
            <p:spPr>
              <a:xfrm>
                <a:off x="12481692" y="16328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6" name="Straight Connector 1855">
                <a:extLst>
                  <a:ext uri="{FF2B5EF4-FFF2-40B4-BE49-F238E27FC236}">
                    <a16:creationId xmlns:a16="http://schemas.microsoft.com/office/drawing/2014/main" id="{4E4B02EA-62DD-4C43-A716-7BFCA2A0500B}"/>
                  </a:ext>
                </a:extLst>
              </p:cNvPr>
              <p:cNvCxnSpPr/>
              <p:nvPr userDrawn="1"/>
            </p:nvCxnSpPr>
            <p:spPr>
              <a:xfrm>
                <a:off x="12481692" y="212270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7" name="Straight Connector 1856">
                <a:extLst>
                  <a:ext uri="{FF2B5EF4-FFF2-40B4-BE49-F238E27FC236}">
                    <a16:creationId xmlns:a16="http://schemas.microsoft.com/office/drawing/2014/main" id="{E874A35C-A4B1-4399-951D-F7FF0AD3C002}"/>
                  </a:ext>
                </a:extLst>
              </p:cNvPr>
              <p:cNvCxnSpPr/>
              <p:nvPr userDrawn="1"/>
            </p:nvCxnSpPr>
            <p:spPr>
              <a:xfrm>
                <a:off x="12481692" y="195942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8" name="Straight Connector 1857">
                <a:extLst>
                  <a:ext uri="{FF2B5EF4-FFF2-40B4-BE49-F238E27FC236}">
                    <a16:creationId xmlns:a16="http://schemas.microsoft.com/office/drawing/2014/main" id="{54EC331E-1727-485A-BF69-852A9D7745B8}"/>
                  </a:ext>
                </a:extLst>
              </p:cNvPr>
              <p:cNvCxnSpPr/>
              <p:nvPr userDrawn="1"/>
            </p:nvCxnSpPr>
            <p:spPr>
              <a:xfrm>
                <a:off x="12481692" y="244928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9" name="Straight Connector 1858">
                <a:extLst>
                  <a:ext uri="{FF2B5EF4-FFF2-40B4-BE49-F238E27FC236}">
                    <a16:creationId xmlns:a16="http://schemas.microsoft.com/office/drawing/2014/main" id="{5BD57214-257F-458A-9870-6966C1264ED2}"/>
                  </a:ext>
                </a:extLst>
              </p:cNvPr>
              <p:cNvCxnSpPr/>
              <p:nvPr userDrawn="1"/>
            </p:nvCxnSpPr>
            <p:spPr>
              <a:xfrm>
                <a:off x="12481692" y="228599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0" name="Straight Connector 1859">
                <a:extLst>
                  <a:ext uri="{FF2B5EF4-FFF2-40B4-BE49-F238E27FC236}">
                    <a16:creationId xmlns:a16="http://schemas.microsoft.com/office/drawing/2014/main" id="{9FB89F2F-F489-4165-AE11-FFE27B51285F}"/>
                  </a:ext>
                </a:extLst>
              </p:cNvPr>
              <p:cNvCxnSpPr/>
              <p:nvPr userDrawn="1"/>
            </p:nvCxnSpPr>
            <p:spPr>
              <a:xfrm>
                <a:off x="12481692" y="277585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1" name="Straight Connector 1860">
                <a:extLst>
                  <a:ext uri="{FF2B5EF4-FFF2-40B4-BE49-F238E27FC236}">
                    <a16:creationId xmlns:a16="http://schemas.microsoft.com/office/drawing/2014/main" id="{F7BAAA2E-0FB1-43C5-BF2B-212086AE8319}"/>
                  </a:ext>
                </a:extLst>
              </p:cNvPr>
              <p:cNvCxnSpPr/>
              <p:nvPr userDrawn="1"/>
            </p:nvCxnSpPr>
            <p:spPr>
              <a:xfrm>
                <a:off x="12481692" y="261256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2" name="Straight Connector 1861">
                <a:extLst>
                  <a:ext uri="{FF2B5EF4-FFF2-40B4-BE49-F238E27FC236}">
                    <a16:creationId xmlns:a16="http://schemas.microsoft.com/office/drawing/2014/main" id="{8E71BC40-A7EA-4C54-BA9F-1D06E59DA1EA}"/>
                  </a:ext>
                </a:extLst>
              </p:cNvPr>
              <p:cNvCxnSpPr/>
              <p:nvPr userDrawn="1"/>
            </p:nvCxnSpPr>
            <p:spPr>
              <a:xfrm>
                <a:off x="12481692" y="310242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3" name="Straight Connector 1862">
                <a:extLst>
                  <a:ext uri="{FF2B5EF4-FFF2-40B4-BE49-F238E27FC236}">
                    <a16:creationId xmlns:a16="http://schemas.microsoft.com/office/drawing/2014/main" id="{F4446A0B-E07A-49F5-8256-17E0D863436E}"/>
                  </a:ext>
                </a:extLst>
              </p:cNvPr>
              <p:cNvCxnSpPr/>
              <p:nvPr userDrawn="1"/>
            </p:nvCxnSpPr>
            <p:spPr>
              <a:xfrm>
                <a:off x="12481692" y="293913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4" name="Straight Connector 1863">
                <a:extLst>
                  <a:ext uri="{FF2B5EF4-FFF2-40B4-BE49-F238E27FC236}">
                    <a16:creationId xmlns:a16="http://schemas.microsoft.com/office/drawing/2014/main" id="{FA1E5DC1-6A01-4A68-A1AC-EA7B7604D4E5}"/>
                  </a:ext>
                </a:extLst>
              </p:cNvPr>
              <p:cNvCxnSpPr/>
              <p:nvPr userDrawn="1"/>
            </p:nvCxnSpPr>
            <p:spPr>
              <a:xfrm>
                <a:off x="12481692" y="342899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5" name="Straight Connector 1864">
                <a:extLst>
                  <a:ext uri="{FF2B5EF4-FFF2-40B4-BE49-F238E27FC236}">
                    <a16:creationId xmlns:a16="http://schemas.microsoft.com/office/drawing/2014/main" id="{E7138EF7-FBA2-4C13-B049-A4821AA85E14}"/>
                  </a:ext>
                </a:extLst>
              </p:cNvPr>
              <p:cNvCxnSpPr/>
              <p:nvPr userDrawn="1"/>
            </p:nvCxnSpPr>
            <p:spPr>
              <a:xfrm>
                <a:off x="12481692" y="326570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6" name="Straight Connector 1865">
                <a:extLst>
                  <a:ext uri="{FF2B5EF4-FFF2-40B4-BE49-F238E27FC236}">
                    <a16:creationId xmlns:a16="http://schemas.microsoft.com/office/drawing/2014/main" id="{EDCDE1AF-E0B5-4CE7-8625-32364359673C}"/>
                  </a:ext>
                </a:extLst>
              </p:cNvPr>
              <p:cNvCxnSpPr/>
              <p:nvPr userDrawn="1"/>
            </p:nvCxnSpPr>
            <p:spPr>
              <a:xfrm>
                <a:off x="12481692" y="375556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7" name="Straight Connector 1866">
                <a:extLst>
                  <a:ext uri="{FF2B5EF4-FFF2-40B4-BE49-F238E27FC236}">
                    <a16:creationId xmlns:a16="http://schemas.microsoft.com/office/drawing/2014/main" id="{9F6B3EC6-7F4C-49F7-A4C2-A0B7DBAD2178}"/>
                  </a:ext>
                </a:extLst>
              </p:cNvPr>
              <p:cNvCxnSpPr/>
              <p:nvPr userDrawn="1"/>
            </p:nvCxnSpPr>
            <p:spPr>
              <a:xfrm>
                <a:off x="12481692" y="359227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8" name="Straight Connector 1867">
                <a:extLst>
                  <a:ext uri="{FF2B5EF4-FFF2-40B4-BE49-F238E27FC236}">
                    <a16:creationId xmlns:a16="http://schemas.microsoft.com/office/drawing/2014/main" id="{0392A7A1-F502-4475-9491-ABC542C937EF}"/>
                  </a:ext>
                </a:extLst>
              </p:cNvPr>
              <p:cNvCxnSpPr/>
              <p:nvPr userDrawn="1"/>
            </p:nvCxnSpPr>
            <p:spPr>
              <a:xfrm>
                <a:off x="12481692" y="408175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9" name="Straight Connector 1868">
                <a:extLst>
                  <a:ext uri="{FF2B5EF4-FFF2-40B4-BE49-F238E27FC236}">
                    <a16:creationId xmlns:a16="http://schemas.microsoft.com/office/drawing/2014/main" id="{734D041E-063B-4497-85AA-7B8FBE417457}"/>
                  </a:ext>
                </a:extLst>
              </p:cNvPr>
              <p:cNvCxnSpPr/>
              <p:nvPr userDrawn="1"/>
            </p:nvCxnSpPr>
            <p:spPr>
              <a:xfrm>
                <a:off x="12481692" y="391846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0" name="Straight Connector 1869">
                <a:extLst>
                  <a:ext uri="{FF2B5EF4-FFF2-40B4-BE49-F238E27FC236}">
                    <a16:creationId xmlns:a16="http://schemas.microsoft.com/office/drawing/2014/main" id="{EC9749B8-000A-4818-BB0F-974419FD2021}"/>
                  </a:ext>
                </a:extLst>
              </p:cNvPr>
              <p:cNvCxnSpPr/>
              <p:nvPr userDrawn="1"/>
            </p:nvCxnSpPr>
            <p:spPr>
              <a:xfrm>
                <a:off x="12481692" y="440832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1" name="Straight Connector 1870">
                <a:extLst>
                  <a:ext uri="{FF2B5EF4-FFF2-40B4-BE49-F238E27FC236}">
                    <a16:creationId xmlns:a16="http://schemas.microsoft.com/office/drawing/2014/main" id="{8C30234A-BAC2-4ADB-ADE2-1CCA3DBC9092}"/>
                  </a:ext>
                </a:extLst>
              </p:cNvPr>
              <p:cNvCxnSpPr/>
              <p:nvPr userDrawn="1"/>
            </p:nvCxnSpPr>
            <p:spPr>
              <a:xfrm>
                <a:off x="12481692" y="424504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2" name="Straight Connector 1871">
                <a:extLst>
                  <a:ext uri="{FF2B5EF4-FFF2-40B4-BE49-F238E27FC236}">
                    <a16:creationId xmlns:a16="http://schemas.microsoft.com/office/drawing/2014/main" id="{6B6F744C-7013-45B9-9791-38F4976AE050}"/>
                  </a:ext>
                </a:extLst>
              </p:cNvPr>
              <p:cNvCxnSpPr/>
              <p:nvPr userDrawn="1"/>
            </p:nvCxnSpPr>
            <p:spPr>
              <a:xfrm>
                <a:off x="12481692" y="4734897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3" name="Straight Connector 1872">
                <a:extLst>
                  <a:ext uri="{FF2B5EF4-FFF2-40B4-BE49-F238E27FC236}">
                    <a16:creationId xmlns:a16="http://schemas.microsoft.com/office/drawing/2014/main" id="{38A09CC4-4EE2-452A-8585-3C22C9462376}"/>
                  </a:ext>
                </a:extLst>
              </p:cNvPr>
              <p:cNvCxnSpPr/>
              <p:nvPr userDrawn="1"/>
            </p:nvCxnSpPr>
            <p:spPr>
              <a:xfrm>
                <a:off x="12481692" y="457161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4" name="Straight Connector 1873">
                <a:extLst>
                  <a:ext uri="{FF2B5EF4-FFF2-40B4-BE49-F238E27FC236}">
                    <a16:creationId xmlns:a16="http://schemas.microsoft.com/office/drawing/2014/main" id="{18047928-7E24-453B-9C35-D3F4D9727E33}"/>
                  </a:ext>
                </a:extLst>
              </p:cNvPr>
              <p:cNvCxnSpPr/>
              <p:nvPr userDrawn="1"/>
            </p:nvCxnSpPr>
            <p:spPr>
              <a:xfrm>
                <a:off x="12481692" y="5061468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6" name="Straight Connector 1875">
                <a:extLst>
                  <a:ext uri="{FF2B5EF4-FFF2-40B4-BE49-F238E27FC236}">
                    <a16:creationId xmlns:a16="http://schemas.microsoft.com/office/drawing/2014/main" id="{AEB32B1B-FDD5-4DA4-B07C-87365241BE3E}"/>
                  </a:ext>
                </a:extLst>
              </p:cNvPr>
              <p:cNvCxnSpPr/>
              <p:nvPr userDrawn="1"/>
            </p:nvCxnSpPr>
            <p:spPr>
              <a:xfrm>
                <a:off x="12481692" y="5388039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7" name="Straight Connector 1876">
                <a:extLst>
                  <a:ext uri="{FF2B5EF4-FFF2-40B4-BE49-F238E27FC236}">
                    <a16:creationId xmlns:a16="http://schemas.microsoft.com/office/drawing/2014/main" id="{2A0ABFEF-DF4E-4CEB-959C-B6B26B683376}"/>
                  </a:ext>
                </a:extLst>
              </p:cNvPr>
              <p:cNvCxnSpPr/>
              <p:nvPr userDrawn="1"/>
            </p:nvCxnSpPr>
            <p:spPr>
              <a:xfrm>
                <a:off x="12481692" y="5224753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8" name="Straight Connector 1877">
                <a:extLst>
                  <a:ext uri="{FF2B5EF4-FFF2-40B4-BE49-F238E27FC236}">
                    <a16:creationId xmlns:a16="http://schemas.microsoft.com/office/drawing/2014/main" id="{3451E7DD-CB32-422A-8DF3-8F31E24E8239}"/>
                  </a:ext>
                </a:extLst>
              </p:cNvPr>
              <p:cNvCxnSpPr/>
              <p:nvPr userDrawn="1"/>
            </p:nvCxnSpPr>
            <p:spPr>
              <a:xfrm>
                <a:off x="12481692" y="5714610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9" name="Straight Connector 1878">
                <a:extLst>
                  <a:ext uri="{FF2B5EF4-FFF2-40B4-BE49-F238E27FC236}">
                    <a16:creationId xmlns:a16="http://schemas.microsoft.com/office/drawing/2014/main" id="{D86475DA-391E-4A74-AD10-8794319D1EFB}"/>
                  </a:ext>
                </a:extLst>
              </p:cNvPr>
              <p:cNvCxnSpPr/>
              <p:nvPr userDrawn="1"/>
            </p:nvCxnSpPr>
            <p:spPr>
              <a:xfrm>
                <a:off x="12481692" y="5551324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0" name="Straight Connector 1879">
                <a:extLst>
                  <a:ext uri="{FF2B5EF4-FFF2-40B4-BE49-F238E27FC236}">
                    <a16:creationId xmlns:a16="http://schemas.microsoft.com/office/drawing/2014/main" id="{2B166F54-2D92-4FBE-B9F4-1253F4EF6868}"/>
                  </a:ext>
                </a:extLst>
              </p:cNvPr>
              <p:cNvCxnSpPr/>
              <p:nvPr userDrawn="1"/>
            </p:nvCxnSpPr>
            <p:spPr>
              <a:xfrm>
                <a:off x="12481692" y="6041181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1" name="Straight Connector 1880">
                <a:extLst>
                  <a:ext uri="{FF2B5EF4-FFF2-40B4-BE49-F238E27FC236}">
                    <a16:creationId xmlns:a16="http://schemas.microsoft.com/office/drawing/2014/main" id="{F02BF647-500B-4CB9-B89E-D7EAED4F6AE7}"/>
                  </a:ext>
                </a:extLst>
              </p:cNvPr>
              <p:cNvCxnSpPr/>
              <p:nvPr userDrawn="1"/>
            </p:nvCxnSpPr>
            <p:spPr>
              <a:xfrm>
                <a:off x="12481692" y="5877895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2" name="Straight Connector 1881">
                <a:extLst>
                  <a:ext uri="{FF2B5EF4-FFF2-40B4-BE49-F238E27FC236}">
                    <a16:creationId xmlns:a16="http://schemas.microsoft.com/office/drawing/2014/main" id="{D4100C2F-A6CC-4330-AE7F-77C409F51318}"/>
                  </a:ext>
                </a:extLst>
              </p:cNvPr>
              <p:cNvCxnSpPr/>
              <p:nvPr userDrawn="1"/>
            </p:nvCxnSpPr>
            <p:spPr>
              <a:xfrm>
                <a:off x="12481692" y="6367752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3" name="Straight Connector 1882">
                <a:extLst>
                  <a:ext uri="{FF2B5EF4-FFF2-40B4-BE49-F238E27FC236}">
                    <a16:creationId xmlns:a16="http://schemas.microsoft.com/office/drawing/2014/main" id="{736E85BA-741B-47DD-83C9-89BF1C9AC151}"/>
                  </a:ext>
                </a:extLst>
              </p:cNvPr>
              <p:cNvCxnSpPr/>
              <p:nvPr userDrawn="1"/>
            </p:nvCxnSpPr>
            <p:spPr>
              <a:xfrm>
                <a:off x="12481692" y="6204466"/>
                <a:ext cx="126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" name="Straight Connector 2020">
                <a:extLst>
                  <a:ext uri="{FF2B5EF4-FFF2-40B4-BE49-F238E27FC236}">
                    <a16:creationId xmlns:a16="http://schemas.microsoft.com/office/drawing/2014/main" id="{E7775488-7784-403B-BC04-F7FEAFC1D23C}"/>
                  </a:ext>
                </a:extLst>
              </p:cNvPr>
              <p:cNvCxnSpPr/>
              <p:nvPr userDrawn="1"/>
            </p:nvCxnSpPr>
            <p:spPr>
              <a:xfrm>
                <a:off x="49427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2" name="Straight Connector 2021">
                <a:extLst>
                  <a:ext uri="{FF2B5EF4-FFF2-40B4-BE49-F238E27FC236}">
                    <a16:creationId xmlns:a16="http://schemas.microsoft.com/office/drawing/2014/main" id="{BCFE1D7B-6F55-42CB-B02B-856236CD9137}"/>
                  </a:ext>
                </a:extLst>
              </p:cNvPr>
              <p:cNvCxnSpPr/>
              <p:nvPr userDrawn="1"/>
            </p:nvCxnSpPr>
            <p:spPr>
              <a:xfrm>
                <a:off x="32951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3" name="Straight Connector 2022">
                <a:extLst>
                  <a:ext uri="{FF2B5EF4-FFF2-40B4-BE49-F238E27FC236}">
                    <a16:creationId xmlns:a16="http://schemas.microsoft.com/office/drawing/2014/main" id="{68E9AD67-5D0F-4D1D-B2C6-0F44E7A00DB5}"/>
                  </a:ext>
                </a:extLst>
              </p:cNvPr>
              <p:cNvCxnSpPr/>
              <p:nvPr userDrawn="1"/>
            </p:nvCxnSpPr>
            <p:spPr>
              <a:xfrm>
                <a:off x="82378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Connector 2023">
                <a:extLst>
                  <a:ext uri="{FF2B5EF4-FFF2-40B4-BE49-F238E27FC236}">
                    <a16:creationId xmlns:a16="http://schemas.microsoft.com/office/drawing/2014/main" id="{6A77AADB-CF97-4212-BF30-FCD05F619287}"/>
                  </a:ext>
                </a:extLst>
              </p:cNvPr>
              <p:cNvCxnSpPr/>
              <p:nvPr userDrawn="1"/>
            </p:nvCxnSpPr>
            <p:spPr>
              <a:xfrm>
                <a:off x="65902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Connector 2024">
                <a:extLst>
                  <a:ext uri="{FF2B5EF4-FFF2-40B4-BE49-F238E27FC236}">
                    <a16:creationId xmlns:a16="http://schemas.microsoft.com/office/drawing/2014/main" id="{324FC146-C2BF-4C87-B40C-8E3578830F57}"/>
                  </a:ext>
                </a:extLst>
              </p:cNvPr>
              <p:cNvCxnSpPr/>
              <p:nvPr userDrawn="1"/>
            </p:nvCxnSpPr>
            <p:spPr>
              <a:xfrm>
                <a:off x="115330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Connector 2025">
                <a:extLst>
                  <a:ext uri="{FF2B5EF4-FFF2-40B4-BE49-F238E27FC236}">
                    <a16:creationId xmlns:a16="http://schemas.microsoft.com/office/drawing/2014/main" id="{EC2B6437-2BB5-471E-ABC2-7E7904E3D4C3}"/>
                  </a:ext>
                </a:extLst>
              </p:cNvPr>
              <p:cNvCxnSpPr/>
              <p:nvPr userDrawn="1"/>
            </p:nvCxnSpPr>
            <p:spPr>
              <a:xfrm>
                <a:off x="98854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Connector 2026">
                <a:extLst>
                  <a:ext uri="{FF2B5EF4-FFF2-40B4-BE49-F238E27FC236}">
                    <a16:creationId xmlns:a16="http://schemas.microsoft.com/office/drawing/2014/main" id="{52BB5111-C422-4C26-8C98-E36EF8D4915A}"/>
                  </a:ext>
                </a:extLst>
              </p:cNvPr>
              <p:cNvCxnSpPr/>
              <p:nvPr userDrawn="1"/>
            </p:nvCxnSpPr>
            <p:spPr>
              <a:xfrm>
                <a:off x="148281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Connector 2027">
                <a:extLst>
                  <a:ext uri="{FF2B5EF4-FFF2-40B4-BE49-F238E27FC236}">
                    <a16:creationId xmlns:a16="http://schemas.microsoft.com/office/drawing/2014/main" id="{57E7B28E-78CD-4304-901F-45AA13D106A1}"/>
                  </a:ext>
                </a:extLst>
              </p:cNvPr>
              <p:cNvCxnSpPr/>
              <p:nvPr userDrawn="1"/>
            </p:nvCxnSpPr>
            <p:spPr>
              <a:xfrm>
                <a:off x="131805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9" name="Straight Connector 2028">
                <a:extLst>
                  <a:ext uri="{FF2B5EF4-FFF2-40B4-BE49-F238E27FC236}">
                    <a16:creationId xmlns:a16="http://schemas.microsoft.com/office/drawing/2014/main" id="{C854AE8E-D93F-4651-89BA-5113864C436B}"/>
                  </a:ext>
                </a:extLst>
              </p:cNvPr>
              <p:cNvCxnSpPr/>
              <p:nvPr userDrawn="1"/>
            </p:nvCxnSpPr>
            <p:spPr>
              <a:xfrm>
                <a:off x="181232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0" name="Straight Connector 2029">
                <a:extLst>
                  <a:ext uri="{FF2B5EF4-FFF2-40B4-BE49-F238E27FC236}">
                    <a16:creationId xmlns:a16="http://schemas.microsoft.com/office/drawing/2014/main" id="{2F10C3E3-B5E1-4AFE-A016-EA667102B8E5}"/>
                  </a:ext>
                </a:extLst>
              </p:cNvPr>
              <p:cNvCxnSpPr/>
              <p:nvPr userDrawn="1"/>
            </p:nvCxnSpPr>
            <p:spPr>
              <a:xfrm>
                <a:off x="164757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1" name="Straight Connector 2030">
                <a:extLst>
                  <a:ext uri="{FF2B5EF4-FFF2-40B4-BE49-F238E27FC236}">
                    <a16:creationId xmlns:a16="http://schemas.microsoft.com/office/drawing/2014/main" id="{2E4C1715-969B-4A57-AB1C-A7B9416B8940}"/>
                  </a:ext>
                </a:extLst>
              </p:cNvPr>
              <p:cNvCxnSpPr/>
              <p:nvPr userDrawn="1"/>
            </p:nvCxnSpPr>
            <p:spPr>
              <a:xfrm>
                <a:off x="214184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2" name="Straight Connector 2031">
                <a:extLst>
                  <a:ext uri="{FF2B5EF4-FFF2-40B4-BE49-F238E27FC236}">
                    <a16:creationId xmlns:a16="http://schemas.microsoft.com/office/drawing/2014/main" id="{158CE7B0-F5BE-4A43-8581-8996297032EE}"/>
                  </a:ext>
                </a:extLst>
              </p:cNvPr>
              <p:cNvCxnSpPr/>
              <p:nvPr userDrawn="1"/>
            </p:nvCxnSpPr>
            <p:spPr>
              <a:xfrm>
                <a:off x="197708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3" name="Straight Connector 2032">
                <a:extLst>
                  <a:ext uri="{FF2B5EF4-FFF2-40B4-BE49-F238E27FC236}">
                    <a16:creationId xmlns:a16="http://schemas.microsoft.com/office/drawing/2014/main" id="{66158B0E-679A-42D3-9371-E559F3212A00}"/>
                  </a:ext>
                </a:extLst>
              </p:cNvPr>
              <p:cNvCxnSpPr/>
              <p:nvPr userDrawn="1"/>
            </p:nvCxnSpPr>
            <p:spPr>
              <a:xfrm>
                <a:off x="247135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4" name="Straight Connector 2033">
                <a:extLst>
                  <a:ext uri="{FF2B5EF4-FFF2-40B4-BE49-F238E27FC236}">
                    <a16:creationId xmlns:a16="http://schemas.microsoft.com/office/drawing/2014/main" id="{041138B8-72FE-4238-8CD3-A948B4811361}"/>
                  </a:ext>
                </a:extLst>
              </p:cNvPr>
              <p:cNvCxnSpPr/>
              <p:nvPr userDrawn="1"/>
            </p:nvCxnSpPr>
            <p:spPr>
              <a:xfrm>
                <a:off x="230659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5" name="Straight Connector 2034">
                <a:extLst>
                  <a:ext uri="{FF2B5EF4-FFF2-40B4-BE49-F238E27FC236}">
                    <a16:creationId xmlns:a16="http://schemas.microsoft.com/office/drawing/2014/main" id="{9C203DDF-9EC6-42CA-82A4-B36E9732D657}"/>
                  </a:ext>
                </a:extLst>
              </p:cNvPr>
              <p:cNvCxnSpPr/>
              <p:nvPr userDrawn="1"/>
            </p:nvCxnSpPr>
            <p:spPr>
              <a:xfrm>
                <a:off x="280087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6" name="Straight Connector 2035">
                <a:extLst>
                  <a:ext uri="{FF2B5EF4-FFF2-40B4-BE49-F238E27FC236}">
                    <a16:creationId xmlns:a16="http://schemas.microsoft.com/office/drawing/2014/main" id="{45917DC4-72A8-445B-A89D-DB24F13E75B5}"/>
                  </a:ext>
                </a:extLst>
              </p:cNvPr>
              <p:cNvCxnSpPr/>
              <p:nvPr userDrawn="1"/>
            </p:nvCxnSpPr>
            <p:spPr>
              <a:xfrm>
                <a:off x="263611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7" name="Straight Connector 2036">
                <a:extLst>
                  <a:ext uri="{FF2B5EF4-FFF2-40B4-BE49-F238E27FC236}">
                    <a16:creationId xmlns:a16="http://schemas.microsoft.com/office/drawing/2014/main" id="{250E3C34-4E8B-4492-83A8-F62ED6E47ECB}"/>
                  </a:ext>
                </a:extLst>
              </p:cNvPr>
              <p:cNvCxnSpPr/>
              <p:nvPr userDrawn="1"/>
            </p:nvCxnSpPr>
            <p:spPr>
              <a:xfrm>
                <a:off x="313038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8" name="Straight Connector 2037">
                <a:extLst>
                  <a:ext uri="{FF2B5EF4-FFF2-40B4-BE49-F238E27FC236}">
                    <a16:creationId xmlns:a16="http://schemas.microsoft.com/office/drawing/2014/main" id="{2DA6F0F4-D527-4063-ABE6-DA7B1AFA0343}"/>
                  </a:ext>
                </a:extLst>
              </p:cNvPr>
              <p:cNvCxnSpPr/>
              <p:nvPr userDrawn="1"/>
            </p:nvCxnSpPr>
            <p:spPr>
              <a:xfrm>
                <a:off x="296562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Connector 2038">
                <a:extLst>
                  <a:ext uri="{FF2B5EF4-FFF2-40B4-BE49-F238E27FC236}">
                    <a16:creationId xmlns:a16="http://schemas.microsoft.com/office/drawing/2014/main" id="{4ADD9BC8-05F2-4ACD-B6AF-D75161CC54BF}"/>
                  </a:ext>
                </a:extLst>
              </p:cNvPr>
              <p:cNvCxnSpPr/>
              <p:nvPr userDrawn="1"/>
            </p:nvCxnSpPr>
            <p:spPr>
              <a:xfrm>
                <a:off x="345989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0" name="Straight Connector 2039">
                <a:extLst>
                  <a:ext uri="{FF2B5EF4-FFF2-40B4-BE49-F238E27FC236}">
                    <a16:creationId xmlns:a16="http://schemas.microsoft.com/office/drawing/2014/main" id="{9F6DE046-7C11-473D-826E-ECFF5561C559}"/>
                  </a:ext>
                </a:extLst>
              </p:cNvPr>
              <p:cNvCxnSpPr/>
              <p:nvPr userDrawn="1"/>
            </p:nvCxnSpPr>
            <p:spPr>
              <a:xfrm>
                <a:off x="329514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1" name="Straight Connector 2040">
                <a:extLst>
                  <a:ext uri="{FF2B5EF4-FFF2-40B4-BE49-F238E27FC236}">
                    <a16:creationId xmlns:a16="http://schemas.microsoft.com/office/drawing/2014/main" id="{CA944FFF-70A6-4FF9-A022-A40BFBCD9312}"/>
                  </a:ext>
                </a:extLst>
              </p:cNvPr>
              <p:cNvCxnSpPr/>
              <p:nvPr userDrawn="1"/>
            </p:nvCxnSpPr>
            <p:spPr>
              <a:xfrm>
                <a:off x="378941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2" name="Straight Connector 2041">
                <a:extLst>
                  <a:ext uri="{FF2B5EF4-FFF2-40B4-BE49-F238E27FC236}">
                    <a16:creationId xmlns:a16="http://schemas.microsoft.com/office/drawing/2014/main" id="{3C2DFD9C-328E-4B1F-8B1C-6671D1EBF9DB}"/>
                  </a:ext>
                </a:extLst>
              </p:cNvPr>
              <p:cNvCxnSpPr/>
              <p:nvPr userDrawn="1"/>
            </p:nvCxnSpPr>
            <p:spPr>
              <a:xfrm>
                <a:off x="362465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3" name="Straight Connector 2042">
                <a:extLst>
                  <a:ext uri="{FF2B5EF4-FFF2-40B4-BE49-F238E27FC236}">
                    <a16:creationId xmlns:a16="http://schemas.microsoft.com/office/drawing/2014/main" id="{29C922E8-2F3D-43CE-A121-17CF94547BAD}"/>
                  </a:ext>
                </a:extLst>
              </p:cNvPr>
              <p:cNvCxnSpPr/>
              <p:nvPr userDrawn="1"/>
            </p:nvCxnSpPr>
            <p:spPr>
              <a:xfrm>
                <a:off x="411892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Connector 2043">
                <a:extLst>
                  <a:ext uri="{FF2B5EF4-FFF2-40B4-BE49-F238E27FC236}">
                    <a16:creationId xmlns:a16="http://schemas.microsoft.com/office/drawing/2014/main" id="{7A93877F-AB12-4FF8-91C4-04D0B4ECC66A}"/>
                  </a:ext>
                </a:extLst>
              </p:cNvPr>
              <p:cNvCxnSpPr/>
              <p:nvPr userDrawn="1"/>
            </p:nvCxnSpPr>
            <p:spPr>
              <a:xfrm>
                <a:off x="395416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5" name="Straight Connector 2044">
                <a:extLst>
                  <a:ext uri="{FF2B5EF4-FFF2-40B4-BE49-F238E27FC236}">
                    <a16:creationId xmlns:a16="http://schemas.microsoft.com/office/drawing/2014/main" id="{935663A9-3DAF-4FEA-B361-F7CDC8C4262A}"/>
                  </a:ext>
                </a:extLst>
              </p:cNvPr>
              <p:cNvCxnSpPr/>
              <p:nvPr userDrawn="1"/>
            </p:nvCxnSpPr>
            <p:spPr>
              <a:xfrm>
                <a:off x="444844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6" name="Straight Connector 2045">
                <a:extLst>
                  <a:ext uri="{FF2B5EF4-FFF2-40B4-BE49-F238E27FC236}">
                    <a16:creationId xmlns:a16="http://schemas.microsoft.com/office/drawing/2014/main" id="{348D3BE9-3FCA-4C32-81F4-B88BA2668C71}"/>
                  </a:ext>
                </a:extLst>
              </p:cNvPr>
              <p:cNvCxnSpPr/>
              <p:nvPr userDrawn="1"/>
            </p:nvCxnSpPr>
            <p:spPr>
              <a:xfrm>
                <a:off x="428368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7" name="Straight Connector 2046">
                <a:extLst>
                  <a:ext uri="{FF2B5EF4-FFF2-40B4-BE49-F238E27FC236}">
                    <a16:creationId xmlns:a16="http://schemas.microsoft.com/office/drawing/2014/main" id="{3DAAF9E5-FC2D-41C4-A0F9-5294F77E362D}"/>
                  </a:ext>
                </a:extLst>
              </p:cNvPr>
              <p:cNvCxnSpPr/>
              <p:nvPr userDrawn="1"/>
            </p:nvCxnSpPr>
            <p:spPr>
              <a:xfrm>
                <a:off x="477795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8" name="Straight Connector 2047">
                <a:extLst>
                  <a:ext uri="{FF2B5EF4-FFF2-40B4-BE49-F238E27FC236}">
                    <a16:creationId xmlns:a16="http://schemas.microsoft.com/office/drawing/2014/main" id="{E7DF4BB4-CC67-4504-963E-61FA8714FA3B}"/>
                  </a:ext>
                </a:extLst>
              </p:cNvPr>
              <p:cNvCxnSpPr/>
              <p:nvPr userDrawn="1"/>
            </p:nvCxnSpPr>
            <p:spPr>
              <a:xfrm>
                <a:off x="461319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Connector 2048">
                <a:extLst>
                  <a:ext uri="{FF2B5EF4-FFF2-40B4-BE49-F238E27FC236}">
                    <a16:creationId xmlns:a16="http://schemas.microsoft.com/office/drawing/2014/main" id="{EE734A94-C376-4C99-98CE-E1B12E811DC8}"/>
                  </a:ext>
                </a:extLst>
              </p:cNvPr>
              <p:cNvCxnSpPr/>
              <p:nvPr userDrawn="1"/>
            </p:nvCxnSpPr>
            <p:spPr>
              <a:xfrm>
                <a:off x="510746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0" name="Straight Connector 2049">
                <a:extLst>
                  <a:ext uri="{FF2B5EF4-FFF2-40B4-BE49-F238E27FC236}">
                    <a16:creationId xmlns:a16="http://schemas.microsoft.com/office/drawing/2014/main" id="{865EE46D-C843-4A85-BA7D-E64DCF36E286}"/>
                  </a:ext>
                </a:extLst>
              </p:cNvPr>
              <p:cNvCxnSpPr/>
              <p:nvPr userDrawn="1"/>
            </p:nvCxnSpPr>
            <p:spPr>
              <a:xfrm>
                <a:off x="494271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1" name="Straight Connector 2050">
                <a:extLst>
                  <a:ext uri="{FF2B5EF4-FFF2-40B4-BE49-F238E27FC236}">
                    <a16:creationId xmlns:a16="http://schemas.microsoft.com/office/drawing/2014/main" id="{AF1C7CAA-6590-4527-B14A-DB14548A9F12}"/>
                  </a:ext>
                </a:extLst>
              </p:cNvPr>
              <p:cNvCxnSpPr/>
              <p:nvPr userDrawn="1"/>
            </p:nvCxnSpPr>
            <p:spPr>
              <a:xfrm>
                <a:off x="543698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2" name="Straight Connector 2051">
                <a:extLst>
                  <a:ext uri="{FF2B5EF4-FFF2-40B4-BE49-F238E27FC236}">
                    <a16:creationId xmlns:a16="http://schemas.microsoft.com/office/drawing/2014/main" id="{A3A71923-A512-4D0E-9FB4-90750AA5BCE6}"/>
                  </a:ext>
                </a:extLst>
              </p:cNvPr>
              <p:cNvCxnSpPr/>
              <p:nvPr userDrawn="1"/>
            </p:nvCxnSpPr>
            <p:spPr>
              <a:xfrm>
                <a:off x="527222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3" name="Straight Connector 2052">
                <a:extLst>
                  <a:ext uri="{FF2B5EF4-FFF2-40B4-BE49-F238E27FC236}">
                    <a16:creationId xmlns:a16="http://schemas.microsoft.com/office/drawing/2014/main" id="{762BFA0C-869D-4074-BA13-586C7453508C}"/>
                  </a:ext>
                </a:extLst>
              </p:cNvPr>
              <p:cNvCxnSpPr/>
              <p:nvPr userDrawn="1"/>
            </p:nvCxnSpPr>
            <p:spPr>
              <a:xfrm>
                <a:off x="576649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Connector 2053">
                <a:extLst>
                  <a:ext uri="{FF2B5EF4-FFF2-40B4-BE49-F238E27FC236}">
                    <a16:creationId xmlns:a16="http://schemas.microsoft.com/office/drawing/2014/main" id="{45DD90F0-013E-470F-B932-DF34112F9148}"/>
                  </a:ext>
                </a:extLst>
              </p:cNvPr>
              <p:cNvCxnSpPr/>
              <p:nvPr userDrawn="1"/>
            </p:nvCxnSpPr>
            <p:spPr>
              <a:xfrm>
                <a:off x="560173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5" name="Straight Connector 2054">
                <a:extLst>
                  <a:ext uri="{FF2B5EF4-FFF2-40B4-BE49-F238E27FC236}">
                    <a16:creationId xmlns:a16="http://schemas.microsoft.com/office/drawing/2014/main" id="{13AE674F-F33B-4A4B-B56D-548693F3C815}"/>
                  </a:ext>
                </a:extLst>
              </p:cNvPr>
              <p:cNvCxnSpPr/>
              <p:nvPr userDrawn="1"/>
            </p:nvCxnSpPr>
            <p:spPr>
              <a:xfrm>
                <a:off x="609601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6" name="Straight Connector 2055">
                <a:extLst>
                  <a:ext uri="{FF2B5EF4-FFF2-40B4-BE49-F238E27FC236}">
                    <a16:creationId xmlns:a16="http://schemas.microsoft.com/office/drawing/2014/main" id="{A680FD1A-7D29-481B-B6C3-2DEAB6286BCC}"/>
                  </a:ext>
                </a:extLst>
              </p:cNvPr>
              <p:cNvCxnSpPr/>
              <p:nvPr userDrawn="1"/>
            </p:nvCxnSpPr>
            <p:spPr>
              <a:xfrm>
                <a:off x="593125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7" name="Straight Connector 2056">
                <a:extLst>
                  <a:ext uri="{FF2B5EF4-FFF2-40B4-BE49-F238E27FC236}">
                    <a16:creationId xmlns:a16="http://schemas.microsoft.com/office/drawing/2014/main" id="{2C3A5CB2-2CE4-46D5-876B-ABBCC2F3E017}"/>
                  </a:ext>
                </a:extLst>
              </p:cNvPr>
              <p:cNvCxnSpPr/>
              <p:nvPr userDrawn="1"/>
            </p:nvCxnSpPr>
            <p:spPr>
              <a:xfrm>
                <a:off x="642552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8" name="Straight Connector 2057">
                <a:extLst>
                  <a:ext uri="{FF2B5EF4-FFF2-40B4-BE49-F238E27FC236}">
                    <a16:creationId xmlns:a16="http://schemas.microsoft.com/office/drawing/2014/main" id="{403D01B7-569C-4059-9608-4A861B81AF1A}"/>
                  </a:ext>
                </a:extLst>
              </p:cNvPr>
              <p:cNvCxnSpPr/>
              <p:nvPr userDrawn="1"/>
            </p:nvCxnSpPr>
            <p:spPr>
              <a:xfrm>
                <a:off x="626076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9" name="Straight Connector 2058">
                <a:extLst>
                  <a:ext uri="{FF2B5EF4-FFF2-40B4-BE49-F238E27FC236}">
                    <a16:creationId xmlns:a16="http://schemas.microsoft.com/office/drawing/2014/main" id="{1ABF768A-3814-4A15-90CF-BDACE6502F77}"/>
                  </a:ext>
                </a:extLst>
              </p:cNvPr>
              <p:cNvCxnSpPr/>
              <p:nvPr userDrawn="1"/>
            </p:nvCxnSpPr>
            <p:spPr>
              <a:xfrm>
                <a:off x="659028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Straight Connector 2059">
                <a:extLst>
                  <a:ext uri="{FF2B5EF4-FFF2-40B4-BE49-F238E27FC236}">
                    <a16:creationId xmlns:a16="http://schemas.microsoft.com/office/drawing/2014/main" id="{FCFCFDC3-7C9D-45CE-A25A-F9D0990F0DA5}"/>
                  </a:ext>
                </a:extLst>
              </p:cNvPr>
              <p:cNvCxnSpPr/>
              <p:nvPr userDrawn="1"/>
            </p:nvCxnSpPr>
            <p:spPr>
              <a:xfrm>
                <a:off x="691979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Connector 2060">
                <a:extLst>
                  <a:ext uri="{FF2B5EF4-FFF2-40B4-BE49-F238E27FC236}">
                    <a16:creationId xmlns:a16="http://schemas.microsoft.com/office/drawing/2014/main" id="{502D6FFE-63AA-48A3-A3A2-EA8186B7CE75}"/>
                  </a:ext>
                </a:extLst>
              </p:cNvPr>
              <p:cNvCxnSpPr/>
              <p:nvPr userDrawn="1"/>
            </p:nvCxnSpPr>
            <p:spPr>
              <a:xfrm>
                <a:off x="675503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Connector 2061">
                <a:extLst>
                  <a:ext uri="{FF2B5EF4-FFF2-40B4-BE49-F238E27FC236}">
                    <a16:creationId xmlns:a16="http://schemas.microsoft.com/office/drawing/2014/main" id="{45D02340-9CEF-4D15-8728-8CE100E598AD}"/>
                  </a:ext>
                </a:extLst>
              </p:cNvPr>
              <p:cNvCxnSpPr/>
              <p:nvPr userDrawn="1"/>
            </p:nvCxnSpPr>
            <p:spPr>
              <a:xfrm>
                <a:off x="724930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3" name="Straight Connector 2062">
                <a:extLst>
                  <a:ext uri="{FF2B5EF4-FFF2-40B4-BE49-F238E27FC236}">
                    <a16:creationId xmlns:a16="http://schemas.microsoft.com/office/drawing/2014/main" id="{48E771BA-5C48-40DE-821E-676678C2CE43}"/>
                  </a:ext>
                </a:extLst>
              </p:cNvPr>
              <p:cNvCxnSpPr/>
              <p:nvPr userDrawn="1"/>
            </p:nvCxnSpPr>
            <p:spPr>
              <a:xfrm>
                <a:off x="708455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4" name="Straight Connector 2063">
                <a:extLst>
                  <a:ext uri="{FF2B5EF4-FFF2-40B4-BE49-F238E27FC236}">
                    <a16:creationId xmlns:a16="http://schemas.microsoft.com/office/drawing/2014/main" id="{6677D2F6-CD4B-448A-A392-97ABF94545FA}"/>
                  </a:ext>
                </a:extLst>
              </p:cNvPr>
              <p:cNvCxnSpPr/>
              <p:nvPr userDrawn="1"/>
            </p:nvCxnSpPr>
            <p:spPr>
              <a:xfrm>
                <a:off x="757882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Connector 2064">
                <a:extLst>
                  <a:ext uri="{FF2B5EF4-FFF2-40B4-BE49-F238E27FC236}">
                    <a16:creationId xmlns:a16="http://schemas.microsoft.com/office/drawing/2014/main" id="{64CC4814-104F-4D03-8563-371B90F226B0}"/>
                  </a:ext>
                </a:extLst>
              </p:cNvPr>
              <p:cNvCxnSpPr/>
              <p:nvPr userDrawn="1"/>
            </p:nvCxnSpPr>
            <p:spPr>
              <a:xfrm>
                <a:off x="741406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6" name="Straight Connector 2065">
                <a:extLst>
                  <a:ext uri="{FF2B5EF4-FFF2-40B4-BE49-F238E27FC236}">
                    <a16:creationId xmlns:a16="http://schemas.microsoft.com/office/drawing/2014/main" id="{AAAE3F7E-7C9A-4A46-9A19-BE2828746503}"/>
                  </a:ext>
                </a:extLst>
              </p:cNvPr>
              <p:cNvCxnSpPr/>
              <p:nvPr userDrawn="1"/>
            </p:nvCxnSpPr>
            <p:spPr>
              <a:xfrm>
                <a:off x="790833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7" name="Straight Connector 2066">
                <a:extLst>
                  <a:ext uri="{FF2B5EF4-FFF2-40B4-BE49-F238E27FC236}">
                    <a16:creationId xmlns:a16="http://schemas.microsoft.com/office/drawing/2014/main" id="{66306011-B0C8-4751-B99B-CD8502EB33BD}"/>
                  </a:ext>
                </a:extLst>
              </p:cNvPr>
              <p:cNvCxnSpPr/>
              <p:nvPr userDrawn="1"/>
            </p:nvCxnSpPr>
            <p:spPr>
              <a:xfrm>
                <a:off x="774357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8" name="Straight Connector 2067">
                <a:extLst>
                  <a:ext uri="{FF2B5EF4-FFF2-40B4-BE49-F238E27FC236}">
                    <a16:creationId xmlns:a16="http://schemas.microsoft.com/office/drawing/2014/main" id="{6C77A301-58B5-4369-BDF7-67D58A257A01}"/>
                  </a:ext>
                </a:extLst>
              </p:cNvPr>
              <p:cNvCxnSpPr/>
              <p:nvPr userDrawn="1"/>
            </p:nvCxnSpPr>
            <p:spPr>
              <a:xfrm>
                <a:off x="823785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9" name="Straight Connector 2068">
                <a:extLst>
                  <a:ext uri="{FF2B5EF4-FFF2-40B4-BE49-F238E27FC236}">
                    <a16:creationId xmlns:a16="http://schemas.microsoft.com/office/drawing/2014/main" id="{CA097E7B-A969-46D4-8193-89CFFA1C307D}"/>
                  </a:ext>
                </a:extLst>
              </p:cNvPr>
              <p:cNvCxnSpPr/>
              <p:nvPr userDrawn="1"/>
            </p:nvCxnSpPr>
            <p:spPr>
              <a:xfrm>
                <a:off x="807309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0" name="Straight Connector 2069">
                <a:extLst>
                  <a:ext uri="{FF2B5EF4-FFF2-40B4-BE49-F238E27FC236}">
                    <a16:creationId xmlns:a16="http://schemas.microsoft.com/office/drawing/2014/main" id="{85326DB9-2FFE-4E9B-9018-91D22694127E}"/>
                  </a:ext>
                </a:extLst>
              </p:cNvPr>
              <p:cNvCxnSpPr/>
              <p:nvPr userDrawn="1"/>
            </p:nvCxnSpPr>
            <p:spPr>
              <a:xfrm>
                <a:off x="856736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1" name="Straight Connector 2070">
                <a:extLst>
                  <a:ext uri="{FF2B5EF4-FFF2-40B4-BE49-F238E27FC236}">
                    <a16:creationId xmlns:a16="http://schemas.microsoft.com/office/drawing/2014/main" id="{FA90063D-1E8D-4171-950D-0515962A8A4C}"/>
                  </a:ext>
                </a:extLst>
              </p:cNvPr>
              <p:cNvCxnSpPr/>
              <p:nvPr userDrawn="1"/>
            </p:nvCxnSpPr>
            <p:spPr>
              <a:xfrm>
                <a:off x="840260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2" name="Straight Connector 2071">
                <a:extLst>
                  <a:ext uri="{FF2B5EF4-FFF2-40B4-BE49-F238E27FC236}">
                    <a16:creationId xmlns:a16="http://schemas.microsoft.com/office/drawing/2014/main" id="{07D091C2-97B3-4AA9-BF62-A6C5EB90FCCF}"/>
                  </a:ext>
                </a:extLst>
              </p:cNvPr>
              <p:cNvCxnSpPr/>
              <p:nvPr userDrawn="1"/>
            </p:nvCxnSpPr>
            <p:spPr>
              <a:xfrm>
                <a:off x="889687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3" name="Straight Connector 2072">
                <a:extLst>
                  <a:ext uri="{FF2B5EF4-FFF2-40B4-BE49-F238E27FC236}">
                    <a16:creationId xmlns:a16="http://schemas.microsoft.com/office/drawing/2014/main" id="{BCDDE9C1-2235-4F77-851D-2A5D7A6D307E}"/>
                  </a:ext>
                </a:extLst>
              </p:cNvPr>
              <p:cNvCxnSpPr/>
              <p:nvPr userDrawn="1"/>
            </p:nvCxnSpPr>
            <p:spPr>
              <a:xfrm>
                <a:off x="873212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Connector 2073">
                <a:extLst>
                  <a:ext uri="{FF2B5EF4-FFF2-40B4-BE49-F238E27FC236}">
                    <a16:creationId xmlns:a16="http://schemas.microsoft.com/office/drawing/2014/main" id="{1358DD33-9840-49F5-916C-281567870CAB}"/>
                  </a:ext>
                </a:extLst>
              </p:cNvPr>
              <p:cNvCxnSpPr/>
              <p:nvPr userDrawn="1"/>
            </p:nvCxnSpPr>
            <p:spPr>
              <a:xfrm>
                <a:off x="922639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5" name="Straight Connector 2074">
                <a:extLst>
                  <a:ext uri="{FF2B5EF4-FFF2-40B4-BE49-F238E27FC236}">
                    <a16:creationId xmlns:a16="http://schemas.microsoft.com/office/drawing/2014/main" id="{33E555CD-25CB-45A8-9457-432593C24ACA}"/>
                  </a:ext>
                </a:extLst>
              </p:cNvPr>
              <p:cNvCxnSpPr/>
              <p:nvPr userDrawn="1"/>
            </p:nvCxnSpPr>
            <p:spPr>
              <a:xfrm>
                <a:off x="906163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6" name="Straight Connector 2075">
                <a:extLst>
                  <a:ext uri="{FF2B5EF4-FFF2-40B4-BE49-F238E27FC236}">
                    <a16:creationId xmlns:a16="http://schemas.microsoft.com/office/drawing/2014/main" id="{1320B94B-8741-4C4D-BFAE-1155B5D4DF33}"/>
                  </a:ext>
                </a:extLst>
              </p:cNvPr>
              <p:cNvCxnSpPr/>
              <p:nvPr userDrawn="1"/>
            </p:nvCxnSpPr>
            <p:spPr>
              <a:xfrm>
                <a:off x="955590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A64B07E2-57C0-4074-8FC5-5D8E56152217}"/>
                  </a:ext>
                </a:extLst>
              </p:cNvPr>
              <p:cNvCxnSpPr/>
              <p:nvPr userDrawn="1"/>
            </p:nvCxnSpPr>
            <p:spPr>
              <a:xfrm>
                <a:off x="939114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8" name="Straight Connector 2077">
                <a:extLst>
                  <a:ext uri="{FF2B5EF4-FFF2-40B4-BE49-F238E27FC236}">
                    <a16:creationId xmlns:a16="http://schemas.microsoft.com/office/drawing/2014/main" id="{386FE378-792B-4FF4-97B5-9059EEA24E33}"/>
                  </a:ext>
                </a:extLst>
              </p:cNvPr>
              <p:cNvCxnSpPr/>
              <p:nvPr userDrawn="1"/>
            </p:nvCxnSpPr>
            <p:spPr>
              <a:xfrm>
                <a:off x="988542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Connector 2078">
                <a:extLst>
                  <a:ext uri="{FF2B5EF4-FFF2-40B4-BE49-F238E27FC236}">
                    <a16:creationId xmlns:a16="http://schemas.microsoft.com/office/drawing/2014/main" id="{F2A3D371-9C51-417D-9B2B-61374FE4851F}"/>
                  </a:ext>
                </a:extLst>
              </p:cNvPr>
              <p:cNvCxnSpPr/>
              <p:nvPr userDrawn="1"/>
            </p:nvCxnSpPr>
            <p:spPr>
              <a:xfrm>
                <a:off x="972066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0" name="Straight Connector 2079">
                <a:extLst>
                  <a:ext uri="{FF2B5EF4-FFF2-40B4-BE49-F238E27FC236}">
                    <a16:creationId xmlns:a16="http://schemas.microsoft.com/office/drawing/2014/main" id="{DA1FD462-14C4-4DE1-974A-01E6227E82A2}"/>
                  </a:ext>
                </a:extLst>
              </p:cNvPr>
              <p:cNvCxnSpPr/>
              <p:nvPr userDrawn="1"/>
            </p:nvCxnSpPr>
            <p:spPr>
              <a:xfrm>
                <a:off x="1021493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1" name="Straight Connector 2080">
                <a:extLst>
                  <a:ext uri="{FF2B5EF4-FFF2-40B4-BE49-F238E27FC236}">
                    <a16:creationId xmlns:a16="http://schemas.microsoft.com/office/drawing/2014/main" id="{A83DF3A0-6082-4977-A8F9-A056B16EE32F}"/>
                  </a:ext>
                </a:extLst>
              </p:cNvPr>
              <p:cNvCxnSpPr/>
              <p:nvPr userDrawn="1"/>
            </p:nvCxnSpPr>
            <p:spPr>
              <a:xfrm>
                <a:off x="1005017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2" name="Straight Connector 2081">
                <a:extLst>
                  <a:ext uri="{FF2B5EF4-FFF2-40B4-BE49-F238E27FC236}">
                    <a16:creationId xmlns:a16="http://schemas.microsoft.com/office/drawing/2014/main" id="{E968AB59-612D-42A9-A79E-65077F990111}"/>
                  </a:ext>
                </a:extLst>
              </p:cNvPr>
              <p:cNvCxnSpPr/>
              <p:nvPr userDrawn="1"/>
            </p:nvCxnSpPr>
            <p:spPr>
              <a:xfrm>
                <a:off x="10544448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3" name="Straight Connector 2082">
                <a:extLst>
                  <a:ext uri="{FF2B5EF4-FFF2-40B4-BE49-F238E27FC236}">
                    <a16:creationId xmlns:a16="http://schemas.microsoft.com/office/drawing/2014/main" id="{A6FF53F8-DE09-45FA-9945-814280C87A46}"/>
                  </a:ext>
                </a:extLst>
              </p:cNvPr>
              <p:cNvCxnSpPr/>
              <p:nvPr userDrawn="1"/>
            </p:nvCxnSpPr>
            <p:spPr>
              <a:xfrm>
                <a:off x="10379691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" name="Straight Connector 2083">
                <a:extLst>
                  <a:ext uri="{FF2B5EF4-FFF2-40B4-BE49-F238E27FC236}">
                    <a16:creationId xmlns:a16="http://schemas.microsoft.com/office/drawing/2014/main" id="{67FC9E8C-5E20-4E01-93DF-877E650D9B9E}"/>
                  </a:ext>
                </a:extLst>
              </p:cNvPr>
              <p:cNvCxnSpPr/>
              <p:nvPr userDrawn="1"/>
            </p:nvCxnSpPr>
            <p:spPr>
              <a:xfrm>
                <a:off x="10873962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5" name="Straight Connector 2084">
                <a:extLst>
                  <a:ext uri="{FF2B5EF4-FFF2-40B4-BE49-F238E27FC236}">
                    <a16:creationId xmlns:a16="http://schemas.microsoft.com/office/drawing/2014/main" id="{671215D9-A9E4-49CC-80DB-02465B59BB0B}"/>
                  </a:ext>
                </a:extLst>
              </p:cNvPr>
              <p:cNvCxnSpPr/>
              <p:nvPr userDrawn="1"/>
            </p:nvCxnSpPr>
            <p:spPr>
              <a:xfrm>
                <a:off x="10709205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6" name="Straight Connector 2085">
                <a:extLst>
                  <a:ext uri="{FF2B5EF4-FFF2-40B4-BE49-F238E27FC236}">
                    <a16:creationId xmlns:a16="http://schemas.microsoft.com/office/drawing/2014/main" id="{63DF0AE8-A239-4607-957B-A6E6898D2DC7}"/>
                  </a:ext>
                </a:extLst>
              </p:cNvPr>
              <p:cNvCxnSpPr/>
              <p:nvPr userDrawn="1"/>
            </p:nvCxnSpPr>
            <p:spPr>
              <a:xfrm>
                <a:off x="11203476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7" name="Straight Connector 2086">
                <a:extLst>
                  <a:ext uri="{FF2B5EF4-FFF2-40B4-BE49-F238E27FC236}">
                    <a16:creationId xmlns:a16="http://schemas.microsoft.com/office/drawing/2014/main" id="{30186851-514A-445D-ADCB-EC889CCD8529}"/>
                  </a:ext>
                </a:extLst>
              </p:cNvPr>
              <p:cNvCxnSpPr/>
              <p:nvPr userDrawn="1"/>
            </p:nvCxnSpPr>
            <p:spPr>
              <a:xfrm>
                <a:off x="11038719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8" name="Straight Connector 2087">
                <a:extLst>
                  <a:ext uri="{FF2B5EF4-FFF2-40B4-BE49-F238E27FC236}">
                    <a16:creationId xmlns:a16="http://schemas.microsoft.com/office/drawing/2014/main" id="{450EADC7-2D8F-40C6-982A-60998A2CB1D9}"/>
                  </a:ext>
                </a:extLst>
              </p:cNvPr>
              <p:cNvCxnSpPr/>
              <p:nvPr userDrawn="1"/>
            </p:nvCxnSpPr>
            <p:spPr>
              <a:xfrm>
                <a:off x="11532990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Connector 2088">
                <a:extLst>
                  <a:ext uri="{FF2B5EF4-FFF2-40B4-BE49-F238E27FC236}">
                    <a16:creationId xmlns:a16="http://schemas.microsoft.com/office/drawing/2014/main" id="{1343E186-906F-4D8B-9237-973C30D350A1}"/>
                  </a:ext>
                </a:extLst>
              </p:cNvPr>
              <p:cNvCxnSpPr/>
              <p:nvPr userDrawn="1"/>
            </p:nvCxnSpPr>
            <p:spPr>
              <a:xfrm>
                <a:off x="11368233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Connector 2089">
                <a:extLst>
                  <a:ext uri="{FF2B5EF4-FFF2-40B4-BE49-F238E27FC236}">
                    <a16:creationId xmlns:a16="http://schemas.microsoft.com/office/drawing/2014/main" id="{BB771F8B-0200-4B12-AA58-9E8731C9BB33}"/>
                  </a:ext>
                </a:extLst>
              </p:cNvPr>
              <p:cNvCxnSpPr/>
              <p:nvPr userDrawn="1"/>
            </p:nvCxnSpPr>
            <p:spPr>
              <a:xfrm>
                <a:off x="11862504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Connector 2090">
                <a:extLst>
                  <a:ext uri="{FF2B5EF4-FFF2-40B4-BE49-F238E27FC236}">
                    <a16:creationId xmlns:a16="http://schemas.microsoft.com/office/drawing/2014/main" id="{5F989D3F-0729-4046-83A7-57A4CDB4A767}"/>
                  </a:ext>
                </a:extLst>
              </p:cNvPr>
              <p:cNvCxnSpPr/>
              <p:nvPr userDrawn="1"/>
            </p:nvCxnSpPr>
            <p:spPr>
              <a:xfrm>
                <a:off x="11697747" y="7167426"/>
                <a:ext cx="0" cy="126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7119EA8-DF83-4A6C-9AAA-FA1740AC79C1}"/>
                </a:ext>
              </a:extLst>
            </p:cNvPr>
            <p:cNvGrpSpPr/>
            <p:nvPr userDrawn="1"/>
          </p:nvGrpSpPr>
          <p:grpSpPr>
            <a:xfrm>
              <a:off x="-435429" y="-435426"/>
              <a:ext cx="13043121" cy="7728852"/>
              <a:chOff x="-435429" y="-435426"/>
              <a:chExt cx="13043121" cy="7728852"/>
            </a:xfrm>
          </p:grpSpPr>
          <p:cxnSp>
            <p:nvCxnSpPr>
              <p:cNvPr id="1898" name="Straight Connector 1897">
                <a:extLst>
                  <a:ext uri="{FF2B5EF4-FFF2-40B4-BE49-F238E27FC236}">
                    <a16:creationId xmlns:a16="http://schemas.microsoft.com/office/drawing/2014/main" id="{20D09B73-2843-43CA-8CF2-C731325248A1}"/>
                  </a:ext>
                </a:extLst>
              </p:cNvPr>
              <p:cNvCxnSpPr/>
              <p:nvPr/>
            </p:nvCxnSpPr>
            <p:spPr>
              <a:xfrm>
                <a:off x="12355692" y="489856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345FD7F-A9C1-42D0-BF09-FB40DC99AA53}"/>
                  </a:ext>
                </a:extLst>
              </p:cNvPr>
              <p:cNvCxnSpPr/>
              <p:nvPr/>
            </p:nvCxnSpPr>
            <p:spPr>
              <a:xfrm>
                <a:off x="-435429" y="32657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C5BC418-FCEF-43F6-84FC-4A873C290BAA}"/>
                  </a:ext>
                </a:extLst>
              </p:cNvPr>
              <p:cNvCxnSpPr/>
              <p:nvPr/>
            </p:nvCxnSpPr>
            <p:spPr>
              <a:xfrm>
                <a:off x="-435429" y="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221C01C-53D2-46A1-AAF1-1CA8804E7746}"/>
                  </a:ext>
                </a:extLst>
              </p:cNvPr>
              <p:cNvCxnSpPr/>
              <p:nvPr/>
            </p:nvCxnSpPr>
            <p:spPr>
              <a:xfrm>
                <a:off x="-435429" y="97971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D0DC50C-11F4-4D74-A05A-CE145AD8A183}"/>
                  </a:ext>
                </a:extLst>
              </p:cNvPr>
              <p:cNvCxnSpPr/>
              <p:nvPr/>
            </p:nvCxnSpPr>
            <p:spPr>
              <a:xfrm>
                <a:off x="-435429" y="65314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6075E29-B89D-4D19-977C-378BE5702E0E}"/>
                  </a:ext>
                </a:extLst>
              </p:cNvPr>
              <p:cNvCxnSpPr/>
              <p:nvPr/>
            </p:nvCxnSpPr>
            <p:spPr>
              <a:xfrm>
                <a:off x="-435429" y="163285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0B9ABF4-6542-49BC-AD52-F3531B803CCC}"/>
                  </a:ext>
                </a:extLst>
              </p:cNvPr>
              <p:cNvCxnSpPr/>
              <p:nvPr/>
            </p:nvCxnSpPr>
            <p:spPr>
              <a:xfrm>
                <a:off x="-435429" y="130628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2786AC8-310A-40D6-B68B-17F04D2237D9}"/>
                  </a:ext>
                </a:extLst>
              </p:cNvPr>
              <p:cNvCxnSpPr/>
              <p:nvPr/>
            </p:nvCxnSpPr>
            <p:spPr>
              <a:xfrm>
                <a:off x="-435429" y="228599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26541A1-55F4-431B-A2DF-C0F15EEB2EB0}"/>
                  </a:ext>
                </a:extLst>
              </p:cNvPr>
              <p:cNvCxnSpPr/>
              <p:nvPr/>
            </p:nvCxnSpPr>
            <p:spPr>
              <a:xfrm>
                <a:off x="-435429" y="195942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A9182CB-3E1F-4152-AE87-E88804D6B6D5}"/>
                  </a:ext>
                </a:extLst>
              </p:cNvPr>
              <p:cNvCxnSpPr/>
              <p:nvPr/>
            </p:nvCxnSpPr>
            <p:spPr>
              <a:xfrm>
                <a:off x="-435429" y="293913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D4A6424-105E-4EB5-930F-78470A1E4957}"/>
                  </a:ext>
                </a:extLst>
              </p:cNvPr>
              <p:cNvCxnSpPr/>
              <p:nvPr/>
            </p:nvCxnSpPr>
            <p:spPr>
              <a:xfrm>
                <a:off x="-435429" y="261256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82F1B8B-9B5D-47E9-A5E2-E08116E411E9}"/>
                  </a:ext>
                </a:extLst>
              </p:cNvPr>
              <p:cNvCxnSpPr/>
              <p:nvPr/>
            </p:nvCxnSpPr>
            <p:spPr>
              <a:xfrm>
                <a:off x="-435429" y="359228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251671E-7195-4186-B532-CC29D56BEFD5}"/>
                  </a:ext>
                </a:extLst>
              </p:cNvPr>
              <p:cNvCxnSpPr/>
              <p:nvPr/>
            </p:nvCxnSpPr>
            <p:spPr>
              <a:xfrm>
                <a:off x="-435429" y="326571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D46A5BA-19D2-4A30-BEE8-B97BB78E015B}"/>
                  </a:ext>
                </a:extLst>
              </p:cNvPr>
              <p:cNvCxnSpPr/>
              <p:nvPr/>
            </p:nvCxnSpPr>
            <p:spPr>
              <a:xfrm>
                <a:off x="-435429" y="424542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4A539D6-CD6F-4D11-993D-5CC4B0CC2106}"/>
                  </a:ext>
                </a:extLst>
              </p:cNvPr>
              <p:cNvCxnSpPr/>
              <p:nvPr/>
            </p:nvCxnSpPr>
            <p:spPr>
              <a:xfrm>
                <a:off x="-435429" y="391885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FE7DE87-E28C-404C-BB81-9E2D2458B379}"/>
                  </a:ext>
                </a:extLst>
              </p:cNvPr>
              <p:cNvCxnSpPr/>
              <p:nvPr/>
            </p:nvCxnSpPr>
            <p:spPr>
              <a:xfrm>
                <a:off x="-435429" y="489856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E5A7807-C8C4-43E7-815B-22994995506E}"/>
                  </a:ext>
                </a:extLst>
              </p:cNvPr>
              <p:cNvCxnSpPr/>
              <p:nvPr/>
            </p:nvCxnSpPr>
            <p:spPr>
              <a:xfrm>
                <a:off x="-435429" y="457199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A9E55CF-4A3C-4598-9E64-10F7FBE98C94}"/>
                  </a:ext>
                </a:extLst>
              </p:cNvPr>
              <p:cNvCxnSpPr/>
              <p:nvPr/>
            </p:nvCxnSpPr>
            <p:spPr>
              <a:xfrm>
                <a:off x="-435429" y="555170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72532AE-0359-4D8F-BE38-76E659D05FCE}"/>
                  </a:ext>
                </a:extLst>
              </p:cNvPr>
              <p:cNvCxnSpPr/>
              <p:nvPr/>
            </p:nvCxnSpPr>
            <p:spPr>
              <a:xfrm>
                <a:off x="-435429" y="522513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CB890B9-059A-4331-8BEC-92C62266C9C8}"/>
                  </a:ext>
                </a:extLst>
              </p:cNvPr>
              <p:cNvCxnSpPr/>
              <p:nvPr/>
            </p:nvCxnSpPr>
            <p:spPr>
              <a:xfrm>
                <a:off x="-435429" y="620484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085996-FF29-41BB-8ADE-690F7664E3EE}"/>
                  </a:ext>
                </a:extLst>
              </p:cNvPr>
              <p:cNvCxnSpPr/>
              <p:nvPr/>
            </p:nvCxnSpPr>
            <p:spPr>
              <a:xfrm>
                <a:off x="-435429" y="587827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D5B61798-D3C5-42E4-B07F-CACA21FE238F}"/>
                  </a:ext>
                </a:extLst>
              </p:cNvPr>
              <p:cNvCxnSpPr/>
              <p:nvPr/>
            </p:nvCxnSpPr>
            <p:spPr>
              <a:xfrm>
                <a:off x="-435429" y="685799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924165C-DB76-4EB9-9CAA-473B566AA775}"/>
                  </a:ext>
                </a:extLst>
              </p:cNvPr>
              <p:cNvCxnSpPr/>
              <p:nvPr/>
            </p:nvCxnSpPr>
            <p:spPr>
              <a:xfrm>
                <a:off x="-435429" y="653142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23E491F9-7909-4052-A925-59CF4238B0B8}"/>
                  </a:ext>
                </a:extLst>
              </p:cNvPr>
              <p:cNvCxnSpPr/>
              <p:nvPr/>
            </p:nvCxnSpPr>
            <p:spPr>
              <a:xfrm flipH="1" flipV="1">
                <a:off x="1186250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5D5E3801-DC79-4573-8874-70EE0596096E}"/>
                  </a:ext>
                </a:extLst>
              </p:cNvPr>
              <p:cNvCxnSpPr/>
              <p:nvPr/>
            </p:nvCxnSpPr>
            <p:spPr>
              <a:xfrm flipH="1" flipV="1">
                <a:off x="1219201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CEB60EF-5666-4660-92D2-3C1890C71F22}"/>
                  </a:ext>
                </a:extLst>
              </p:cNvPr>
              <p:cNvCxnSpPr/>
              <p:nvPr/>
            </p:nvCxnSpPr>
            <p:spPr>
              <a:xfrm flipH="1" flipV="1">
                <a:off x="1120347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0CD97106-A5E9-4968-8AED-FEB374BC0AEA}"/>
                  </a:ext>
                </a:extLst>
              </p:cNvPr>
              <p:cNvCxnSpPr/>
              <p:nvPr/>
            </p:nvCxnSpPr>
            <p:spPr>
              <a:xfrm flipH="1" flipV="1">
                <a:off x="1153298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8B853DFE-0173-40B1-BDFB-6310B4534161}"/>
                  </a:ext>
                </a:extLst>
              </p:cNvPr>
              <p:cNvCxnSpPr/>
              <p:nvPr/>
            </p:nvCxnSpPr>
            <p:spPr>
              <a:xfrm flipH="1" flipV="1">
                <a:off x="1054444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9BDBDA9C-3418-4E9A-A045-4FD86824DAAA}"/>
                  </a:ext>
                </a:extLst>
              </p:cNvPr>
              <p:cNvCxnSpPr/>
              <p:nvPr/>
            </p:nvCxnSpPr>
            <p:spPr>
              <a:xfrm flipH="1" flipV="1">
                <a:off x="1087396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985FF995-8CA0-4EBB-977E-C5F8FF4E8885}"/>
                  </a:ext>
                </a:extLst>
              </p:cNvPr>
              <p:cNvCxnSpPr/>
              <p:nvPr/>
            </p:nvCxnSpPr>
            <p:spPr>
              <a:xfrm flipH="1" flipV="1">
                <a:off x="988541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>
                <a:extLst>
                  <a:ext uri="{FF2B5EF4-FFF2-40B4-BE49-F238E27FC236}">
                    <a16:creationId xmlns:a16="http://schemas.microsoft.com/office/drawing/2014/main" id="{CD4E6672-CF43-4FA9-92D9-8F694F42EFBF}"/>
                  </a:ext>
                </a:extLst>
              </p:cNvPr>
              <p:cNvCxnSpPr/>
              <p:nvPr/>
            </p:nvCxnSpPr>
            <p:spPr>
              <a:xfrm flipH="1" flipV="1">
                <a:off x="1021493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>
                <a:extLst>
                  <a:ext uri="{FF2B5EF4-FFF2-40B4-BE49-F238E27FC236}">
                    <a16:creationId xmlns:a16="http://schemas.microsoft.com/office/drawing/2014/main" id="{2C814BD9-1857-4680-A13B-356D802C1F0D}"/>
                  </a:ext>
                </a:extLst>
              </p:cNvPr>
              <p:cNvCxnSpPr/>
              <p:nvPr/>
            </p:nvCxnSpPr>
            <p:spPr>
              <a:xfrm flipH="1" flipV="1">
                <a:off x="922639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7EC10050-B383-4805-9048-F97BE7EE132B}"/>
                  </a:ext>
                </a:extLst>
              </p:cNvPr>
              <p:cNvCxnSpPr/>
              <p:nvPr/>
            </p:nvCxnSpPr>
            <p:spPr>
              <a:xfrm flipH="1" flipV="1">
                <a:off x="955590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4CE9DB14-187E-4291-AC7C-5CB0B929C542}"/>
                  </a:ext>
                </a:extLst>
              </p:cNvPr>
              <p:cNvCxnSpPr/>
              <p:nvPr/>
            </p:nvCxnSpPr>
            <p:spPr>
              <a:xfrm flipH="1" flipV="1">
                <a:off x="856736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A2D31992-58B7-4B67-A0E2-2CECF017E012}"/>
                  </a:ext>
                </a:extLst>
              </p:cNvPr>
              <p:cNvCxnSpPr/>
              <p:nvPr/>
            </p:nvCxnSpPr>
            <p:spPr>
              <a:xfrm flipH="1" flipV="1">
                <a:off x="889687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9D0AAA67-3337-4635-9BF4-FA8C35435836}"/>
                  </a:ext>
                </a:extLst>
              </p:cNvPr>
              <p:cNvCxnSpPr/>
              <p:nvPr/>
            </p:nvCxnSpPr>
            <p:spPr>
              <a:xfrm flipH="1" flipV="1">
                <a:off x="790833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0A4E5BE8-904C-43AB-97FA-366FE4BF8FCA}"/>
                  </a:ext>
                </a:extLst>
              </p:cNvPr>
              <p:cNvCxnSpPr/>
              <p:nvPr/>
            </p:nvCxnSpPr>
            <p:spPr>
              <a:xfrm flipH="1" flipV="1">
                <a:off x="823784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D0B24FC6-5911-4E83-ADC9-17AED34D359E}"/>
                  </a:ext>
                </a:extLst>
              </p:cNvPr>
              <p:cNvCxnSpPr/>
              <p:nvPr/>
            </p:nvCxnSpPr>
            <p:spPr>
              <a:xfrm flipH="1" flipV="1">
                <a:off x="724930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CA53439D-95A1-4C09-B2EF-501C93497F31}"/>
                  </a:ext>
                </a:extLst>
              </p:cNvPr>
              <p:cNvCxnSpPr/>
              <p:nvPr/>
            </p:nvCxnSpPr>
            <p:spPr>
              <a:xfrm flipH="1" flipV="1">
                <a:off x="757882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7B303BF8-4BC3-4851-8DB2-91A47D086A29}"/>
                  </a:ext>
                </a:extLst>
              </p:cNvPr>
              <p:cNvCxnSpPr/>
              <p:nvPr/>
            </p:nvCxnSpPr>
            <p:spPr>
              <a:xfrm flipH="1" flipV="1">
                <a:off x="659027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2911A49C-7461-4127-B557-48F0F5917B8A}"/>
                  </a:ext>
                </a:extLst>
              </p:cNvPr>
              <p:cNvCxnSpPr/>
              <p:nvPr/>
            </p:nvCxnSpPr>
            <p:spPr>
              <a:xfrm flipH="1" flipV="1">
                <a:off x="691979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6EFAFDED-BE93-43BF-8A54-8EDB8E088DDB}"/>
                  </a:ext>
                </a:extLst>
              </p:cNvPr>
              <p:cNvCxnSpPr/>
              <p:nvPr/>
            </p:nvCxnSpPr>
            <p:spPr>
              <a:xfrm flipH="1" flipV="1">
                <a:off x="593125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ABD390CF-7751-44B6-B25E-CD5D75A58F81}"/>
                  </a:ext>
                </a:extLst>
              </p:cNvPr>
              <p:cNvCxnSpPr/>
              <p:nvPr/>
            </p:nvCxnSpPr>
            <p:spPr>
              <a:xfrm flipH="1" flipV="1">
                <a:off x="626076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E6CDE806-B014-4319-88A4-24F26955E4FA}"/>
                  </a:ext>
                </a:extLst>
              </p:cNvPr>
              <p:cNvCxnSpPr/>
              <p:nvPr/>
            </p:nvCxnSpPr>
            <p:spPr>
              <a:xfrm flipH="1" flipV="1">
                <a:off x="527222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6AC9636A-087D-41D2-BDBE-A4336C626F36}"/>
                  </a:ext>
                </a:extLst>
              </p:cNvPr>
              <p:cNvCxnSpPr/>
              <p:nvPr/>
            </p:nvCxnSpPr>
            <p:spPr>
              <a:xfrm flipH="1" flipV="1">
                <a:off x="560173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44B2108E-4818-4C19-8EA4-ABFDBB8BFC42}"/>
                  </a:ext>
                </a:extLst>
              </p:cNvPr>
              <p:cNvCxnSpPr/>
              <p:nvPr/>
            </p:nvCxnSpPr>
            <p:spPr>
              <a:xfrm flipH="1" flipV="1">
                <a:off x="461319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0F59C71B-8CDC-4753-87E3-308896877930}"/>
                  </a:ext>
                </a:extLst>
              </p:cNvPr>
              <p:cNvCxnSpPr/>
              <p:nvPr/>
            </p:nvCxnSpPr>
            <p:spPr>
              <a:xfrm flipH="1" flipV="1">
                <a:off x="494270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C71CB4DF-AB29-4FA0-B052-91B0698043BF}"/>
                  </a:ext>
                </a:extLst>
              </p:cNvPr>
              <p:cNvCxnSpPr/>
              <p:nvPr/>
            </p:nvCxnSpPr>
            <p:spPr>
              <a:xfrm flipH="1" flipV="1">
                <a:off x="395416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DFA3A068-0510-412A-ADA1-5092C9D556AE}"/>
                  </a:ext>
                </a:extLst>
              </p:cNvPr>
              <p:cNvCxnSpPr/>
              <p:nvPr/>
            </p:nvCxnSpPr>
            <p:spPr>
              <a:xfrm flipH="1" flipV="1">
                <a:off x="428368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01E18317-A34C-47AD-8CAF-4888355EE5FF}"/>
                  </a:ext>
                </a:extLst>
              </p:cNvPr>
              <p:cNvCxnSpPr/>
              <p:nvPr/>
            </p:nvCxnSpPr>
            <p:spPr>
              <a:xfrm flipH="1" flipV="1">
                <a:off x="329513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A2B51684-F1FD-45E4-86C2-728CCE00451C}"/>
                  </a:ext>
                </a:extLst>
              </p:cNvPr>
              <p:cNvCxnSpPr/>
              <p:nvPr/>
            </p:nvCxnSpPr>
            <p:spPr>
              <a:xfrm flipH="1" flipV="1">
                <a:off x="362465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1F078F63-78C0-4BBE-81E1-ABC00599B730}"/>
                  </a:ext>
                </a:extLst>
              </p:cNvPr>
              <p:cNvCxnSpPr/>
              <p:nvPr/>
            </p:nvCxnSpPr>
            <p:spPr>
              <a:xfrm flipH="1" flipV="1">
                <a:off x="263611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B27BF890-768C-4F31-B491-4F7E847E6735}"/>
                  </a:ext>
                </a:extLst>
              </p:cNvPr>
              <p:cNvCxnSpPr/>
              <p:nvPr/>
            </p:nvCxnSpPr>
            <p:spPr>
              <a:xfrm flipH="1" flipV="1">
                <a:off x="296562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>
                <a:extLst>
                  <a:ext uri="{FF2B5EF4-FFF2-40B4-BE49-F238E27FC236}">
                    <a16:creationId xmlns:a16="http://schemas.microsoft.com/office/drawing/2014/main" id="{13C5CDF4-4A4B-47A9-83A6-F6E77AF40C62}"/>
                  </a:ext>
                </a:extLst>
              </p:cNvPr>
              <p:cNvCxnSpPr/>
              <p:nvPr/>
            </p:nvCxnSpPr>
            <p:spPr>
              <a:xfrm flipH="1" flipV="1">
                <a:off x="197708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543B6AA4-C53C-4EE8-8EA0-BE3B5759B748}"/>
                  </a:ext>
                </a:extLst>
              </p:cNvPr>
              <p:cNvCxnSpPr/>
              <p:nvPr/>
            </p:nvCxnSpPr>
            <p:spPr>
              <a:xfrm flipH="1" flipV="1">
                <a:off x="230659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30ECDC17-842A-4651-8F79-53482293C1AD}"/>
                  </a:ext>
                </a:extLst>
              </p:cNvPr>
              <p:cNvCxnSpPr/>
              <p:nvPr/>
            </p:nvCxnSpPr>
            <p:spPr>
              <a:xfrm flipH="1" flipV="1">
                <a:off x="1318055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6CDEA0D1-7207-4A2E-8690-2D97EE16411C}"/>
                  </a:ext>
                </a:extLst>
              </p:cNvPr>
              <p:cNvCxnSpPr/>
              <p:nvPr/>
            </p:nvCxnSpPr>
            <p:spPr>
              <a:xfrm flipH="1" flipV="1">
                <a:off x="1647569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447171EA-65EB-403E-9D79-D2A25318DDF4}"/>
                  </a:ext>
                </a:extLst>
              </p:cNvPr>
              <p:cNvCxnSpPr/>
              <p:nvPr/>
            </p:nvCxnSpPr>
            <p:spPr>
              <a:xfrm flipH="1" flipV="1">
                <a:off x="659027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11A73AC6-4D57-447F-AF49-9A8DED55DB3C}"/>
                  </a:ext>
                </a:extLst>
              </p:cNvPr>
              <p:cNvCxnSpPr/>
              <p:nvPr/>
            </p:nvCxnSpPr>
            <p:spPr>
              <a:xfrm flipH="1" flipV="1">
                <a:off x="988541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0ECEB3F6-EC08-4D9B-9209-E2EDFB37D50E}"/>
                  </a:ext>
                </a:extLst>
              </p:cNvPr>
              <p:cNvCxnSpPr/>
              <p:nvPr/>
            </p:nvCxnSpPr>
            <p:spPr>
              <a:xfrm flipH="1" flipV="1">
                <a:off x="0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D83D5BC5-FB7F-44AF-98CC-867D34F8081A}"/>
                  </a:ext>
                </a:extLst>
              </p:cNvPr>
              <p:cNvCxnSpPr/>
              <p:nvPr/>
            </p:nvCxnSpPr>
            <p:spPr>
              <a:xfrm flipH="1" flipV="1">
                <a:off x="329513" y="-435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4" name="Straight Connector 1883">
                <a:extLst>
                  <a:ext uri="{FF2B5EF4-FFF2-40B4-BE49-F238E27FC236}">
                    <a16:creationId xmlns:a16="http://schemas.microsoft.com/office/drawing/2014/main" id="{7DCCF481-4B83-49DD-83B8-9FEE075F7676}"/>
                  </a:ext>
                </a:extLst>
              </p:cNvPr>
              <p:cNvCxnSpPr/>
              <p:nvPr/>
            </p:nvCxnSpPr>
            <p:spPr>
              <a:xfrm>
                <a:off x="12355692" y="32657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5" name="Straight Connector 1884">
                <a:extLst>
                  <a:ext uri="{FF2B5EF4-FFF2-40B4-BE49-F238E27FC236}">
                    <a16:creationId xmlns:a16="http://schemas.microsoft.com/office/drawing/2014/main" id="{18CBF373-FFFF-471F-B492-9F56EFA5C78A}"/>
                  </a:ext>
                </a:extLst>
              </p:cNvPr>
              <p:cNvCxnSpPr/>
              <p:nvPr/>
            </p:nvCxnSpPr>
            <p:spPr>
              <a:xfrm>
                <a:off x="12355692" y="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6" name="Straight Connector 1885">
                <a:extLst>
                  <a:ext uri="{FF2B5EF4-FFF2-40B4-BE49-F238E27FC236}">
                    <a16:creationId xmlns:a16="http://schemas.microsoft.com/office/drawing/2014/main" id="{E68F9435-D080-4457-B603-EADD7AA341ED}"/>
                  </a:ext>
                </a:extLst>
              </p:cNvPr>
              <p:cNvCxnSpPr/>
              <p:nvPr/>
            </p:nvCxnSpPr>
            <p:spPr>
              <a:xfrm>
                <a:off x="12355692" y="97971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7" name="Straight Connector 1886">
                <a:extLst>
                  <a:ext uri="{FF2B5EF4-FFF2-40B4-BE49-F238E27FC236}">
                    <a16:creationId xmlns:a16="http://schemas.microsoft.com/office/drawing/2014/main" id="{032447B0-9A58-46EF-9B17-C2790FF516CC}"/>
                  </a:ext>
                </a:extLst>
              </p:cNvPr>
              <p:cNvCxnSpPr/>
              <p:nvPr/>
            </p:nvCxnSpPr>
            <p:spPr>
              <a:xfrm>
                <a:off x="12355692" y="65314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8" name="Straight Connector 1887">
                <a:extLst>
                  <a:ext uri="{FF2B5EF4-FFF2-40B4-BE49-F238E27FC236}">
                    <a16:creationId xmlns:a16="http://schemas.microsoft.com/office/drawing/2014/main" id="{6218CD48-A2E5-4193-B033-68524EB33141}"/>
                  </a:ext>
                </a:extLst>
              </p:cNvPr>
              <p:cNvCxnSpPr/>
              <p:nvPr/>
            </p:nvCxnSpPr>
            <p:spPr>
              <a:xfrm>
                <a:off x="12355692" y="1632855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9" name="Straight Connector 1888">
                <a:extLst>
                  <a:ext uri="{FF2B5EF4-FFF2-40B4-BE49-F238E27FC236}">
                    <a16:creationId xmlns:a16="http://schemas.microsoft.com/office/drawing/2014/main" id="{64C36808-3CA5-4C2E-90BF-B47207466DA4}"/>
                  </a:ext>
                </a:extLst>
              </p:cNvPr>
              <p:cNvCxnSpPr/>
              <p:nvPr/>
            </p:nvCxnSpPr>
            <p:spPr>
              <a:xfrm>
                <a:off x="12355692" y="130628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0" name="Straight Connector 1889">
                <a:extLst>
                  <a:ext uri="{FF2B5EF4-FFF2-40B4-BE49-F238E27FC236}">
                    <a16:creationId xmlns:a16="http://schemas.microsoft.com/office/drawing/2014/main" id="{5A6E9B5B-010A-4780-961B-45BDEAFA1FCE}"/>
                  </a:ext>
                </a:extLst>
              </p:cNvPr>
              <p:cNvCxnSpPr/>
              <p:nvPr/>
            </p:nvCxnSpPr>
            <p:spPr>
              <a:xfrm>
                <a:off x="12355692" y="228599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1" name="Straight Connector 1890">
                <a:extLst>
                  <a:ext uri="{FF2B5EF4-FFF2-40B4-BE49-F238E27FC236}">
                    <a16:creationId xmlns:a16="http://schemas.microsoft.com/office/drawing/2014/main" id="{455BC4F4-C865-44B2-AB00-8B01C86D70E6}"/>
                  </a:ext>
                </a:extLst>
              </p:cNvPr>
              <p:cNvCxnSpPr/>
              <p:nvPr/>
            </p:nvCxnSpPr>
            <p:spPr>
              <a:xfrm>
                <a:off x="12355692" y="195942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2" name="Straight Connector 1891">
                <a:extLst>
                  <a:ext uri="{FF2B5EF4-FFF2-40B4-BE49-F238E27FC236}">
                    <a16:creationId xmlns:a16="http://schemas.microsoft.com/office/drawing/2014/main" id="{8BB82876-4884-4403-89E0-5948E797CB5B}"/>
                  </a:ext>
                </a:extLst>
              </p:cNvPr>
              <p:cNvCxnSpPr/>
              <p:nvPr/>
            </p:nvCxnSpPr>
            <p:spPr>
              <a:xfrm>
                <a:off x="12355692" y="293913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3" name="Straight Connector 1892">
                <a:extLst>
                  <a:ext uri="{FF2B5EF4-FFF2-40B4-BE49-F238E27FC236}">
                    <a16:creationId xmlns:a16="http://schemas.microsoft.com/office/drawing/2014/main" id="{C77E13C1-5FC7-46F5-A38F-5BF0BE316B9B}"/>
                  </a:ext>
                </a:extLst>
              </p:cNvPr>
              <p:cNvCxnSpPr/>
              <p:nvPr/>
            </p:nvCxnSpPr>
            <p:spPr>
              <a:xfrm>
                <a:off x="12355692" y="261256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4" name="Straight Connector 1893">
                <a:extLst>
                  <a:ext uri="{FF2B5EF4-FFF2-40B4-BE49-F238E27FC236}">
                    <a16:creationId xmlns:a16="http://schemas.microsoft.com/office/drawing/2014/main" id="{76243603-CDED-4A39-BDB9-B685DA1E86A3}"/>
                  </a:ext>
                </a:extLst>
              </p:cNvPr>
              <p:cNvCxnSpPr/>
              <p:nvPr/>
            </p:nvCxnSpPr>
            <p:spPr>
              <a:xfrm>
                <a:off x="12355692" y="359228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5" name="Straight Connector 1894">
                <a:extLst>
                  <a:ext uri="{FF2B5EF4-FFF2-40B4-BE49-F238E27FC236}">
                    <a16:creationId xmlns:a16="http://schemas.microsoft.com/office/drawing/2014/main" id="{5B2A8128-10AA-4A8A-9362-E7ED7726B70C}"/>
                  </a:ext>
                </a:extLst>
              </p:cNvPr>
              <p:cNvCxnSpPr/>
              <p:nvPr/>
            </p:nvCxnSpPr>
            <p:spPr>
              <a:xfrm>
                <a:off x="12355692" y="326571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6" name="Straight Connector 1895">
                <a:extLst>
                  <a:ext uri="{FF2B5EF4-FFF2-40B4-BE49-F238E27FC236}">
                    <a16:creationId xmlns:a16="http://schemas.microsoft.com/office/drawing/2014/main" id="{A978AD4C-641A-45C9-B3AE-59B971EDFAC6}"/>
                  </a:ext>
                </a:extLst>
              </p:cNvPr>
              <p:cNvCxnSpPr/>
              <p:nvPr/>
            </p:nvCxnSpPr>
            <p:spPr>
              <a:xfrm>
                <a:off x="12355692" y="4245423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7" name="Straight Connector 1896">
                <a:extLst>
                  <a:ext uri="{FF2B5EF4-FFF2-40B4-BE49-F238E27FC236}">
                    <a16:creationId xmlns:a16="http://schemas.microsoft.com/office/drawing/2014/main" id="{FBD49316-306F-4CA9-82E0-CA1C990DB314}"/>
                  </a:ext>
                </a:extLst>
              </p:cNvPr>
              <p:cNvCxnSpPr/>
              <p:nvPr/>
            </p:nvCxnSpPr>
            <p:spPr>
              <a:xfrm>
                <a:off x="12355692" y="3918852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9" name="Straight Connector 1898">
                <a:extLst>
                  <a:ext uri="{FF2B5EF4-FFF2-40B4-BE49-F238E27FC236}">
                    <a16:creationId xmlns:a16="http://schemas.microsoft.com/office/drawing/2014/main" id="{37C66047-97D4-44B1-81EB-D15BED5DDE50}"/>
                  </a:ext>
                </a:extLst>
              </p:cNvPr>
              <p:cNvCxnSpPr/>
              <p:nvPr/>
            </p:nvCxnSpPr>
            <p:spPr>
              <a:xfrm>
                <a:off x="12355692" y="4571994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0" name="Straight Connector 1899">
                <a:extLst>
                  <a:ext uri="{FF2B5EF4-FFF2-40B4-BE49-F238E27FC236}">
                    <a16:creationId xmlns:a16="http://schemas.microsoft.com/office/drawing/2014/main" id="{EDEE9B5F-4198-4FFD-87EF-ED0C68469DB4}"/>
                  </a:ext>
                </a:extLst>
              </p:cNvPr>
              <p:cNvCxnSpPr/>
              <p:nvPr/>
            </p:nvCxnSpPr>
            <p:spPr>
              <a:xfrm>
                <a:off x="12355692" y="5551707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1" name="Straight Connector 1900">
                <a:extLst>
                  <a:ext uri="{FF2B5EF4-FFF2-40B4-BE49-F238E27FC236}">
                    <a16:creationId xmlns:a16="http://schemas.microsoft.com/office/drawing/2014/main" id="{97ECF772-DEA1-40E3-BFDB-E51697A425D0}"/>
                  </a:ext>
                </a:extLst>
              </p:cNvPr>
              <p:cNvCxnSpPr/>
              <p:nvPr/>
            </p:nvCxnSpPr>
            <p:spPr>
              <a:xfrm>
                <a:off x="12355692" y="5225136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2" name="Straight Connector 1901">
                <a:extLst>
                  <a:ext uri="{FF2B5EF4-FFF2-40B4-BE49-F238E27FC236}">
                    <a16:creationId xmlns:a16="http://schemas.microsoft.com/office/drawing/2014/main" id="{BD1D36AA-35E5-4293-B351-3DF089A44C02}"/>
                  </a:ext>
                </a:extLst>
              </p:cNvPr>
              <p:cNvCxnSpPr/>
              <p:nvPr/>
            </p:nvCxnSpPr>
            <p:spPr>
              <a:xfrm>
                <a:off x="12355692" y="6204849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3" name="Straight Connector 1902">
                <a:extLst>
                  <a:ext uri="{FF2B5EF4-FFF2-40B4-BE49-F238E27FC236}">
                    <a16:creationId xmlns:a16="http://schemas.microsoft.com/office/drawing/2014/main" id="{09194D05-1C9E-4D15-8B40-4076083BB5DC}"/>
                  </a:ext>
                </a:extLst>
              </p:cNvPr>
              <p:cNvCxnSpPr/>
              <p:nvPr/>
            </p:nvCxnSpPr>
            <p:spPr>
              <a:xfrm>
                <a:off x="12355692" y="5878278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4" name="Straight Connector 1903">
                <a:extLst>
                  <a:ext uri="{FF2B5EF4-FFF2-40B4-BE49-F238E27FC236}">
                    <a16:creationId xmlns:a16="http://schemas.microsoft.com/office/drawing/2014/main" id="{C590795A-B842-403A-BF47-FA39EEDB5D95}"/>
                  </a:ext>
                </a:extLst>
              </p:cNvPr>
              <p:cNvCxnSpPr/>
              <p:nvPr/>
            </p:nvCxnSpPr>
            <p:spPr>
              <a:xfrm>
                <a:off x="12355692" y="6857991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5" name="Straight Connector 1904">
                <a:extLst>
                  <a:ext uri="{FF2B5EF4-FFF2-40B4-BE49-F238E27FC236}">
                    <a16:creationId xmlns:a16="http://schemas.microsoft.com/office/drawing/2014/main" id="{19285929-1B30-43E3-9B71-9D76E5A843AA}"/>
                  </a:ext>
                </a:extLst>
              </p:cNvPr>
              <p:cNvCxnSpPr/>
              <p:nvPr/>
            </p:nvCxnSpPr>
            <p:spPr>
              <a:xfrm>
                <a:off x="12355692" y="6531420"/>
                <a:ext cx="252000" cy="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2" name="Straight Connector 2091">
                <a:extLst>
                  <a:ext uri="{FF2B5EF4-FFF2-40B4-BE49-F238E27FC236}">
                    <a16:creationId xmlns:a16="http://schemas.microsoft.com/office/drawing/2014/main" id="{18955715-BE40-407F-8E29-AC978F520BFD}"/>
                  </a:ext>
                </a:extLst>
              </p:cNvPr>
              <p:cNvCxnSpPr/>
              <p:nvPr userDrawn="1"/>
            </p:nvCxnSpPr>
            <p:spPr>
              <a:xfrm flipH="1" flipV="1">
                <a:off x="1186250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3" name="Straight Connector 2092">
                <a:extLst>
                  <a:ext uri="{FF2B5EF4-FFF2-40B4-BE49-F238E27FC236}">
                    <a16:creationId xmlns:a16="http://schemas.microsoft.com/office/drawing/2014/main" id="{5638E2CC-1302-4B4E-8CB7-E6E75197EED1}"/>
                  </a:ext>
                </a:extLst>
              </p:cNvPr>
              <p:cNvCxnSpPr/>
              <p:nvPr userDrawn="1"/>
            </p:nvCxnSpPr>
            <p:spPr>
              <a:xfrm flipH="1" flipV="1">
                <a:off x="1219201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4" name="Straight Connector 2093">
                <a:extLst>
                  <a:ext uri="{FF2B5EF4-FFF2-40B4-BE49-F238E27FC236}">
                    <a16:creationId xmlns:a16="http://schemas.microsoft.com/office/drawing/2014/main" id="{5E6D3FA3-7D69-4381-82C8-6EE5806A8F4D}"/>
                  </a:ext>
                </a:extLst>
              </p:cNvPr>
              <p:cNvCxnSpPr/>
              <p:nvPr userDrawn="1"/>
            </p:nvCxnSpPr>
            <p:spPr>
              <a:xfrm flipH="1" flipV="1">
                <a:off x="1120347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5" name="Straight Connector 2094">
                <a:extLst>
                  <a:ext uri="{FF2B5EF4-FFF2-40B4-BE49-F238E27FC236}">
                    <a16:creationId xmlns:a16="http://schemas.microsoft.com/office/drawing/2014/main" id="{88D3BC91-170B-4944-82FE-C6537FCEDCE5}"/>
                  </a:ext>
                </a:extLst>
              </p:cNvPr>
              <p:cNvCxnSpPr/>
              <p:nvPr userDrawn="1"/>
            </p:nvCxnSpPr>
            <p:spPr>
              <a:xfrm flipH="1" flipV="1">
                <a:off x="1153298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6" name="Straight Connector 2095">
                <a:extLst>
                  <a:ext uri="{FF2B5EF4-FFF2-40B4-BE49-F238E27FC236}">
                    <a16:creationId xmlns:a16="http://schemas.microsoft.com/office/drawing/2014/main" id="{7154F9DC-E9CA-4FB6-9A29-2054090C74EC}"/>
                  </a:ext>
                </a:extLst>
              </p:cNvPr>
              <p:cNvCxnSpPr/>
              <p:nvPr userDrawn="1"/>
            </p:nvCxnSpPr>
            <p:spPr>
              <a:xfrm flipH="1" flipV="1">
                <a:off x="1054444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7" name="Straight Connector 2096">
                <a:extLst>
                  <a:ext uri="{FF2B5EF4-FFF2-40B4-BE49-F238E27FC236}">
                    <a16:creationId xmlns:a16="http://schemas.microsoft.com/office/drawing/2014/main" id="{42CC8AC6-600C-4B77-AD8B-466BCE26A6C1}"/>
                  </a:ext>
                </a:extLst>
              </p:cNvPr>
              <p:cNvCxnSpPr/>
              <p:nvPr userDrawn="1"/>
            </p:nvCxnSpPr>
            <p:spPr>
              <a:xfrm flipH="1" flipV="1">
                <a:off x="1087396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8" name="Straight Connector 2097">
                <a:extLst>
                  <a:ext uri="{FF2B5EF4-FFF2-40B4-BE49-F238E27FC236}">
                    <a16:creationId xmlns:a16="http://schemas.microsoft.com/office/drawing/2014/main" id="{2E2A4CE9-8101-4A20-9DAD-69474F75CE04}"/>
                  </a:ext>
                </a:extLst>
              </p:cNvPr>
              <p:cNvCxnSpPr/>
              <p:nvPr userDrawn="1"/>
            </p:nvCxnSpPr>
            <p:spPr>
              <a:xfrm flipH="1" flipV="1">
                <a:off x="988541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9" name="Straight Connector 2098">
                <a:extLst>
                  <a:ext uri="{FF2B5EF4-FFF2-40B4-BE49-F238E27FC236}">
                    <a16:creationId xmlns:a16="http://schemas.microsoft.com/office/drawing/2014/main" id="{32752D81-C2BC-4FED-A471-0D8EC660E2C3}"/>
                  </a:ext>
                </a:extLst>
              </p:cNvPr>
              <p:cNvCxnSpPr/>
              <p:nvPr userDrawn="1"/>
            </p:nvCxnSpPr>
            <p:spPr>
              <a:xfrm flipH="1" flipV="1">
                <a:off x="1021493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0" name="Straight Connector 2099">
                <a:extLst>
                  <a:ext uri="{FF2B5EF4-FFF2-40B4-BE49-F238E27FC236}">
                    <a16:creationId xmlns:a16="http://schemas.microsoft.com/office/drawing/2014/main" id="{CC1234EC-92F9-4C9A-9D17-BCE595C17B1A}"/>
                  </a:ext>
                </a:extLst>
              </p:cNvPr>
              <p:cNvCxnSpPr/>
              <p:nvPr userDrawn="1"/>
            </p:nvCxnSpPr>
            <p:spPr>
              <a:xfrm flipH="1" flipV="1">
                <a:off x="922639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1" name="Straight Connector 2100">
                <a:extLst>
                  <a:ext uri="{FF2B5EF4-FFF2-40B4-BE49-F238E27FC236}">
                    <a16:creationId xmlns:a16="http://schemas.microsoft.com/office/drawing/2014/main" id="{1BC8A546-E995-4E23-8D85-FEBEF1B8B4BB}"/>
                  </a:ext>
                </a:extLst>
              </p:cNvPr>
              <p:cNvCxnSpPr/>
              <p:nvPr userDrawn="1"/>
            </p:nvCxnSpPr>
            <p:spPr>
              <a:xfrm flipH="1" flipV="1">
                <a:off x="955590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2" name="Straight Connector 2101">
                <a:extLst>
                  <a:ext uri="{FF2B5EF4-FFF2-40B4-BE49-F238E27FC236}">
                    <a16:creationId xmlns:a16="http://schemas.microsoft.com/office/drawing/2014/main" id="{57733B90-9D75-4030-A3A5-818E2AB1D53F}"/>
                  </a:ext>
                </a:extLst>
              </p:cNvPr>
              <p:cNvCxnSpPr/>
              <p:nvPr userDrawn="1"/>
            </p:nvCxnSpPr>
            <p:spPr>
              <a:xfrm flipH="1" flipV="1">
                <a:off x="856736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3" name="Straight Connector 2102">
                <a:extLst>
                  <a:ext uri="{FF2B5EF4-FFF2-40B4-BE49-F238E27FC236}">
                    <a16:creationId xmlns:a16="http://schemas.microsoft.com/office/drawing/2014/main" id="{E9EB7894-0DE4-4276-9991-2625FF673EC3}"/>
                  </a:ext>
                </a:extLst>
              </p:cNvPr>
              <p:cNvCxnSpPr/>
              <p:nvPr userDrawn="1"/>
            </p:nvCxnSpPr>
            <p:spPr>
              <a:xfrm flipH="1" flipV="1">
                <a:off x="889687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Connector 2103">
                <a:extLst>
                  <a:ext uri="{FF2B5EF4-FFF2-40B4-BE49-F238E27FC236}">
                    <a16:creationId xmlns:a16="http://schemas.microsoft.com/office/drawing/2014/main" id="{B729F981-201D-4A68-8485-8DEC52F62E61}"/>
                  </a:ext>
                </a:extLst>
              </p:cNvPr>
              <p:cNvCxnSpPr/>
              <p:nvPr userDrawn="1"/>
            </p:nvCxnSpPr>
            <p:spPr>
              <a:xfrm flipH="1" flipV="1">
                <a:off x="790833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Connector 2104">
                <a:extLst>
                  <a:ext uri="{FF2B5EF4-FFF2-40B4-BE49-F238E27FC236}">
                    <a16:creationId xmlns:a16="http://schemas.microsoft.com/office/drawing/2014/main" id="{68C875F6-9F9B-4268-BCD1-0EAEEAF16F9C}"/>
                  </a:ext>
                </a:extLst>
              </p:cNvPr>
              <p:cNvCxnSpPr/>
              <p:nvPr userDrawn="1"/>
            </p:nvCxnSpPr>
            <p:spPr>
              <a:xfrm flipH="1" flipV="1">
                <a:off x="823784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6" name="Straight Connector 2105">
                <a:extLst>
                  <a:ext uri="{FF2B5EF4-FFF2-40B4-BE49-F238E27FC236}">
                    <a16:creationId xmlns:a16="http://schemas.microsoft.com/office/drawing/2014/main" id="{49182ECF-19FD-4540-AE84-90DA119FE625}"/>
                  </a:ext>
                </a:extLst>
              </p:cNvPr>
              <p:cNvCxnSpPr/>
              <p:nvPr userDrawn="1"/>
            </p:nvCxnSpPr>
            <p:spPr>
              <a:xfrm flipH="1" flipV="1">
                <a:off x="724930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7" name="Straight Connector 2106">
                <a:extLst>
                  <a:ext uri="{FF2B5EF4-FFF2-40B4-BE49-F238E27FC236}">
                    <a16:creationId xmlns:a16="http://schemas.microsoft.com/office/drawing/2014/main" id="{67D375AF-52AB-4F3B-9764-C16383B7093D}"/>
                  </a:ext>
                </a:extLst>
              </p:cNvPr>
              <p:cNvCxnSpPr/>
              <p:nvPr userDrawn="1"/>
            </p:nvCxnSpPr>
            <p:spPr>
              <a:xfrm flipH="1" flipV="1">
                <a:off x="757882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Connector 2107">
                <a:extLst>
                  <a:ext uri="{FF2B5EF4-FFF2-40B4-BE49-F238E27FC236}">
                    <a16:creationId xmlns:a16="http://schemas.microsoft.com/office/drawing/2014/main" id="{877BC8F1-8106-499A-B32A-E6A88CA2718B}"/>
                  </a:ext>
                </a:extLst>
              </p:cNvPr>
              <p:cNvCxnSpPr/>
              <p:nvPr userDrawn="1"/>
            </p:nvCxnSpPr>
            <p:spPr>
              <a:xfrm flipH="1" flipV="1">
                <a:off x="659027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9" name="Straight Connector 2108">
                <a:extLst>
                  <a:ext uri="{FF2B5EF4-FFF2-40B4-BE49-F238E27FC236}">
                    <a16:creationId xmlns:a16="http://schemas.microsoft.com/office/drawing/2014/main" id="{1ABA91D5-02CB-48E9-AFC6-D648F9858D61}"/>
                  </a:ext>
                </a:extLst>
              </p:cNvPr>
              <p:cNvCxnSpPr/>
              <p:nvPr userDrawn="1"/>
            </p:nvCxnSpPr>
            <p:spPr>
              <a:xfrm flipH="1" flipV="1">
                <a:off x="691979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0" name="Straight Connector 2109">
                <a:extLst>
                  <a:ext uri="{FF2B5EF4-FFF2-40B4-BE49-F238E27FC236}">
                    <a16:creationId xmlns:a16="http://schemas.microsoft.com/office/drawing/2014/main" id="{187480F7-5D56-47DC-8159-3C927A11B8F5}"/>
                  </a:ext>
                </a:extLst>
              </p:cNvPr>
              <p:cNvCxnSpPr/>
              <p:nvPr userDrawn="1"/>
            </p:nvCxnSpPr>
            <p:spPr>
              <a:xfrm flipH="1" flipV="1">
                <a:off x="593125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1" name="Straight Connector 2110">
                <a:extLst>
                  <a:ext uri="{FF2B5EF4-FFF2-40B4-BE49-F238E27FC236}">
                    <a16:creationId xmlns:a16="http://schemas.microsoft.com/office/drawing/2014/main" id="{77A69EF4-3281-4A63-8BA9-5BB34F66857A}"/>
                  </a:ext>
                </a:extLst>
              </p:cNvPr>
              <p:cNvCxnSpPr/>
              <p:nvPr userDrawn="1"/>
            </p:nvCxnSpPr>
            <p:spPr>
              <a:xfrm flipH="1" flipV="1">
                <a:off x="626076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2" name="Straight Connector 2111">
                <a:extLst>
                  <a:ext uri="{FF2B5EF4-FFF2-40B4-BE49-F238E27FC236}">
                    <a16:creationId xmlns:a16="http://schemas.microsoft.com/office/drawing/2014/main" id="{39F765CF-D877-4E6C-8BD0-4688625623CE}"/>
                  </a:ext>
                </a:extLst>
              </p:cNvPr>
              <p:cNvCxnSpPr/>
              <p:nvPr userDrawn="1"/>
            </p:nvCxnSpPr>
            <p:spPr>
              <a:xfrm flipH="1" flipV="1">
                <a:off x="527222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3" name="Straight Connector 2112">
                <a:extLst>
                  <a:ext uri="{FF2B5EF4-FFF2-40B4-BE49-F238E27FC236}">
                    <a16:creationId xmlns:a16="http://schemas.microsoft.com/office/drawing/2014/main" id="{A159A1EA-9975-4CEF-9740-B976438CB8A4}"/>
                  </a:ext>
                </a:extLst>
              </p:cNvPr>
              <p:cNvCxnSpPr/>
              <p:nvPr userDrawn="1"/>
            </p:nvCxnSpPr>
            <p:spPr>
              <a:xfrm flipH="1" flipV="1">
                <a:off x="560173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4" name="Straight Connector 2113">
                <a:extLst>
                  <a:ext uri="{FF2B5EF4-FFF2-40B4-BE49-F238E27FC236}">
                    <a16:creationId xmlns:a16="http://schemas.microsoft.com/office/drawing/2014/main" id="{5BD5C484-36E6-4C93-B2E2-4DE58CD754FD}"/>
                  </a:ext>
                </a:extLst>
              </p:cNvPr>
              <p:cNvCxnSpPr/>
              <p:nvPr userDrawn="1"/>
            </p:nvCxnSpPr>
            <p:spPr>
              <a:xfrm flipH="1" flipV="1">
                <a:off x="461319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5" name="Straight Connector 2114">
                <a:extLst>
                  <a:ext uri="{FF2B5EF4-FFF2-40B4-BE49-F238E27FC236}">
                    <a16:creationId xmlns:a16="http://schemas.microsoft.com/office/drawing/2014/main" id="{5AA32D50-6D4D-4163-8E85-A8902ABA7916}"/>
                  </a:ext>
                </a:extLst>
              </p:cNvPr>
              <p:cNvCxnSpPr/>
              <p:nvPr userDrawn="1"/>
            </p:nvCxnSpPr>
            <p:spPr>
              <a:xfrm flipH="1" flipV="1">
                <a:off x="494270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6" name="Straight Connector 2115">
                <a:extLst>
                  <a:ext uri="{FF2B5EF4-FFF2-40B4-BE49-F238E27FC236}">
                    <a16:creationId xmlns:a16="http://schemas.microsoft.com/office/drawing/2014/main" id="{6DCC40B9-BD3D-4450-A249-8B987B5DCB6E}"/>
                  </a:ext>
                </a:extLst>
              </p:cNvPr>
              <p:cNvCxnSpPr/>
              <p:nvPr userDrawn="1"/>
            </p:nvCxnSpPr>
            <p:spPr>
              <a:xfrm flipH="1" flipV="1">
                <a:off x="395416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Connector 2116">
                <a:extLst>
                  <a:ext uri="{FF2B5EF4-FFF2-40B4-BE49-F238E27FC236}">
                    <a16:creationId xmlns:a16="http://schemas.microsoft.com/office/drawing/2014/main" id="{89A7B52C-4AD1-45CC-9C19-1E7E5F245D10}"/>
                  </a:ext>
                </a:extLst>
              </p:cNvPr>
              <p:cNvCxnSpPr/>
              <p:nvPr userDrawn="1"/>
            </p:nvCxnSpPr>
            <p:spPr>
              <a:xfrm flipH="1" flipV="1">
                <a:off x="428368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8" name="Straight Connector 2117">
                <a:extLst>
                  <a:ext uri="{FF2B5EF4-FFF2-40B4-BE49-F238E27FC236}">
                    <a16:creationId xmlns:a16="http://schemas.microsoft.com/office/drawing/2014/main" id="{DEC05E5E-3D4B-4389-B071-5516A1A7F16F}"/>
                  </a:ext>
                </a:extLst>
              </p:cNvPr>
              <p:cNvCxnSpPr/>
              <p:nvPr userDrawn="1"/>
            </p:nvCxnSpPr>
            <p:spPr>
              <a:xfrm flipH="1" flipV="1">
                <a:off x="329513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9" name="Straight Connector 2118">
                <a:extLst>
                  <a:ext uri="{FF2B5EF4-FFF2-40B4-BE49-F238E27FC236}">
                    <a16:creationId xmlns:a16="http://schemas.microsoft.com/office/drawing/2014/main" id="{B835C85E-0FC9-475E-A20F-3EA2E027E444}"/>
                  </a:ext>
                </a:extLst>
              </p:cNvPr>
              <p:cNvCxnSpPr/>
              <p:nvPr userDrawn="1"/>
            </p:nvCxnSpPr>
            <p:spPr>
              <a:xfrm flipH="1" flipV="1">
                <a:off x="362465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0" name="Straight Connector 2119">
                <a:extLst>
                  <a:ext uri="{FF2B5EF4-FFF2-40B4-BE49-F238E27FC236}">
                    <a16:creationId xmlns:a16="http://schemas.microsoft.com/office/drawing/2014/main" id="{7B6D0C7C-1910-42C4-931C-8B0E0D50F48D}"/>
                  </a:ext>
                </a:extLst>
              </p:cNvPr>
              <p:cNvCxnSpPr/>
              <p:nvPr userDrawn="1"/>
            </p:nvCxnSpPr>
            <p:spPr>
              <a:xfrm flipH="1" flipV="1">
                <a:off x="263611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1" name="Straight Connector 2120">
                <a:extLst>
                  <a:ext uri="{FF2B5EF4-FFF2-40B4-BE49-F238E27FC236}">
                    <a16:creationId xmlns:a16="http://schemas.microsoft.com/office/drawing/2014/main" id="{21278BB2-F644-46A5-8D69-879E4155CB9E}"/>
                  </a:ext>
                </a:extLst>
              </p:cNvPr>
              <p:cNvCxnSpPr/>
              <p:nvPr userDrawn="1"/>
            </p:nvCxnSpPr>
            <p:spPr>
              <a:xfrm flipH="1" flipV="1">
                <a:off x="296562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Connector 2121">
                <a:extLst>
                  <a:ext uri="{FF2B5EF4-FFF2-40B4-BE49-F238E27FC236}">
                    <a16:creationId xmlns:a16="http://schemas.microsoft.com/office/drawing/2014/main" id="{A21BBD2C-6258-4A19-BB5C-5FF47112C4A5}"/>
                  </a:ext>
                </a:extLst>
              </p:cNvPr>
              <p:cNvCxnSpPr/>
              <p:nvPr userDrawn="1"/>
            </p:nvCxnSpPr>
            <p:spPr>
              <a:xfrm flipH="1" flipV="1">
                <a:off x="197708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3" name="Straight Connector 2122">
                <a:extLst>
                  <a:ext uri="{FF2B5EF4-FFF2-40B4-BE49-F238E27FC236}">
                    <a16:creationId xmlns:a16="http://schemas.microsoft.com/office/drawing/2014/main" id="{48116147-B980-486E-AF28-3CCFE568C1E3}"/>
                  </a:ext>
                </a:extLst>
              </p:cNvPr>
              <p:cNvCxnSpPr/>
              <p:nvPr userDrawn="1"/>
            </p:nvCxnSpPr>
            <p:spPr>
              <a:xfrm flipH="1" flipV="1">
                <a:off x="230659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4" name="Straight Connector 2123">
                <a:extLst>
                  <a:ext uri="{FF2B5EF4-FFF2-40B4-BE49-F238E27FC236}">
                    <a16:creationId xmlns:a16="http://schemas.microsoft.com/office/drawing/2014/main" id="{700800A8-572C-445C-87F6-C9F8F63FC1AE}"/>
                  </a:ext>
                </a:extLst>
              </p:cNvPr>
              <p:cNvCxnSpPr/>
              <p:nvPr userDrawn="1"/>
            </p:nvCxnSpPr>
            <p:spPr>
              <a:xfrm flipH="1" flipV="1">
                <a:off x="1318055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5" name="Straight Connector 2124">
                <a:extLst>
                  <a:ext uri="{FF2B5EF4-FFF2-40B4-BE49-F238E27FC236}">
                    <a16:creationId xmlns:a16="http://schemas.microsoft.com/office/drawing/2014/main" id="{B05BC7E7-AD65-4241-9D62-F84F492B3E88}"/>
                  </a:ext>
                </a:extLst>
              </p:cNvPr>
              <p:cNvCxnSpPr/>
              <p:nvPr userDrawn="1"/>
            </p:nvCxnSpPr>
            <p:spPr>
              <a:xfrm flipH="1" flipV="1">
                <a:off x="1647569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6" name="Straight Connector 2125">
                <a:extLst>
                  <a:ext uri="{FF2B5EF4-FFF2-40B4-BE49-F238E27FC236}">
                    <a16:creationId xmlns:a16="http://schemas.microsoft.com/office/drawing/2014/main" id="{C345A2B3-B095-4911-9931-8FE4BA1568DF}"/>
                  </a:ext>
                </a:extLst>
              </p:cNvPr>
              <p:cNvCxnSpPr/>
              <p:nvPr userDrawn="1"/>
            </p:nvCxnSpPr>
            <p:spPr>
              <a:xfrm flipH="1" flipV="1">
                <a:off x="659027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7" name="Straight Connector 2126">
                <a:extLst>
                  <a:ext uri="{FF2B5EF4-FFF2-40B4-BE49-F238E27FC236}">
                    <a16:creationId xmlns:a16="http://schemas.microsoft.com/office/drawing/2014/main" id="{EFFD2F0B-C60B-4858-A70D-7869E9228341}"/>
                  </a:ext>
                </a:extLst>
              </p:cNvPr>
              <p:cNvCxnSpPr/>
              <p:nvPr userDrawn="1"/>
            </p:nvCxnSpPr>
            <p:spPr>
              <a:xfrm flipH="1" flipV="1">
                <a:off x="988541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8" name="Straight Connector 2127">
                <a:extLst>
                  <a:ext uri="{FF2B5EF4-FFF2-40B4-BE49-F238E27FC236}">
                    <a16:creationId xmlns:a16="http://schemas.microsoft.com/office/drawing/2014/main" id="{9C4F4319-8E5B-491E-8A16-E420FB9BF300}"/>
                  </a:ext>
                </a:extLst>
              </p:cNvPr>
              <p:cNvCxnSpPr/>
              <p:nvPr userDrawn="1"/>
            </p:nvCxnSpPr>
            <p:spPr>
              <a:xfrm flipH="1" flipV="1">
                <a:off x="0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9" name="Straight Connector 2128">
                <a:extLst>
                  <a:ext uri="{FF2B5EF4-FFF2-40B4-BE49-F238E27FC236}">
                    <a16:creationId xmlns:a16="http://schemas.microsoft.com/office/drawing/2014/main" id="{FFB34A7A-6794-45FC-9163-FF8C69C3C72F}"/>
                  </a:ext>
                </a:extLst>
              </p:cNvPr>
              <p:cNvCxnSpPr/>
              <p:nvPr userDrawn="1"/>
            </p:nvCxnSpPr>
            <p:spPr>
              <a:xfrm flipH="1" flipV="1">
                <a:off x="329513" y="7041426"/>
                <a:ext cx="0" cy="252000"/>
              </a:xfrm>
              <a:prstGeom prst="line">
                <a:avLst/>
              </a:prstGeom>
              <a:ln w="6350"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659008" y="325235"/>
            <a:ext cx="10873955" cy="817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59008" y="1141197"/>
            <a:ext cx="10873955" cy="5142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11037663" y="640394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D4DD-CD62-41D2-B52A-25AF9A5EF44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59007" y="6403940"/>
            <a:ext cx="8896889" cy="18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900" smtClean="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77" r:id="rId6"/>
    <p:sldLayoutId id="2147483781" r:id="rId7"/>
    <p:sldLayoutId id="2147483796" r:id="rId8"/>
    <p:sldLayoutId id="2147483797" r:id="rId9"/>
    <p:sldLayoutId id="2147483692" r:id="rId10"/>
    <p:sldLayoutId id="2147483711" r:id="rId11"/>
    <p:sldLayoutId id="2147483779" r:id="rId12"/>
    <p:sldLayoutId id="2147483694" r:id="rId13"/>
    <p:sldLayoutId id="2147483695" r:id="rId14"/>
    <p:sldLayoutId id="2147483696" r:id="rId15"/>
    <p:sldLayoutId id="2147483736" r:id="rId16"/>
    <p:sldLayoutId id="2147483773" r:id="rId17"/>
    <p:sldLayoutId id="2147483774" r:id="rId18"/>
    <p:sldLayoutId id="2147483731" r:id="rId19"/>
    <p:sldLayoutId id="2147483697" r:id="rId20"/>
    <p:sldLayoutId id="2147483740" r:id="rId21"/>
    <p:sldLayoutId id="2147483716" r:id="rId22"/>
    <p:sldLayoutId id="2147483718" r:id="rId23"/>
    <p:sldLayoutId id="2147483719" r:id="rId24"/>
    <p:sldLayoutId id="2147483700" r:id="rId25"/>
    <p:sldLayoutId id="2147483743" r:id="rId26"/>
    <p:sldLayoutId id="2147483742" r:id="rId27"/>
    <p:sldLayoutId id="2147483741" r:id="rId28"/>
    <p:sldLayoutId id="2147483775" r:id="rId29"/>
    <p:sldLayoutId id="2147483776" r:id="rId30"/>
    <p:sldLayoutId id="2147483726" r:id="rId31"/>
    <p:sldLayoutId id="2147483778" r:id="rId32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bg2"/>
        </a:buClr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accent3"/>
        </a:buClr>
        <a:buFontTx/>
        <a:buBlip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</a:buBlip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9" orient="horz" pos="205" userDrawn="1">
          <p15:clr>
            <a:srgbClr val="F26B43"/>
          </p15:clr>
        </p15:guide>
        <p15:guide id="11" orient="horz" pos="3904" userDrawn="1">
          <p15:clr>
            <a:srgbClr val="F26B43"/>
          </p15:clr>
        </p15:guide>
        <p15:guide id="13" pos="7473" userDrawn="1">
          <p15:clr>
            <a:srgbClr val="F26B43"/>
          </p15:clr>
        </p15:guide>
        <p15:guide id="14" pos="417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orient="horz" pos="2160" userDrawn="1">
          <p15:clr>
            <a:srgbClr val="F26B43"/>
          </p15:clr>
        </p15:guide>
        <p15:guide id="20" pos="72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150A57C2-C812-0D99-EFC7-AA9DB13712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-48225" y="131531"/>
            <a:ext cx="12192000" cy="6858000"/>
          </a:xfrm>
        </p:spPr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E931E0CA-CD5A-4694-4EFA-E2AF4978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225" y="2009850"/>
            <a:ext cx="4285905" cy="732995"/>
          </a:xfrm>
        </p:spPr>
        <p:txBody>
          <a:bodyPr/>
          <a:lstStyle/>
          <a:p>
            <a:r>
              <a:rPr lang="pl-PL" dirty="0" err="1"/>
              <a:t>HackING</a:t>
            </a:r>
            <a:r>
              <a:rPr lang="pl-PL" dirty="0"/>
              <a:t> Challenge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E8588D-1DCF-0EF6-E53F-0FD0BB1C86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4425" y="2827536"/>
            <a:ext cx="2987071" cy="732995"/>
          </a:xfrm>
        </p:spPr>
        <p:txBody>
          <a:bodyPr/>
          <a:lstStyle/>
          <a:p>
            <a:r>
              <a:rPr lang="pl-PL" dirty="0"/>
              <a:t>Zespół </a:t>
            </a:r>
            <a:r>
              <a:rPr lang="pl-PL" dirty="0" err="1"/>
              <a:t>mISIe</a:t>
            </a:r>
            <a:endParaRPr lang="pl-PL" dirty="0"/>
          </a:p>
        </p:txBody>
      </p:sp>
      <p:pic>
        <p:nvPicPr>
          <p:cNvPr id="1026" name="Picture 2" descr="Brak opisu.">
            <a:extLst>
              <a:ext uri="{FF2B5EF4-FFF2-40B4-BE49-F238E27FC236}">
                <a16:creationId xmlns:a16="http://schemas.microsoft.com/office/drawing/2014/main" id="{3490C4FE-98F3-21CD-ECA7-9B382E41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72" y="1437920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40DF4-35AC-0B2C-B9AB-85B987B9BCDD}"/>
              </a:ext>
            </a:extLst>
          </p:cNvPr>
          <p:cNvSpPr txBox="1">
            <a:spLocks/>
          </p:cNvSpPr>
          <p:nvPr/>
        </p:nvSpPr>
        <p:spPr>
          <a:xfrm>
            <a:off x="1830375" y="5409552"/>
            <a:ext cx="5256000" cy="2943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FontTx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/>
              <a:t>19 maj 2023r.</a:t>
            </a:r>
            <a:endParaRPr lang="en-GB" sz="1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6A9F677-9570-224A-B383-5F18AA0B7FA9}"/>
              </a:ext>
            </a:extLst>
          </p:cNvPr>
          <p:cNvSpPr txBox="1">
            <a:spLocks/>
          </p:cNvSpPr>
          <p:nvPr/>
        </p:nvSpPr>
        <p:spPr>
          <a:xfrm>
            <a:off x="1839900" y="4986185"/>
            <a:ext cx="9113850" cy="7329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FontTx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dirty="0"/>
              <a:t>Wojciech </a:t>
            </a:r>
            <a:r>
              <a:rPr lang="pl-PL" sz="1600" dirty="0" err="1"/>
              <a:t>Kosiuk</a:t>
            </a:r>
            <a:r>
              <a:rPr lang="pl-PL" sz="1600" dirty="0"/>
              <a:t> | Adam </a:t>
            </a:r>
            <a:r>
              <a:rPr lang="pl-PL" sz="1600" dirty="0" err="1"/>
              <a:t>Majczyk</a:t>
            </a:r>
            <a:r>
              <a:rPr lang="pl-PL" sz="1600" dirty="0"/>
              <a:t> | Szymon Matuszewski | Michał </a:t>
            </a:r>
            <a:r>
              <a:rPr lang="pl-PL" sz="1600" dirty="0" err="1"/>
              <a:t>Mazuryk</a:t>
            </a:r>
            <a:r>
              <a:rPr lang="pl-PL" sz="1600" dirty="0"/>
              <a:t> | Damian Skowroński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4158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EE015-DE90-95CA-D88E-9FDEC100C55E}"/>
              </a:ext>
            </a:extLst>
          </p:cNvPr>
          <p:cNvSpPr txBox="1">
            <a:spLocks/>
          </p:cNvSpPr>
          <p:nvPr/>
        </p:nvSpPr>
        <p:spPr bwMode="gray">
          <a:xfrm>
            <a:off x="3916582" y="535549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1. Eksploracja danych</a:t>
            </a:r>
            <a:endParaRPr lang="nl-NL" sz="25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2511FE-7B49-F79B-FA0B-1920B7565DD9}"/>
              </a:ext>
            </a:extLst>
          </p:cNvPr>
          <p:cNvSpPr txBox="1"/>
          <p:nvPr/>
        </p:nvSpPr>
        <p:spPr>
          <a:xfrm>
            <a:off x="5712447" y="1187990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E54AF4-6968-3A6F-3434-4060850176E3}"/>
              </a:ext>
            </a:extLst>
          </p:cNvPr>
          <p:cNvSpPr txBox="1">
            <a:spLocks/>
          </p:cNvSpPr>
          <p:nvPr/>
        </p:nvSpPr>
        <p:spPr bwMode="gray">
          <a:xfrm>
            <a:off x="3916582" y="1845300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2. OCR</a:t>
            </a:r>
            <a:endParaRPr lang="nl-NL" sz="2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83278A-5866-B8CA-345C-714B9D2F1EA9}"/>
              </a:ext>
            </a:extLst>
          </p:cNvPr>
          <p:cNvSpPr txBox="1">
            <a:spLocks/>
          </p:cNvSpPr>
          <p:nvPr/>
        </p:nvSpPr>
        <p:spPr bwMode="gray">
          <a:xfrm>
            <a:off x="3983257" y="2997825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3. Kategoryzacja Tekstów</a:t>
            </a:r>
            <a:endParaRPr lang="nl-NL" sz="25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886F66C-D0FF-3D82-9269-6A4F239A9D2F}"/>
              </a:ext>
            </a:extLst>
          </p:cNvPr>
          <p:cNvSpPr txBox="1"/>
          <p:nvPr/>
        </p:nvSpPr>
        <p:spPr>
          <a:xfrm>
            <a:off x="5730512" y="2484707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E28316-761B-B66B-C1A3-049A65371F66}"/>
              </a:ext>
            </a:extLst>
          </p:cNvPr>
          <p:cNvSpPr txBox="1">
            <a:spLocks/>
          </p:cNvSpPr>
          <p:nvPr/>
        </p:nvSpPr>
        <p:spPr bwMode="gray">
          <a:xfrm>
            <a:off x="3983257" y="4148215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4. Ekstrakcja Cech</a:t>
            </a:r>
            <a:endParaRPr lang="nl-NL" sz="25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BE72E10-EB6D-EB02-8835-05DAC04CB364}"/>
              </a:ext>
            </a:extLst>
          </p:cNvPr>
          <p:cNvSpPr txBox="1">
            <a:spLocks/>
          </p:cNvSpPr>
          <p:nvPr/>
        </p:nvSpPr>
        <p:spPr bwMode="gray">
          <a:xfrm>
            <a:off x="3983257" y="5298605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5. Model</a:t>
            </a:r>
            <a:endParaRPr lang="nl-NL" sz="25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0ED2017-D80A-276A-3B70-39B388B972F2}"/>
              </a:ext>
            </a:extLst>
          </p:cNvPr>
          <p:cNvSpPr txBox="1"/>
          <p:nvPr/>
        </p:nvSpPr>
        <p:spPr>
          <a:xfrm>
            <a:off x="5730512" y="3653001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D290FB4-34F0-440E-9DB4-F3D878901B3B}"/>
              </a:ext>
            </a:extLst>
          </p:cNvPr>
          <p:cNvSpPr txBox="1"/>
          <p:nvPr/>
        </p:nvSpPr>
        <p:spPr>
          <a:xfrm>
            <a:off x="5730512" y="4762785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</p:spTree>
    <p:extLst>
      <p:ext uri="{BB962C8B-B14F-4D97-AF65-F5344CB8AC3E}">
        <p14:creationId xmlns:p14="http://schemas.microsoft.com/office/powerpoint/2010/main" val="63296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EE015-DE90-95CA-D88E-9FDEC100C55E}"/>
              </a:ext>
            </a:extLst>
          </p:cNvPr>
          <p:cNvSpPr txBox="1">
            <a:spLocks/>
          </p:cNvSpPr>
          <p:nvPr/>
        </p:nvSpPr>
        <p:spPr bwMode="gray">
          <a:xfrm>
            <a:off x="3916582" y="535549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1. Eksploracja danych</a:t>
            </a:r>
            <a:endParaRPr lang="nl-NL" sz="25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2511FE-7B49-F79B-FA0B-1920B7565DD9}"/>
              </a:ext>
            </a:extLst>
          </p:cNvPr>
          <p:cNvSpPr txBox="1"/>
          <p:nvPr/>
        </p:nvSpPr>
        <p:spPr>
          <a:xfrm>
            <a:off x="5712447" y="1187990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E54AF4-6968-3A6F-3434-4060850176E3}"/>
              </a:ext>
            </a:extLst>
          </p:cNvPr>
          <p:cNvSpPr txBox="1">
            <a:spLocks/>
          </p:cNvSpPr>
          <p:nvPr/>
        </p:nvSpPr>
        <p:spPr bwMode="gray">
          <a:xfrm>
            <a:off x="3916582" y="1845300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2. OCR</a:t>
            </a:r>
            <a:endParaRPr lang="nl-NL" sz="2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83278A-5866-B8CA-345C-714B9D2F1EA9}"/>
              </a:ext>
            </a:extLst>
          </p:cNvPr>
          <p:cNvSpPr txBox="1">
            <a:spLocks/>
          </p:cNvSpPr>
          <p:nvPr/>
        </p:nvSpPr>
        <p:spPr bwMode="gray">
          <a:xfrm>
            <a:off x="3983257" y="2997825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3. Kategoryzacja Tekstów</a:t>
            </a:r>
            <a:endParaRPr lang="nl-NL" sz="25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886F66C-D0FF-3D82-9269-6A4F239A9D2F}"/>
              </a:ext>
            </a:extLst>
          </p:cNvPr>
          <p:cNvSpPr txBox="1"/>
          <p:nvPr/>
        </p:nvSpPr>
        <p:spPr>
          <a:xfrm>
            <a:off x="5730512" y="2484707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E28316-761B-B66B-C1A3-049A65371F66}"/>
              </a:ext>
            </a:extLst>
          </p:cNvPr>
          <p:cNvSpPr txBox="1">
            <a:spLocks/>
          </p:cNvSpPr>
          <p:nvPr/>
        </p:nvSpPr>
        <p:spPr bwMode="gray">
          <a:xfrm>
            <a:off x="3983257" y="4148215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4. Ekstrakcja Cech</a:t>
            </a:r>
            <a:endParaRPr lang="nl-NL" sz="25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BE72E10-EB6D-EB02-8835-05DAC04CB364}"/>
              </a:ext>
            </a:extLst>
          </p:cNvPr>
          <p:cNvSpPr txBox="1">
            <a:spLocks/>
          </p:cNvSpPr>
          <p:nvPr/>
        </p:nvSpPr>
        <p:spPr bwMode="gray">
          <a:xfrm>
            <a:off x="3983257" y="5298605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5. Model</a:t>
            </a:r>
            <a:endParaRPr lang="nl-NL" sz="25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0ED2017-D80A-276A-3B70-39B388B972F2}"/>
              </a:ext>
            </a:extLst>
          </p:cNvPr>
          <p:cNvSpPr txBox="1"/>
          <p:nvPr/>
        </p:nvSpPr>
        <p:spPr>
          <a:xfrm>
            <a:off x="5730512" y="3653001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D290FB4-34F0-440E-9DB4-F3D878901B3B}"/>
              </a:ext>
            </a:extLst>
          </p:cNvPr>
          <p:cNvSpPr txBox="1"/>
          <p:nvPr/>
        </p:nvSpPr>
        <p:spPr>
          <a:xfrm>
            <a:off x="5730512" y="4762785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FF74EA21-622C-DF09-A1FB-C2F3C919882D}"/>
              </a:ext>
            </a:extLst>
          </p:cNvPr>
          <p:cNvSpPr/>
          <p:nvPr/>
        </p:nvSpPr>
        <p:spPr>
          <a:xfrm rot="8968291">
            <a:off x="8036732" y="4665946"/>
            <a:ext cx="2038350" cy="411796"/>
          </a:xfrm>
          <a:prstGeom prst="rightArrow">
            <a:avLst>
              <a:gd name="adj1" fmla="val 50000"/>
              <a:gd name="adj2" fmla="val 144835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pl-PL" sz="1600" dirty="0" err="1">
              <a:solidFill>
                <a:schemeClr val="tx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9E518CD-7BEC-E6B0-4BE8-860403420349}"/>
              </a:ext>
            </a:extLst>
          </p:cNvPr>
          <p:cNvSpPr txBox="1"/>
          <p:nvPr/>
        </p:nvSpPr>
        <p:spPr>
          <a:xfrm>
            <a:off x="9229725" y="3895725"/>
            <a:ext cx="1241293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l-PL" sz="1400" b="1" dirty="0"/>
              <a:t>ROZWIĄZANIE</a:t>
            </a:r>
          </a:p>
        </p:txBody>
      </p:sp>
    </p:spTree>
    <p:extLst>
      <p:ext uri="{BB962C8B-B14F-4D97-AF65-F5344CB8AC3E}">
        <p14:creationId xmlns:p14="http://schemas.microsoft.com/office/powerpoint/2010/main" val="300060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8806B68-5FF6-D9D7-5E61-12C02C6A7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307F4015-A4C0-0CD7-BD08-2765D504D789}"/>
              </a:ext>
            </a:extLst>
          </p:cNvPr>
          <p:cNvSpPr txBox="1">
            <a:spLocks/>
          </p:cNvSpPr>
          <p:nvPr/>
        </p:nvSpPr>
        <p:spPr bwMode="gray">
          <a:xfrm>
            <a:off x="659008" y="325235"/>
            <a:ext cx="4907412" cy="73957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non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pl-PL" dirty="0"/>
              <a:t>1. Eksploracja Danych</a:t>
            </a:r>
          </a:p>
        </p:txBody>
      </p:sp>
      <p:pic>
        <p:nvPicPr>
          <p:cNvPr id="4" name="Obraz 3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05371AD2-8196-E49B-114F-992F35F2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143000"/>
            <a:ext cx="8175633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4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8806B68-5FF6-D9D7-5E61-12C02C6A7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307F4015-A4C0-0CD7-BD08-2765D504D789}"/>
              </a:ext>
            </a:extLst>
          </p:cNvPr>
          <p:cNvSpPr txBox="1">
            <a:spLocks/>
          </p:cNvSpPr>
          <p:nvPr/>
        </p:nvSpPr>
        <p:spPr bwMode="gray">
          <a:xfrm>
            <a:off x="659008" y="325235"/>
            <a:ext cx="1636815" cy="73957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non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pl-PL" dirty="0"/>
              <a:t>2. OCR</a:t>
            </a:r>
          </a:p>
        </p:txBody>
      </p:sp>
      <p:pic>
        <p:nvPicPr>
          <p:cNvPr id="5" name="Obraz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3A825442-C2F3-5BB5-0395-E5AC78C1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68" y="859530"/>
            <a:ext cx="5330963" cy="53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5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8806B68-5FF6-D9D7-5E61-12C02C6A7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307F4015-A4C0-0CD7-BD08-2765D504D789}"/>
              </a:ext>
            </a:extLst>
          </p:cNvPr>
          <p:cNvSpPr txBox="1">
            <a:spLocks/>
          </p:cNvSpPr>
          <p:nvPr/>
        </p:nvSpPr>
        <p:spPr bwMode="gray">
          <a:xfrm>
            <a:off x="659008" y="325235"/>
            <a:ext cx="5672448" cy="73957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non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pl-PL" dirty="0"/>
              <a:t>3. Kategoryzacja Tekstów</a:t>
            </a:r>
          </a:p>
        </p:txBody>
      </p:sp>
      <p:pic>
        <p:nvPicPr>
          <p:cNvPr id="4" name="Obraz 3" descr="Obraz zawierający zrzut ekranu, tekst, krąg, design&#10;&#10;Opis wygenerowany automatycznie">
            <a:extLst>
              <a:ext uri="{FF2B5EF4-FFF2-40B4-BE49-F238E27FC236}">
                <a16:creationId xmlns:a16="http://schemas.microsoft.com/office/drawing/2014/main" id="{ADD85FE4-6508-2D9E-C64A-99E0E2E2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166937"/>
            <a:ext cx="4619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1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8806B68-5FF6-D9D7-5E61-12C02C6A7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307F4015-A4C0-0CD7-BD08-2765D504D789}"/>
              </a:ext>
            </a:extLst>
          </p:cNvPr>
          <p:cNvSpPr txBox="1">
            <a:spLocks/>
          </p:cNvSpPr>
          <p:nvPr/>
        </p:nvSpPr>
        <p:spPr bwMode="gray">
          <a:xfrm>
            <a:off x="659008" y="325235"/>
            <a:ext cx="4085211" cy="73957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non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pl-PL" dirty="0"/>
              <a:t>4. Ekstrakcja Cech</a:t>
            </a: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D66EB9A8-4FA3-450C-1E4F-0EF9CCACA676}"/>
              </a:ext>
            </a:extLst>
          </p:cNvPr>
          <p:cNvSpPr/>
          <p:nvPr/>
        </p:nvSpPr>
        <p:spPr>
          <a:xfrm>
            <a:off x="2815913" y="2057400"/>
            <a:ext cx="1724025" cy="172402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pl-PL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pl-PL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polskie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204D11BD-8F95-C818-6FB3-9C5A48D6F368}"/>
              </a:ext>
            </a:extLst>
          </p:cNvPr>
          <p:cNvSpPr/>
          <p:nvPr/>
        </p:nvSpPr>
        <p:spPr>
          <a:xfrm>
            <a:off x="6496052" y="2057399"/>
            <a:ext cx="1724025" cy="172402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pl-PL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pl-PL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angielskie</a:t>
            </a:r>
          </a:p>
        </p:txBody>
      </p:sp>
      <p:sp>
        <p:nvSpPr>
          <p:cNvPr id="7" name="Strzałka: w dół 6">
            <a:extLst>
              <a:ext uri="{FF2B5EF4-FFF2-40B4-BE49-F238E27FC236}">
                <a16:creationId xmlns:a16="http://schemas.microsoft.com/office/drawing/2014/main" id="{AF8B0737-6E58-C400-32DE-CA0B8EDEB1C9}"/>
              </a:ext>
            </a:extLst>
          </p:cNvPr>
          <p:cNvSpPr/>
          <p:nvPr/>
        </p:nvSpPr>
        <p:spPr>
          <a:xfrm>
            <a:off x="3469012" y="3781424"/>
            <a:ext cx="417825" cy="1057275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pl-PL" sz="1600" dirty="0" err="1">
              <a:solidFill>
                <a:schemeClr val="tx1"/>
              </a:solidFill>
            </a:endParaRPr>
          </a:p>
        </p:txBody>
      </p:sp>
      <p:sp>
        <p:nvSpPr>
          <p:cNvPr id="8" name="Strzałka: w dół 7">
            <a:extLst>
              <a:ext uri="{FF2B5EF4-FFF2-40B4-BE49-F238E27FC236}">
                <a16:creationId xmlns:a16="http://schemas.microsoft.com/office/drawing/2014/main" id="{E160A46C-2CB8-D8D8-67FC-7583CDAD85FB}"/>
              </a:ext>
            </a:extLst>
          </p:cNvPr>
          <p:cNvSpPr/>
          <p:nvPr/>
        </p:nvSpPr>
        <p:spPr>
          <a:xfrm>
            <a:off x="7149151" y="3781424"/>
            <a:ext cx="417825" cy="1057275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pl-PL" sz="1600" dirty="0" err="1">
              <a:solidFill>
                <a:schemeClr val="tx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4C62F2F-DDB3-B6C1-09B1-2EEE1DAAB3D1}"/>
              </a:ext>
            </a:extLst>
          </p:cNvPr>
          <p:cNvSpPr txBox="1"/>
          <p:nvPr/>
        </p:nvSpPr>
        <p:spPr>
          <a:xfrm>
            <a:off x="4539936" y="3781424"/>
            <a:ext cx="2206301" cy="99603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pl-PL" sz="3000" dirty="0"/>
              <a:t>EKSTRAKCJA</a:t>
            </a:r>
          </a:p>
          <a:p>
            <a:pPr algn="ctr"/>
            <a:r>
              <a:rPr lang="pl-PL" sz="3000" dirty="0"/>
              <a:t>CECH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1D726E7C-744B-16E0-6AA6-922E0AF1BC17}"/>
              </a:ext>
            </a:extLst>
          </p:cNvPr>
          <p:cNvSpPr/>
          <p:nvPr/>
        </p:nvSpPr>
        <p:spPr>
          <a:xfrm>
            <a:off x="2492061" y="4838699"/>
            <a:ext cx="2371725" cy="73957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Słowa Kluczowe z błędem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601A307-8CE1-861C-1D21-CCEB9370DD45}"/>
              </a:ext>
            </a:extLst>
          </p:cNvPr>
          <p:cNvSpPr/>
          <p:nvPr/>
        </p:nvSpPr>
        <p:spPr>
          <a:xfrm>
            <a:off x="6172200" y="4848938"/>
            <a:ext cx="2371725" cy="9960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Słowa Kluczowe z błędem</a:t>
            </a:r>
          </a:p>
          <a:p>
            <a:pPr algn="ctr"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+ </a:t>
            </a:r>
            <a:r>
              <a:rPr lang="pl-PL" sz="1600" b="1" dirty="0">
                <a:solidFill>
                  <a:srgbClr val="00B050"/>
                </a:solidFill>
              </a:rPr>
              <a:t>metryki odczytu</a:t>
            </a:r>
            <a:br>
              <a:rPr lang="pl-PL" sz="1600" b="1" dirty="0">
                <a:solidFill>
                  <a:srgbClr val="00B050"/>
                </a:solidFill>
              </a:rPr>
            </a:br>
            <a:r>
              <a:rPr lang="pl-PL" sz="1600" b="1" dirty="0">
                <a:solidFill>
                  <a:srgbClr val="00B050"/>
                </a:solidFill>
              </a:rPr>
              <a:t> ze zdjęcia</a:t>
            </a:r>
          </a:p>
        </p:txBody>
      </p:sp>
    </p:spTree>
    <p:extLst>
      <p:ext uri="{BB962C8B-B14F-4D97-AF65-F5344CB8AC3E}">
        <p14:creationId xmlns:p14="http://schemas.microsoft.com/office/powerpoint/2010/main" val="189202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0" y="2781374"/>
            <a:ext cx="3360120" cy="739574"/>
          </a:xfrm>
        </p:spPr>
        <p:txBody>
          <a:bodyPr/>
          <a:lstStyle/>
          <a:p>
            <a:r>
              <a:rPr lang="pl-PL" dirty="0"/>
              <a:t>2. Rozwiązanie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912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944171-140F-0C1D-7BA1-7D59A3BC4EEB}"/>
              </a:ext>
            </a:extLst>
          </p:cNvPr>
          <p:cNvSpPr txBox="1">
            <a:spLocks/>
          </p:cNvSpPr>
          <p:nvPr/>
        </p:nvSpPr>
        <p:spPr bwMode="gray">
          <a:xfrm>
            <a:off x="715773" y="2779758"/>
            <a:ext cx="1581149" cy="649242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3000" dirty="0"/>
              <a:t>polski</a:t>
            </a:r>
            <a:endParaRPr lang="nl-NL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B2676F-1665-816B-BDD6-C1DBC6A8BCB7}"/>
              </a:ext>
            </a:extLst>
          </p:cNvPr>
          <p:cNvSpPr txBox="1">
            <a:spLocks/>
          </p:cNvSpPr>
          <p:nvPr/>
        </p:nvSpPr>
        <p:spPr bwMode="gray">
          <a:xfrm>
            <a:off x="715773" y="3875173"/>
            <a:ext cx="2028824" cy="649242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3000" dirty="0"/>
              <a:t>angielski</a:t>
            </a:r>
            <a:endParaRPr lang="nl-NL" sz="3000" dirty="0"/>
          </a:p>
        </p:txBody>
      </p:sp>
    </p:spTree>
    <p:extLst>
      <p:ext uri="{BB962C8B-B14F-4D97-AF65-F5344CB8AC3E}">
        <p14:creationId xmlns:p14="http://schemas.microsoft.com/office/powerpoint/2010/main" val="189686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8780" y="4982995"/>
            <a:ext cx="3124329" cy="1100905"/>
          </a:xfrm>
        </p:spPr>
        <p:txBody>
          <a:bodyPr/>
          <a:lstStyle/>
          <a:p>
            <a:pPr algn="ctr"/>
            <a:r>
              <a:rPr lang="pl-PL" sz="6000" dirty="0" err="1"/>
              <a:t>xgBoost</a:t>
            </a:r>
            <a:endParaRPr lang="nl-NL" sz="6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EE015-DE90-95CA-D88E-9FDEC100C55E}"/>
              </a:ext>
            </a:extLst>
          </p:cNvPr>
          <p:cNvSpPr txBox="1">
            <a:spLocks/>
          </p:cNvSpPr>
          <p:nvPr/>
        </p:nvSpPr>
        <p:spPr bwMode="gray">
          <a:xfrm>
            <a:off x="3339334" y="833248"/>
            <a:ext cx="8357366" cy="1100905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6000" dirty="0" err="1"/>
              <a:t>DecisionTreeClassifier</a:t>
            </a:r>
            <a:endParaRPr lang="nl-NL" sz="6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944171-140F-0C1D-7BA1-7D59A3BC4EEB}"/>
              </a:ext>
            </a:extLst>
          </p:cNvPr>
          <p:cNvSpPr txBox="1">
            <a:spLocks/>
          </p:cNvSpPr>
          <p:nvPr/>
        </p:nvSpPr>
        <p:spPr bwMode="gray">
          <a:xfrm>
            <a:off x="715773" y="2779758"/>
            <a:ext cx="1581149" cy="649242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3000" dirty="0"/>
              <a:t>polski</a:t>
            </a:r>
            <a:endParaRPr lang="nl-NL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B2676F-1665-816B-BDD6-C1DBC6A8BCB7}"/>
              </a:ext>
            </a:extLst>
          </p:cNvPr>
          <p:cNvSpPr txBox="1">
            <a:spLocks/>
          </p:cNvSpPr>
          <p:nvPr/>
        </p:nvSpPr>
        <p:spPr bwMode="gray">
          <a:xfrm>
            <a:off x="715773" y="3875173"/>
            <a:ext cx="2028824" cy="649242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3000" dirty="0"/>
              <a:t>angielski</a:t>
            </a:r>
            <a:endParaRPr lang="nl-NL" sz="3000" dirty="0"/>
          </a:p>
        </p:txBody>
      </p:sp>
      <p:pic>
        <p:nvPicPr>
          <p:cNvPr id="9" name="Grafika 8" descr="Drzewo z korzeniami kontur">
            <a:extLst>
              <a:ext uri="{FF2B5EF4-FFF2-40B4-BE49-F238E27FC236}">
                <a16:creationId xmlns:a16="http://schemas.microsoft.com/office/drawing/2014/main" id="{1B492B65-6B96-6E1A-7500-1C54CF985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1875" y="2027405"/>
            <a:ext cx="914400" cy="914400"/>
          </a:xfrm>
          <a:prstGeom prst="rect">
            <a:avLst/>
          </a:prstGeom>
        </p:spPr>
      </p:pic>
      <p:pic>
        <p:nvPicPr>
          <p:cNvPr id="2050" name="Picture 2" descr="Bicep Vector Art, Icons, and Graphics for Free Download">
            <a:extLst>
              <a:ext uri="{FF2B5EF4-FFF2-40B4-BE49-F238E27FC236}">
                <a16:creationId xmlns:a16="http://schemas.microsoft.com/office/drawing/2014/main" id="{2042DD4A-8E6E-3721-D002-7B25C34E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822" y="3649341"/>
            <a:ext cx="1100905" cy="110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3B9EE4BD-E12A-A96D-696D-2E2291284112}"/>
              </a:ext>
            </a:extLst>
          </p:cNvPr>
          <p:cNvSpPr/>
          <p:nvPr/>
        </p:nvSpPr>
        <p:spPr>
          <a:xfrm rot="20054802">
            <a:off x="2479754" y="2495522"/>
            <a:ext cx="1680039" cy="48463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pl-PL" sz="1600" dirty="0" err="1">
              <a:solidFill>
                <a:schemeClr val="tx1"/>
              </a:solidFill>
            </a:endParaRP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317461A6-069B-BD6A-E012-26B31EDEBB26}"/>
              </a:ext>
            </a:extLst>
          </p:cNvPr>
          <p:cNvSpPr/>
          <p:nvPr/>
        </p:nvSpPr>
        <p:spPr>
          <a:xfrm rot="770490">
            <a:off x="3084422" y="4337352"/>
            <a:ext cx="3320114" cy="48463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pl-PL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1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0" y="2781374"/>
            <a:ext cx="2516476" cy="739574"/>
          </a:xfrm>
        </p:spPr>
        <p:txBody>
          <a:bodyPr/>
          <a:lstStyle/>
          <a:p>
            <a:r>
              <a:rPr lang="pl-PL" dirty="0"/>
              <a:t>3. Korzyści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73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B5040B-D74F-4B58-9C55-3E959807D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883" y="2591540"/>
            <a:ext cx="5266800" cy="5724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1. </a:t>
            </a:r>
            <a:r>
              <a:rPr lang="pl-PL" dirty="0">
                <a:solidFill>
                  <a:schemeClr val="tx2"/>
                </a:solidFill>
              </a:rPr>
              <a:t>Podejście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9008" y="972935"/>
            <a:ext cx="10875600" cy="817244"/>
          </a:xfrm>
        </p:spPr>
        <p:txBody>
          <a:bodyPr/>
          <a:lstStyle/>
          <a:p>
            <a:r>
              <a:rPr lang="pl-PL" dirty="0"/>
              <a:t>Spis Treści</a:t>
            </a:r>
            <a:endParaRPr lang="en-GB" dirty="0"/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0B12ECF1-5984-4156-99B3-70AA7AC0CE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7D54B-14BB-4AAC-B5CE-D675A5E25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251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pPr lvl="1"/>
            <a:r>
              <a:rPr lang="pl-PL" sz="6000" dirty="0" err="1">
                <a:solidFill>
                  <a:srgbClr val="0070C0"/>
                </a:solidFill>
              </a:rPr>
              <a:t>Eng</a:t>
            </a:r>
            <a:r>
              <a:rPr lang="pl-PL" sz="6000" dirty="0"/>
              <a:t>: 0.56</a:t>
            </a:r>
            <a:endParaRPr lang="en-GB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A9ABF-31F9-4B7D-BD12-49D30D92D14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38"/>
          </p:nvPr>
        </p:nvSpPr>
        <p:spPr/>
        <p:txBody>
          <a:bodyPr/>
          <a:lstStyle/>
          <a:p>
            <a:pPr algn="ctr"/>
            <a:r>
              <a:rPr lang="pl-PL" dirty="0" err="1"/>
              <a:t>Accuracy</a:t>
            </a:r>
            <a:endParaRPr lang="en-GB" dirty="0"/>
          </a:p>
        </p:txBody>
      </p:sp>
      <p:sp>
        <p:nvSpPr>
          <p:cNvPr id="14" name="Rectangle 104">
            <a:extLst>
              <a:ext uri="{FF2B5EF4-FFF2-40B4-BE49-F238E27FC236}">
                <a16:creationId xmlns:a16="http://schemas.microsoft.com/office/drawing/2014/main" id="{11A53708-0814-4139-8921-67FDFD9EC3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3BBCA453-5A89-B60D-2AB2-7C7342FE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16" name="Symbol zastępczy zawartości 15">
            <a:extLst>
              <a:ext uri="{FF2B5EF4-FFF2-40B4-BE49-F238E27FC236}">
                <a16:creationId xmlns:a16="http://schemas.microsoft.com/office/drawing/2014/main" id="{A4904748-822C-50EE-0B54-5990799F77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180000" marR="0" lvl="1" indent="-1800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/>
            </a:pPr>
            <a:r>
              <a:rPr kumimoji="0" lang="pl-PL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rPr>
              <a:t>Pl</a:t>
            </a:r>
            <a:r>
              <a:rPr kumimoji="0" lang="pl-PL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rPr>
              <a:t>: 0.99</a:t>
            </a:r>
          </a:p>
          <a:p>
            <a:pPr marL="180000" marR="0" lvl="1" indent="-1800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  <a:defRPr/>
            </a:pPr>
            <a:r>
              <a:rPr lang="pl-PL" sz="6000" dirty="0" err="1">
                <a:solidFill>
                  <a:srgbClr val="0070C0"/>
                </a:solidFill>
                <a:latin typeface="ING Me"/>
              </a:rPr>
              <a:t>Eng</a:t>
            </a:r>
            <a:r>
              <a:rPr lang="pl-PL" sz="6000" dirty="0">
                <a:solidFill>
                  <a:srgbClr val="000000"/>
                </a:solidFill>
                <a:latin typeface="ING Me"/>
              </a:rPr>
              <a:t>: 0.56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G Me"/>
              <a:ea typeface="+mn-ea"/>
              <a:cs typeface="ING Me" pitchFamily="2" charset="0"/>
            </a:endParaRPr>
          </a:p>
          <a:p>
            <a:endParaRPr lang="pl-PL" sz="4000" dirty="0"/>
          </a:p>
          <a:p>
            <a:endParaRPr lang="pl-PL" sz="40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4CF56AB-2870-3BD0-7145-51F256930D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pl-PL" dirty="0"/>
              <a:t>F1 </a:t>
            </a:r>
            <a:r>
              <a:rPr lang="pl-PL" dirty="0" err="1"/>
              <a:t>Score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426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EE015-DE90-95CA-D88E-9FDEC100C55E}"/>
              </a:ext>
            </a:extLst>
          </p:cNvPr>
          <p:cNvSpPr txBox="1">
            <a:spLocks/>
          </p:cNvSpPr>
          <p:nvPr/>
        </p:nvSpPr>
        <p:spPr bwMode="gray">
          <a:xfrm>
            <a:off x="443734" y="452248"/>
            <a:ext cx="7520152" cy="2004233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6000" dirty="0"/>
              <a:t>Wczesna detekcja języka</a:t>
            </a:r>
            <a:endParaRPr lang="nl-NL" sz="60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2511FE-7B49-F79B-FA0B-1920B7565DD9}"/>
              </a:ext>
            </a:extLst>
          </p:cNvPr>
          <p:cNvSpPr txBox="1"/>
          <p:nvPr/>
        </p:nvSpPr>
        <p:spPr>
          <a:xfrm>
            <a:off x="5856890" y="3302658"/>
            <a:ext cx="3326524" cy="27811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endParaRPr lang="pl-PL" sz="8800" b="1" dirty="0"/>
          </a:p>
          <a:p>
            <a:endParaRPr lang="pl-PL" sz="88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3DD50-04AC-42B6-A8F4-061FBB9D673F}"/>
              </a:ext>
            </a:extLst>
          </p:cNvPr>
          <p:cNvSpPr txBox="1">
            <a:spLocks/>
          </p:cNvSpPr>
          <p:nvPr/>
        </p:nvSpPr>
        <p:spPr bwMode="gray">
          <a:xfrm>
            <a:off x="4012811" y="4079562"/>
            <a:ext cx="7520152" cy="2004233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6000" dirty="0"/>
              <a:t>Wprowadzenie </a:t>
            </a:r>
            <a:r>
              <a:rPr lang="pl-PL" sz="6000" dirty="0">
                <a:solidFill>
                  <a:srgbClr val="FFFF00"/>
                </a:solidFill>
              </a:rPr>
              <a:t>metryk</a:t>
            </a:r>
            <a:r>
              <a:rPr lang="pl-PL" sz="6000" dirty="0"/>
              <a:t> odczytu</a:t>
            </a:r>
            <a:endParaRPr lang="nl-NL" sz="60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8650A81-D328-52BF-8E08-F8EA44BB7BC3}"/>
              </a:ext>
            </a:extLst>
          </p:cNvPr>
          <p:cNvSpPr txBox="1"/>
          <p:nvPr/>
        </p:nvSpPr>
        <p:spPr>
          <a:xfrm>
            <a:off x="6953250" y="2862338"/>
            <a:ext cx="418952" cy="81136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l-PL" sz="4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2692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0143" y="2316766"/>
            <a:ext cx="2751713" cy="2224467"/>
          </a:xfrm>
        </p:spPr>
        <p:txBody>
          <a:bodyPr/>
          <a:lstStyle/>
          <a:p>
            <a:pPr algn="ctr"/>
            <a:r>
              <a:rPr lang="pl-PL" sz="14000" dirty="0"/>
              <a:t>?</a:t>
            </a:r>
            <a:endParaRPr lang="nl-NL" sz="14000" dirty="0"/>
          </a:p>
        </p:txBody>
      </p:sp>
    </p:spTree>
    <p:extLst>
      <p:ext uri="{BB962C8B-B14F-4D97-AF65-F5344CB8AC3E}">
        <p14:creationId xmlns:p14="http://schemas.microsoft.com/office/powerpoint/2010/main" val="193246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B5040B-D74F-4B58-9C55-3E959807D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883" y="2591540"/>
            <a:ext cx="5266800" cy="5724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1. </a:t>
            </a:r>
            <a:r>
              <a:rPr lang="pl-PL" dirty="0">
                <a:solidFill>
                  <a:schemeClr val="tx2"/>
                </a:solidFill>
              </a:rPr>
              <a:t>Podejście</a:t>
            </a:r>
            <a:endParaRPr lang="en-GB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97D0C6E-15BA-40B5-B683-72FCB6DB3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2883" y="3336872"/>
            <a:ext cx="5266800" cy="5724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2. </a:t>
            </a:r>
            <a:r>
              <a:rPr lang="pl-PL" dirty="0">
                <a:solidFill>
                  <a:schemeClr val="tx2"/>
                </a:solidFill>
              </a:rPr>
              <a:t>Rozwiązanie</a:t>
            </a:r>
            <a:br>
              <a:rPr lang="en-GB" dirty="0">
                <a:solidFill>
                  <a:schemeClr val="tx2"/>
                </a:solidFill>
              </a:rPr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9008" y="972935"/>
            <a:ext cx="10875600" cy="817244"/>
          </a:xfrm>
        </p:spPr>
        <p:txBody>
          <a:bodyPr/>
          <a:lstStyle/>
          <a:p>
            <a:r>
              <a:rPr lang="pl-PL" dirty="0"/>
              <a:t>Spis Treści</a:t>
            </a:r>
            <a:endParaRPr lang="en-GB" dirty="0"/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0B12ECF1-5984-4156-99B3-70AA7AC0CE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7D54B-14BB-4AAC-B5CE-D675A5E25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055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B5040B-D74F-4B58-9C55-3E959807D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883" y="2591540"/>
            <a:ext cx="5266800" cy="5724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1. </a:t>
            </a:r>
            <a:r>
              <a:rPr lang="pl-PL" dirty="0">
                <a:solidFill>
                  <a:schemeClr val="tx2"/>
                </a:solidFill>
              </a:rPr>
              <a:t>Podejście</a:t>
            </a:r>
            <a:endParaRPr lang="en-GB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97D0C6E-15BA-40B5-B683-72FCB6DB3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2883" y="3336872"/>
            <a:ext cx="5266800" cy="5724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2. </a:t>
            </a:r>
            <a:r>
              <a:rPr lang="pl-PL" dirty="0">
                <a:solidFill>
                  <a:schemeClr val="tx2"/>
                </a:solidFill>
              </a:rPr>
              <a:t>Rozwiązanie</a:t>
            </a:r>
            <a:br>
              <a:rPr lang="en-GB" dirty="0">
                <a:solidFill>
                  <a:schemeClr val="tx2"/>
                </a:solidFill>
              </a:rPr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9008" y="972935"/>
            <a:ext cx="10875600" cy="817244"/>
          </a:xfrm>
        </p:spPr>
        <p:txBody>
          <a:bodyPr/>
          <a:lstStyle/>
          <a:p>
            <a:r>
              <a:rPr lang="pl-PL" dirty="0"/>
              <a:t>Spis Treści</a:t>
            </a:r>
            <a:endParaRPr lang="en-GB" dirty="0"/>
          </a:p>
        </p:txBody>
      </p:sp>
      <p:sp>
        <p:nvSpPr>
          <p:cNvPr id="9" name="Rectangle 104">
            <a:extLst>
              <a:ext uri="{FF2B5EF4-FFF2-40B4-BE49-F238E27FC236}">
                <a16:creationId xmlns:a16="http://schemas.microsoft.com/office/drawing/2014/main" id="{0B12ECF1-5984-4156-99B3-70AA7AC0CE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8598" y="0"/>
            <a:ext cx="1872000" cy="437949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endParaRPr lang="en-GB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7D54B-14BB-4AAC-B5CE-D675A5E25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7E49D9ED-146C-4711-81DF-ED440C9E0B47}"/>
              </a:ext>
            </a:extLst>
          </p:cNvPr>
          <p:cNvSpPr txBox="1">
            <a:spLocks/>
          </p:cNvSpPr>
          <p:nvPr/>
        </p:nvSpPr>
        <p:spPr bwMode="auto">
          <a:xfrm>
            <a:off x="4992883" y="4082204"/>
            <a:ext cx="5270142" cy="572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FontTx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3. </a:t>
            </a:r>
            <a:r>
              <a:rPr lang="pl-PL" dirty="0">
                <a:solidFill>
                  <a:schemeClr val="tx2"/>
                </a:solidFill>
              </a:rPr>
              <a:t>Korzyści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222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5112" y="2781374"/>
            <a:ext cx="2759944" cy="739574"/>
          </a:xfrm>
        </p:spPr>
        <p:txBody>
          <a:bodyPr/>
          <a:lstStyle/>
          <a:p>
            <a:r>
              <a:rPr lang="pl-PL" dirty="0"/>
              <a:t>1. Podejście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9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EE015-DE90-95CA-D88E-9FDEC100C55E}"/>
              </a:ext>
            </a:extLst>
          </p:cNvPr>
          <p:cNvSpPr txBox="1">
            <a:spLocks/>
          </p:cNvSpPr>
          <p:nvPr/>
        </p:nvSpPr>
        <p:spPr bwMode="gray">
          <a:xfrm>
            <a:off x="3916582" y="535549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1. Eksploracja danych</a:t>
            </a: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422706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EE015-DE90-95CA-D88E-9FDEC100C55E}"/>
              </a:ext>
            </a:extLst>
          </p:cNvPr>
          <p:cNvSpPr txBox="1">
            <a:spLocks/>
          </p:cNvSpPr>
          <p:nvPr/>
        </p:nvSpPr>
        <p:spPr bwMode="gray">
          <a:xfrm>
            <a:off x="3916582" y="535549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1. Eksploracja danych</a:t>
            </a:r>
            <a:endParaRPr lang="nl-NL" sz="25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2511FE-7B49-F79B-FA0B-1920B7565DD9}"/>
              </a:ext>
            </a:extLst>
          </p:cNvPr>
          <p:cNvSpPr txBox="1"/>
          <p:nvPr/>
        </p:nvSpPr>
        <p:spPr>
          <a:xfrm>
            <a:off x="5712447" y="1187990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E54AF4-6968-3A6F-3434-4060850176E3}"/>
              </a:ext>
            </a:extLst>
          </p:cNvPr>
          <p:cNvSpPr txBox="1">
            <a:spLocks/>
          </p:cNvSpPr>
          <p:nvPr/>
        </p:nvSpPr>
        <p:spPr bwMode="gray">
          <a:xfrm>
            <a:off x="3916582" y="1845300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2. OCR</a:t>
            </a: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64209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EE015-DE90-95CA-D88E-9FDEC100C55E}"/>
              </a:ext>
            </a:extLst>
          </p:cNvPr>
          <p:cNvSpPr txBox="1">
            <a:spLocks/>
          </p:cNvSpPr>
          <p:nvPr/>
        </p:nvSpPr>
        <p:spPr bwMode="gray">
          <a:xfrm>
            <a:off x="3916582" y="535549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1. Eksploracja danych</a:t>
            </a:r>
            <a:endParaRPr lang="nl-NL" sz="25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2511FE-7B49-F79B-FA0B-1920B7565DD9}"/>
              </a:ext>
            </a:extLst>
          </p:cNvPr>
          <p:cNvSpPr txBox="1"/>
          <p:nvPr/>
        </p:nvSpPr>
        <p:spPr>
          <a:xfrm>
            <a:off x="5712447" y="1187990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E54AF4-6968-3A6F-3434-4060850176E3}"/>
              </a:ext>
            </a:extLst>
          </p:cNvPr>
          <p:cNvSpPr txBox="1">
            <a:spLocks/>
          </p:cNvSpPr>
          <p:nvPr/>
        </p:nvSpPr>
        <p:spPr bwMode="gray">
          <a:xfrm>
            <a:off x="3916582" y="1845300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2. OCR</a:t>
            </a:r>
            <a:endParaRPr lang="nl-NL" sz="2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83278A-5866-B8CA-345C-714B9D2F1EA9}"/>
              </a:ext>
            </a:extLst>
          </p:cNvPr>
          <p:cNvSpPr txBox="1">
            <a:spLocks/>
          </p:cNvSpPr>
          <p:nvPr/>
        </p:nvSpPr>
        <p:spPr bwMode="gray">
          <a:xfrm>
            <a:off x="3983257" y="2997825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3. Kategoryzacja Tekstów</a:t>
            </a:r>
            <a:endParaRPr lang="nl-NL" sz="25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886F66C-D0FF-3D82-9269-6A4F239A9D2F}"/>
              </a:ext>
            </a:extLst>
          </p:cNvPr>
          <p:cNvSpPr txBox="1"/>
          <p:nvPr/>
        </p:nvSpPr>
        <p:spPr>
          <a:xfrm>
            <a:off x="5730512" y="2484707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</p:spTree>
    <p:extLst>
      <p:ext uri="{BB962C8B-B14F-4D97-AF65-F5344CB8AC3E}">
        <p14:creationId xmlns:p14="http://schemas.microsoft.com/office/powerpoint/2010/main" val="326508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62960-6A0E-4FF4-9692-54E20E05E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EE015-DE90-95CA-D88E-9FDEC100C55E}"/>
              </a:ext>
            </a:extLst>
          </p:cNvPr>
          <p:cNvSpPr txBox="1">
            <a:spLocks/>
          </p:cNvSpPr>
          <p:nvPr/>
        </p:nvSpPr>
        <p:spPr bwMode="gray">
          <a:xfrm>
            <a:off x="3916582" y="535549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1. Eksploracja danych</a:t>
            </a:r>
            <a:endParaRPr lang="nl-NL" sz="25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2511FE-7B49-F79B-FA0B-1920B7565DD9}"/>
              </a:ext>
            </a:extLst>
          </p:cNvPr>
          <p:cNvSpPr txBox="1"/>
          <p:nvPr/>
        </p:nvSpPr>
        <p:spPr>
          <a:xfrm>
            <a:off x="5712447" y="1187990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E54AF4-6968-3A6F-3434-4060850176E3}"/>
              </a:ext>
            </a:extLst>
          </p:cNvPr>
          <p:cNvSpPr txBox="1">
            <a:spLocks/>
          </p:cNvSpPr>
          <p:nvPr/>
        </p:nvSpPr>
        <p:spPr bwMode="gray">
          <a:xfrm>
            <a:off x="3916582" y="1845300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2. OCR</a:t>
            </a:r>
            <a:endParaRPr lang="nl-NL" sz="2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83278A-5866-B8CA-345C-714B9D2F1EA9}"/>
              </a:ext>
            </a:extLst>
          </p:cNvPr>
          <p:cNvSpPr txBox="1">
            <a:spLocks/>
          </p:cNvSpPr>
          <p:nvPr/>
        </p:nvSpPr>
        <p:spPr bwMode="gray">
          <a:xfrm>
            <a:off x="3983257" y="2997825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3. Kategoryzacja Tekstów</a:t>
            </a:r>
            <a:endParaRPr lang="nl-NL" sz="25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886F66C-D0FF-3D82-9269-6A4F239A9D2F}"/>
              </a:ext>
            </a:extLst>
          </p:cNvPr>
          <p:cNvSpPr txBox="1"/>
          <p:nvPr/>
        </p:nvSpPr>
        <p:spPr>
          <a:xfrm>
            <a:off x="5730512" y="2484707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E28316-761B-B66B-C1A3-049A65371F66}"/>
              </a:ext>
            </a:extLst>
          </p:cNvPr>
          <p:cNvSpPr txBox="1">
            <a:spLocks/>
          </p:cNvSpPr>
          <p:nvPr/>
        </p:nvSpPr>
        <p:spPr bwMode="gray">
          <a:xfrm>
            <a:off x="3983257" y="4148215"/>
            <a:ext cx="4090166" cy="573964"/>
          </a:xfrm>
          <a:prstGeom prst="roundRect">
            <a:avLst>
              <a:gd name="adj" fmla="val 13861"/>
            </a:avLst>
          </a:prstGeom>
          <a:solidFill>
            <a:srgbClr val="FF6200"/>
          </a:solidFill>
        </p:spPr>
        <p:txBody>
          <a:bodyPr vert="horz" wrap="square" lIns="108000" tIns="108000" rIns="108000" bIns="7200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/>
            <a:r>
              <a:rPr lang="pl-PL" sz="2500" dirty="0"/>
              <a:t>4. Ekstrakcja Cech</a:t>
            </a:r>
            <a:endParaRPr lang="nl-NL" sz="25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0ED2017-D80A-276A-3B70-39B388B972F2}"/>
              </a:ext>
            </a:extLst>
          </p:cNvPr>
          <p:cNvSpPr txBox="1"/>
          <p:nvPr/>
        </p:nvSpPr>
        <p:spPr>
          <a:xfrm>
            <a:off x="5730512" y="3653001"/>
            <a:ext cx="3326524" cy="188858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3000" b="1" dirty="0"/>
              <a:t>+</a:t>
            </a:r>
          </a:p>
          <a:p>
            <a:endParaRPr lang="pl-PL" sz="8800" dirty="0" err="1"/>
          </a:p>
        </p:txBody>
      </p:sp>
    </p:spTree>
    <p:extLst>
      <p:ext uri="{BB962C8B-B14F-4D97-AF65-F5344CB8AC3E}">
        <p14:creationId xmlns:p14="http://schemas.microsoft.com/office/powerpoint/2010/main" val="1098445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anuary2020">
  <a:themeElements>
    <a:clrScheme name="ING 2020">
      <a:dk1>
        <a:srgbClr val="000000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559BD1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559BD1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ING Prezentacja.pptx [Tylko do odczytu]" id="{D545B258-3803-4B6D-A17F-3949426A2E61}" vid="{B26BB6E8-FE62-4E75-8034-083323E12E85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BDCAFFE21876DC408A4E29CAB8147F81" ma:contentTypeVersion="73" ma:contentTypeDescription="Create a new document." ma:contentTypeScope="" ma:versionID="4cda9c4995330202083e06e0e0721e7c">
  <xsd:schema xmlns:xsd="http://www.w3.org/2001/XMLSchema" xmlns:xs="http://www.w3.org/2001/XMLSchema" xmlns:p="http://schemas.microsoft.com/office/2006/metadata/properties" xmlns:ns1="http://schemas.microsoft.com/sharepoint/v3" xmlns:ns2="a2e2dfaa-fa2a-4dfa-a82d-2664b4ca7e9d" targetNamespace="http://schemas.microsoft.com/office/2006/metadata/properties" ma:root="true" ma:fieldsID="9810f8309856dc6d6d0a896a3592a0d9" ns1:_="" ns2:_="">
    <xsd:import namespace="http://schemas.microsoft.com/sharepoint/v3"/>
    <xsd:import namespace="a2e2dfaa-fa2a-4dfa-a82d-2664b4ca7e9d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  <xsd:element ref="ns2:MailReminder" minOccurs="0"/>
                <xsd:element ref="ns2:Source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Contact is a site column created by the Publishing feature. It is used on the Page Content Type as the person or group who is the contact person for the page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on" ma:internalName="_UIVersionString" ma:readOnly="true">
      <xsd:simpleType>
        <xsd:restriction base="dms:Text"/>
      </xsd:simpleType>
    </xsd:element>
    <xsd:element name="File_x0020_Type" ma:index="11" nillable="true" ma:displayName="File Type" ma:hidden="true" ma:internalName="File_x0020_Type" ma:readOnly="true">
      <xsd:simpleType>
        <xsd:restriction base="dms:Text"/>
      </xsd:simpleType>
    </xsd:element>
    <xsd:element name="_ModerationStatus" ma:index="12" nillable="true" ma:displayName="Approval 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1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2dfaa-fa2a-4dfa-a82d-2664b4ca7e9d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nillable="true" ma:taxonomy="true" ma:internalName="k6fe0281133a405d9a546ef3eeed0fab" ma:taxonomyFieldName="OneIntranetRole" ma:displayName="Role" ma:default="-1;#Poland|13a1f83e-e6eb-4951-932c-2ec4e278d9f4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e7eb5540-6be9-48e8-bea7-9524cb4a7092}" ma:internalName="TaxCatchAll" ma:showField="CatchAllData" ma:web="a2e2dfaa-fa2a-4dfa-a82d-2664b4ca7e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e7eb5540-6be9-48e8-bea7-9524cb4a7092}" ma:internalName="TaxCatchAllLabel" ma:readOnly="true" ma:showField="CatchAllDataLabel" ma:web="a2e2dfaa-fa2a-4dfa-a82d-2664b4ca7e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default="-1;#Home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ilReminder" ma:index="24" nillable="true" ma:displayName="Mail Reminder" ma:internalName="MailReminder">
      <xsd:simpleType>
        <xsd:restriction base="dms:Text"/>
      </xsd:simpleType>
    </xsd:element>
    <xsd:element name="SourceURL" ma:index="25" nillable="true" ma:displayName="SourceURL" ma:internalName="SourceURL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6fe0281133a405d9a546ef3eeed0fab xmlns="a2e2dfaa-fa2a-4dfa-a82d-2664b4ca7e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Poland</TermName>
          <TermId xmlns="http://schemas.microsoft.com/office/infopath/2007/PartnerControls">13a1f83e-e6eb-4951-932c-2ec4e278d9f4</TermId>
        </TermInfo>
      </Terms>
    </k6fe0281133a405d9a546ef3eeed0fab>
    <o015fcf302324bb79e4d11d56562ab67 xmlns="a2e2dfaa-fa2a-4dfa-a82d-2664b4ca7e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Home</TermName>
          <TermId xmlns="http://schemas.microsoft.com/office/infopath/2007/PartnerControls">8103e37a-cbd1-44fc-aad4-229d286d8ebb</TermId>
        </TermInfo>
      </Terms>
    </o015fcf302324bb79e4d11d56562ab67>
    <TaxCatchAll xmlns="a2e2dfaa-fa2a-4dfa-a82d-2664b4ca7e9d">
      <Value>2</Value>
      <Value>49</Value>
    </TaxCatchAll>
    <MailReminder xmlns="a2e2dfaa-fa2a-4dfa-a82d-2664b4ca7e9d" xsi:nil="true"/>
    <SourceURL xmlns="a2e2dfaa-fa2a-4dfa-a82d-2664b4ca7e9d" xsi:nil="true"/>
    <PublishingContact xmlns="http://schemas.microsoft.com/sharepoint/v3">
      <UserInfo>
        <DisplayName/>
        <AccountId xsi:nil="true"/>
        <AccountType/>
      </UserInfo>
    </PublishingContac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A43358-C465-4838-AA19-0FAAB91FED4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17CFD15-C3F1-4732-9F17-623718F5D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2e2dfaa-fa2a-4dfa-a82d-2664b4ca7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CC1CE-B07B-473C-81C1-7B0C9AC0DFAC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2e2dfaa-fa2a-4dfa-a82d-2664b4ca7e9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62EDF9A-A059-4C34-9F63-7C863B6537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 Prezentacja_v1</Template>
  <TotalTime>200</TotalTime>
  <Words>244</Words>
  <Application>Microsoft Office PowerPoint</Application>
  <PresentationFormat>Panoramiczny</PresentationFormat>
  <Paragraphs>120</Paragraphs>
  <Slides>22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5" baseType="lpstr">
      <vt:lpstr>ING Me</vt:lpstr>
      <vt:lpstr>Arial</vt:lpstr>
      <vt:lpstr>ING_PP_Template_16x9_January2020</vt:lpstr>
      <vt:lpstr>HackING Challenge</vt:lpstr>
      <vt:lpstr>Spis Treści</vt:lpstr>
      <vt:lpstr>Spis Treści</vt:lpstr>
      <vt:lpstr>Spis Treści</vt:lpstr>
      <vt:lpstr>1. Podejście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2. Rozwiązanie</vt:lpstr>
      <vt:lpstr>Prezentacja programu PowerPoint</vt:lpstr>
      <vt:lpstr>xgBoost</vt:lpstr>
      <vt:lpstr>3. Korzyści</vt:lpstr>
      <vt:lpstr>Wyniki</vt:lpstr>
      <vt:lpstr>Prezentacja programu PowerPoint</vt:lpstr>
      <vt:lpstr>?</vt:lpstr>
    </vt:vector>
  </TitlesOfParts>
  <Company>ING Bank Śląski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elements, example slides and photos</dc:title>
  <dc:creator>Tomanek, S. (Sylwia)</dc:creator>
  <cp:keywords>16x9; Corporate useful elements and example slides; Think Forward; External</cp:keywords>
  <dc:description>October 2019</dc:description>
  <cp:lastModifiedBy>Matuszewski Szymon (STUD)</cp:lastModifiedBy>
  <cp:revision>16</cp:revision>
  <dcterms:created xsi:type="dcterms:W3CDTF">2020-06-10T13:48:54Z</dcterms:created>
  <dcterms:modified xsi:type="dcterms:W3CDTF">2023-05-19T10:50:19Z</dcterms:modified>
  <cp:version>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0x01010053927DD08980124A97E8EFD9240A9C8A0100BDCAFFE21876DC408A4E29CAB8147F81</vt:lpwstr>
  </property>
  <property fmtid="{D5CDD505-2E9C-101B-9397-08002B2CF9AE}" pid="4" name="OneIntranetNavigationHierarchy">
    <vt:lpwstr>49;#Home|8103e37a-cbd1-44fc-aad4-229d286d8ebb</vt:lpwstr>
  </property>
  <property fmtid="{D5CDD505-2E9C-101B-9397-08002B2CF9AE}" pid="5" name="ItemRetentionFormula">
    <vt:lpwstr/>
  </property>
  <property fmtid="{D5CDD505-2E9C-101B-9397-08002B2CF9AE}" pid="6" name="OneIntranetRole">
    <vt:lpwstr>2;#Poland|13a1f83e-e6eb-4951-932c-2ec4e278d9f4</vt:lpwstr>
  </property>
</Properties>
</file>