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B21A-ECEE-4FE9-94BD-F0855239B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BC0B8-3FC4-48FB-9EDE-54D7EC8CA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FC7A-09D4-481C-B490-9B7FF981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8DBF-FD85-4D4E-A74E-F3D11F7CA10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9A3B7-53CD-4B7B-BB97-F8100964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BF59C-90D9-4E09-B7FE-474F2B1D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EE9C-43A4-45B5-81AD-D606E97B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9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5D49-A547-4BBB-B9C0-FF4BAB41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61C3F-C1CC-4FEA-93D0-328285B06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EAAD8-A3CF-4923-9282-ED7CB327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8DBF-FD85-4D4E-A74E-F3D11F7CA10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6C2DF-D82B-47DB-9B2D-03742B25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48428-8626-4105-A14D-D0C5F113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EE9C-43A4-45B5-81AD-D606E97B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2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B50CD-D9B6-44AD-83E6-223F292DE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B9C9A-B575-4220-A7CF-2BFB88DA3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A0DA5-6C38-45D4-AB53-0AAC9B5F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8DBF-FD85-4D4E-A74E-F3D11F7CA10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FD22-7409-496F-A910-59793EC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87AF6-B71C-4532-8AD8-E0E521FB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EE9C-43A4-45B5-81AD-D606E97B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7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F4ED-262F-4C68-9D4B-66426D9D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9A528-657E-4FDD-9F00-0C514C4C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D803F-E083-4B5D-9A02-E5D44C8E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8DBF-FD85-4D4E-A74E-F3D11F7CA10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CF9E7-8C1E-4629-9DA8-F47AE842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CA5C2-CEF3-41D1-9B62-2144149F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EE9C-43A4-45B5-81AD-D606E97B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06ED-6D43-4ED0-934D-B7430CBF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6B8AB-A74B-44C4-BB7A-64B19E426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E433-AA02-4A61-9A00-58AEF530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8DBF-FD85-4D4E-A74E-F3D11F7CA10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61D1-9890-4E30-8C65-80344F14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E498-131B-4F46-A05C-1D447BDC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EE9C-43A4-45B5-81AD-D606E97B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F21E-6A1E-4380-9E3D-558F54BE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23CB-FCE5-4E81-AE12-3E803AD75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D7DBE-BE39-40EB-A76D-654773F38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0E671-672E-4CAE-B4A4-85441645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8DBF-FD85-4D4E-A74E-F3D11F7CA10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B004A-EB09-45AE-95DF-E1DC1BA2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71320-A313-4DDA-A9B5-6988CAAA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EE9C-43A4-45B5-81AD-D606E97B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8FFA-39C4-4BA1-9C0C-0751D398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4DCEC-09C5-4225-BF5F-729D24700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BAF89-B3BF-49C8-8B74-2E9B6B491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9612A-9076-4554-A916-E2FDE3E85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006E2-8E58-4231-AF6D-490EBBB21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BE8E7-C349-4A3C-9A06-2A9D97DB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8DBF-FD85-4D4E-A74E-F3D11F7CA10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27733-825F-4D6E-85AE-38CC3AE8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BC21B-C6B7-4ACD-B1E2-A93B90FA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EE9C-43A4-45B5-81AD-D606E97B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7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2FF5-832F-480E-A607-FE187DC2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FF296-A4BE-4314-9448-062A1E9E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8DBF-FD85-4D4E-A74E-F3D11F7CA10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F68CE-DF61-4898-A68B-0AB7662F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E3948-BBFF-4F7A-A737-F6847013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EE9C-43A4-45B5-81AD-D606E97B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A487D-0362-4611-AB8B-8BBEB83C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8DBF-FD85-4D4E-A74E-F3D11F7CA10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13301-DD98-440B-90D0-8747B8A7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3B64C-E807-4FD9-8FE8-A5DDE346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EE9C-43A4-45B5-81AD-D606E97B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EEF9-0A6C-4DAE-B60B-B6D8BE8B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2155-6202-41FF-999D-980CA556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ED500-D668-44AE-9D1A-FEE351DB8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A2EF0-6849-42A3-8413-E4774F12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8DBF-FD85-4D4E-A74E-F3D11F7CA10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360CA-41D4-459B-AA6D-CDA70529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CB070-E6BA-4FAE-B1CC-CF2695CD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EE9C-43A4-45B5-81AD-D606E97B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B3A0-C687-4CAA-9362-CC48C320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EF7A2-46B9-4B96-B771-7BF4C2795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2C26E-4AC5-4D8C-821C-0753EE948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495B9-3B5D-4D43-9648-0E22C50C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8DBF-FD85-4D4E-A74E-F3D11F7CA10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5E31D-D003-4ED9-9112-66BE65EF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6EC37-7BC9-40D9-88C9-801E1A2A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EE9C-43A4-45B5-81AD-D606E97B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1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B42A4-3E0E-4DD4-8072-67799C84E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21E0E-02E3-46A6-9DE6-7B275DEBF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BB10-74EC-41EC-A80E-A078F15EE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A8DBF-FD85-4D4E-A74E-F3D11F7CA105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D241E-4401-4F41-A60C-F8A03B0D9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476D8-581D-4317-84FC-4D85A2B1F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DEE9C-43A4-45B5-81AD-D606E97B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5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4455-CBA1-4397-882B-FB4BCBCB1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A283F-CF52-4695-8660-9971FD446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3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39B0-B6A8-44D7-B3A4-ECB10B99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39F03-3C3C-4226-8001-B74F117E3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7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13B2-24C2-43C1-BB85-BD303D3F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A988F-94D1-4E5A-A075-CD5DB3E1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4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Annemeisj ...</dc:creator>
  <cp:lastModifiedBy>Annemeisj ...</cp:lastModifiedBy>
  <cp:revision>1</cp:revision>
  <dcterms:created xsi:type="dcterms:W3CDTF">2018-05-09T16:23:10Z</dcterms:created>
  <dcterms:modified xsi:type="dcterms:W3CDTF">2018-05-09T17:47:06Z</dcterms:modified>
</cp:coreProperties>
</file>