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D39"/>
    <a:srgbClr val="BE2612"/>
    <a:srgbClr val="1FA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3"/>
    <p:restoredTop sz="94624"/>
  </p:normalViewPr>
  <p:slideViewPr>
    <p:cSldViewPr snapToObjects="1">
      <p:cViewPr>
        <p:scale>
          <a:sx n="260" d="100"/>
          <a:sy n="260" d="100"/>
        </p:scale>
        <p:origin x="-10504" y="-3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7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6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C3E-7952-8E4B-B73C-7E91A6D05A67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4C3E-7952-8E4B-B73C-7E91A6D05A67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90CA3-D7C2-D942-BEC4-531A7096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581650"/>
            <a:ext cx="5372100" cy="25527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038600" y="4191000"/>
            <a:ext cx="685800" cy="762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72000" y="4114800"/>
            <a:ext cx="76200" cy="6858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43400" y="4114800"/>
            <a:ext cx="76200" cy="6858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14800" y="4114800"/>
            <a:ext cx="76200" cy="6858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38600" y="4419600"/>
            <a:ext cx="685800" cy="762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38600" y="4648200"/>
            <a:ext cx="685800" cy="762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700000">
            <a:off x="4830249" y="3733800"/>
            <a:ext cx="685800" cy="152400"/>
          </a:xfrm>
          <a:prstGeom prst="roundRect">
            <a:avLst>
              <a:gd name="adj" fmla="val 312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18900000">
            <a:off x="4830249" y="3725349"/>
            <a:ext cx="685800" cy="152400"/>
          </a:xfrm>
          <a:prstGeom prst="roundRect">
            <a:avLst>
              <a:gd name="adj" fmla="val 312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18900000">
            <a:off x="7050415" y="4150193"/>
            <a:ext cx="720069" cy="195915"/>
          </a:xfrm>
          <a:prstGeom prst="roundRect">
            <a:avLst>
              <a:gd name="adj" fmla="val 31250"/>
            </a:avLst>
          </a:prstGeom>
          <a:solidFill>
            <a:srgbClr val="1FA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700000">
            <a:off x="6881111" y="4229102"/>
            <a:ext cx="438712" cy="183964"/>
          </a:xfrm>
          <a:prstGeom prst="roundRect">
            <a:avLst>
              <a:gd name="adj" fmla="val 31250"/>
            </a:avLst>
          </a:prstGeom>
          <a:solidFill>
            <a:srgbClr val="1FA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18900000">
            <a:off x="4840615" y="4416892"/>
            <a:ext cx="720069" cy="195915"/>
          </a:xfrm>
          <a:prstGeom prst="roundRect">
            <a:avLst>
              <a:gd name="adj" fmla="val 31250"/>
            </a:avLst>
          </a:prstGeom>
          <a:solidFill>
            <a:srgbClr val="E84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13500000">
            <a:off x="4840615" y="4416892"/>
            <a:ext cx="720069" cy="195915"/>
          </a:xfrm>
          <a:prstGeom prst="roundRect">
            <a:avLst>
              <a:gd name="adj" fmla="val 31250"/>
            </a:avLst>
          </a:prstGeom>
          <a:solidFill>
            <a:srgbClr val="E84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8900000">
            <a:off x="3164216" y="2130891"/>
            <a:ext cx="720069" cy="195915"/>
          </a:xfrm>
          <a:prstGeom prst="roundRect">
            <a:avLst>
              <a:gd name="adj" fmla="val 31250"/>
            </a:avLst>
          </a:prstGeom>
          <a:solidFill>
            <a:srgbClr val="1FA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2700000">
            <a:off x="2994912" y="2209800"/>
            <a:ext cx="438712" cy="183964"/>
          </a:xfrm>
          <a:prstGeom prst="roundRect">
            <a:avLst>
              <a:gd name="adj" fmla="val 31250"/>
            </a:avLst>
          </a:prstGeom>
          <a:solidFill>
            <a:srgbClr val="1FA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18900000">
            <a:off x="4307215" y="2130891"/>
            <a:ext cx="720069" cy="195915"/>
          </a:xfrm>
          <a:prstGeom prst="roundRect">
            <a:avLst>
              <a:gd name="adj" fmla="val 31250"/>
            </a:avLst>
          </a:prstGeom>
          <a:solidFill>
            <a:srgbClr val="E84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13500000">
            <a:off x="4307215" y="2130891"/>
            <a:ext cx="720069" cy="195915"/>
          </a:xfrm>
          <a:prstGeom prst="roundRect">
            <a:avLst>
              <a:gd name="adj" fmla="val 31250"/>
            </a:avLst>
          </a:prstGeom>
          <a:solidFill>
            <a:srgbClr val="E84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038600" y="4953000"/>
            <a:ext cx="685800" cy="45719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572000" y="4876800"/>
            <a:ext cx="45719" cy="6858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343400" y="4876800"/>
            <a:ext cx="45719" cy="6858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114800" y="4876800"/>
            <a:ext cx="45719" cy="6858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038600" y="5181600"/>
            <a:ext cx="685800" cy="45719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038600" y="5410200"/>
            <a:ext cx="685800" cy="45719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05400" y="685800"/>
            <a:ext cx="6816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Icons for Circuit Sandbox.</a:t>
            </a:r>
          </a:p>
          <a:p>
            <a:r>
              <a:rPr lang="en-US" dirty="0"/>
              <a:t>See </a:t>
            </a:r>
            <a:r>
              <a:rPr lang="en-US" dirty="0" err="1" smtClean="0"/>
              <a:t>make_icon_uri.html</a:t>
            </a:r>
            <a:r>
              <a:rPr lang="en-US" dirty="0" smtClean="0"/>
              <a:t> for instructions on how to process these files. </a:t>
            </a:r>
          </a:p>
          <a:p>
            <a:endParaRPr lang="en-US" dirty="0"/>
          </a:p>
          <a:p>
            <a:r>
              <a:rPr lang="en-US" dirty="0" smtClean="0"/>
              <a:t>Save as picture</a:t>
            </a:r>
            <a:r>
              <a:rPr lang="is-IS" dirty="0" smtClean="0"/>
              <a:t>… png</a:t>
            </a:r>
          </a:p>
          <a:p>
            <a:r>
              <a:rPr lang="is-IS" dirty="0" smtClean="0"/>
              <a:t>To resize: open in Preview and set size to something x 18 pixels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 rot="2700000">
            <a:off x="3175402" y="3514127"/>
            <a:ext cx="685800" cy="9144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18900000">
            <a:off x="3131134" y="3506158"/>
            <a:ext cx="685800" cy="88151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rot="18900000">
            <a:off x="3131133" y="3506157"/>
            <a:ext cx="685800" cy="88151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8900000">
            <a:off x="1994829" y="3566193"/>
            <a:ext cx="640080" cy="88152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rot="2700000">
            <a:off x="1994829" y="3566193"/>
            <a:ext cx="640080" cy="88152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/>
          <p:cNvSpPr/>
          <p:nvPr/>
        </p:nvSpPr>
        <p:spPr>
          <a:xfrm rot="13781606">
            <a:off x="6424988" y="4842423"/>
            <a:ext cx="685800" cy="381000"/>
          </a:xfrm>
          <a:prstGeom prst="triangle">
            <a:avLst>
              <a:gd name="adj" fmla="val 45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5400000">
            <a:off x="8953500" y="3086100"/>
            <a:ext cx="1524000" cy="1524000"/>
          </a:xfrm>
          <a:prstGeom prst="arc">
            <a:avLst>
              <a:gd name="adj1" fmla="val 9412776"/>
              <a:gd name="adj2" fmla="val 16124760"/>
            </a:avLst>
          </a:prstGeom>
          <a:ln w="279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5400000">
            <a:off x="10401300" y="3467100"/>
            <a:ext cx="152400" cy="76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rot="2186567">
            <a:off x="10566111" y="3749213"/>
            <a:ext cx="152400" cy="6506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rot="19448336">
            <a:off x="10242683" y="3753523"/>
            <a:ext cx="152400" cy="66487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 rot="10800000">
            <a:off x="10172700" y="3848100"/>
            <a:ext cx="609600" cy="457200"/>
          </a:xfrm>
          <a:prstGeom prst="triangle">
            <a:avLst>
              <a:gd name="adj" fmla="val 528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52600" y="4648200"/>
            <a:ext cx="152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19200" y="5715000"/>
            <a:ext cx="255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spacer icon is right above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915400" y="327660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ea typeface="Arial" charset="0"/>
                <a:cs typeface="Arial" charset="0"/>
              </a:rPr>
              <a:t>R</a:t>
            </a:r>
            <a:endParaRPr lang="en-US" sz="9600" b="1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49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22807</TotalTime>
  <Words>41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 McAllister</dc:creator>
  <cp:lastModifiedBy>Willy McAllister</cp:lastModifiedBy>
  <cp:revision>25</cp:revision>
  <dcterms:created xsi:type="dcterms:W3CDTF">2016-02-24T02:54:11Z</dcterms:created>
  <dcterms:modified xsi:type="dcterms:W3CDTF">2016-07-08T03:48:30Z</dcterms:modified>
</cp:coreProperties>
</file>