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2" r:id="rId11"/>
    <p:sldId id="266" r:id="rId12"/>
    <p:sldId id="265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00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17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976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93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11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12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7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7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525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5569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41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43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381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91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AAE58A6-AB04-4F91-B412-FAFB480AEC7B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D18274-2C82-4750-8779-7B027ADEF2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125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1B25A2-B28E-8A60-0AB9-EBA739B8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Obliczanie grafu widoczności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DED4636-DC60-19ED-4DF0-5981E0996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55623"/>
          </a:xfrm>
        </p:spPr>
        <p:txBody>
          <a:bodyPr>
            <a:normAutofit/>
          </a:bodyPr>
          <a:lstStyle/>
          <a:p>
            <a:r>
              <a:rPr lang="pl-PL" dirty="0"/>
              <a:t>Przygotowali:</a:t>
            </a:r>
          </a:p>
          <a:p>
            <a:r>
              <a:rPr lang="pl-PL" dirty="0"/>
              <a:t>Szymon Twardosz</a:t>
            </a:r>
          </a:p>
          <a:p>
            <a:r>
              <a:rPr lang="pl-PL" dirty="0"/>
              <a:t>Maciej Pięta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44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178E1-1065-1B52-A05D-C6AA0E75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59064"/>
          </a:xfrm>
        </p:spPr>
        <p:txBody>
          <a:bodyPr/>
          <a:lstStyle/>
          <a:p>
            <a:r>
              <a:rPr lang="pl-PL" dirty="0"/>
              <a:t>Szukanie widocznych wierzchołków - 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54DC5-68D0-F8EF-2618-64A8E9C6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Algorytm:</a:t>
            </a:r>
          </a:p>
          <a:p>
            <a:pPr marL="0" indent="0">
              <a:buNone/>
            </a:pPr>
            <a:r>
              <a:rPr lang="pl-PL" sz="1600" dirty="0"/>
              <a:t>Wejście: S – zbiór przeszkód oraz punkt początkowy oraz startowy, p – punkt dla którego szukamy widocznych wierzchołków</a:t>
            </a:r>
          </a:p>
          <a:p>
            <a:pPr marL="0" indent="0">
              <a:buNone/>
            </a:pPr>
            <a:r>
              <a:rPr lang="pl-PL" sz="1600" dirty="0"/>
              <a:t>Wyjście: W – zbiór widocznych wierzchołków</a:t>
            </a:r>
          </a:p>
          <a:p>
            <a:pPr>
              <a:buFont typeface="+mj-lt"/>
              <a:buAutoNum type="arabicPeriod"/>
            </a:pPr>
            <a:r>
              <a:rPr lang="pl-PL" sz="1600" dirty="0"/>
              <a:t>Posortuj wierzchołki według kąta jaki tworzy prosta od puntu p do wierzchołka a oś OX</a:t>
            </a:r>
          </a:p>
          <a:p>
            <a:pPr>
              <a:buFont typeface="+mj-lt"/>
              <a:buAutoNum type="arabicPeriod"/>
            </a:pPr>
            <a:r>
              <a:rPr lang="pl-PL" sz="1600" dirty="0"/>
              <a:t>Znajdź wszystkie linie które przecinają prostą równoległa do OX wychodzącą z punktu p</a:t>
            </a:r>
          </a:p>
          <a:p>
            <a:pPr>
              <a:buFont typeface="+mj-lt"/>
              <a:buAutoNum type="arabicPeriod"/>
            </a:pPr>
            <a:r>
              <a:rPr lang="pl-PL" sz="1600" dirty="0"/>
              <a:t>Dla każdego wierzchołka (w):</a:t>
            </a:r>
          </a:p>
          <a:p>
            <a:pPr marL="0" indent="0">
              <a:buNone/>
            </a:pPr>
            <a:r>
              <a:rPr lang="pl-PL" sz="1600" dirty="0"/>
              <a:t>	Jeżeli jest widoczny to: Dodaj go do zbioru W</a:t>
            </a:r>
          </a:p>
          <a:p>
            <a:pPr marL="0" indent="0">
              <a:buNone/>
            </a:pPr>
            <a:r>
              <a:rPr lang="pl-PL" sz="1600" dirty="0"/>
              <a:t>	Dodaj do struktury stanu miotły krawędzie wychodzące z w leżące po prawej stronie miotły.</a:t>
            </a:r>
          </a:p>
          <a:p>
            <a:pPr marL="0" indent="0">
              <a:buNone/>
            </a:pPr>
            <a:r>
              <a:rPr lang="pl-PL" sz="1600" dirty="0"/>
              <a:t>	Usuń z struktury stanu miotły krawędzie wychodzące z w leżące po lewej stronie miotły</a:t>
            </a:r>
          </a:p>
          <a:p>
            <a:pPr>
              <a:buFont typeface="+mj-lt"/>
              <a:buAutoNum type="arabicPeriod" startAt="4"/>
            </a:pPr>
            <a:r>
              <a:rPr lang="pl-PL" sz="1600" dirty="0"/>
              <a:t>Zwróć W</a:t>
            </a:r>
          </a:p>
          <a:p>
            <a:pPr>
              <a:buFont typeface="+mj-lt"/>
              <a:buAutoNum type="arabicPeriod" startAt="4"/>
            </a:pPr>
            <a:endParaRPr lang="pl-PL" sz="1600" dirty="0"/>
          </a:p>
          <a:p>
            <a:pPr>
              <a:buFont typeface="+mj-lt"/>
              <a:buAutoNum type="arabicPeriod" startAt="4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07274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CA4777-1FFB-EBCA-9308-A4DE9F65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40210"/>
          </a:xfrm>
        </p:spPr>
        <p:txBody>
          <a:bodyPr/>
          <a:lstStyle/>
          <a:p>
            <a:r>
              <a:rPr lang="pl-PL" dirty="0"/>
              <a:t>Czy wierzchołek jest widoczny? - Algorytm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0B5DAF5-436E-51DE-0A0F-07D8A7F8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18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Algorytm:</a:t>
            </a:r>
          </a:p>
          <a:p>
            <a:pPr marL="0" indent="0">
              <a:buNone/>
            </a:pPr>
            <a:r>
              <a:rPr lang="pl-PL" dirty="0"/>
              <a:t>Wejście: p –wierzchołek dla którego szukamy widocznych punktów, </a:t>
            </a:r>
            <a:r>
              <a:rPr lang="pl-PL" dirty="0" err="1"/>
              <a:t>w</a:t>
            </a:r>
            <a:r>
              <a:rPr lang="pl-PL" baseline="-25000" dirty="0" err="1"/>
              <a:t>i</a:t>
            </a:r>
            <a:r>
              <a:rPr lang="pl-PL" dirty="0"/>
              <a:t> – wierzchołek dla którego sprawdzamy czy jest widoczny, T – struktura stanu miotły</a:t>
            </a:r>
          </a:p>
          <a:p>
            <a:pPr marL="0" indent="0">
              <a:buNone/>
            </a:pPr>
            <a:r>
              <a:rPr lang="pl-PL" dirty="0"/>
              <a:t>Wyjście: Wartość logiczna ( jest widoczny bądź nie )</a:t>
            </a:r>
          </a:p>
          <a:p>
            <a:pPr>
              <a:buFont typeface="+mj-lt"/>
              <a:buAutoNum type="arabicPeriod"/>
            </a:pPr>
            <a:r>
              <a:rPr lang="pl-PL" dirty="0"/>
              <a:t>Jeżeli </a:t>
            </a:r>
            <a:r>
              <a:rPr lang="pl-PL" dirty="0" err="1"/>
              <a:t>pw</a:t>
            </a:r>
            <a:r>
              <a:rPr lang="pl-PL" baseline="-25000" dirty="0" err="1"/>
              <a:t>i</a:t>
            </a:r>
            <a:r>
              <a:rPr lang="pl-PL" dirty="0"/>
              <a:t> przecina wnętrze przeszkody, której w jest wierzchołkiem: Zwróć Fałsz</a:t>
            </a:r>
          </a:p>
          <a:p>
            <a:pPr>
              <a:buFont typeface="+mj-lt"/>
              <a:buAutoNum type="arabicPeriod"/>
            </a:pPr>
            <a:r>
              <a:rPr lang="pl-PL" dirty="0"/>
              <a:t>Jeżeli </a:t>
            </a:r>
            <a:r>
              <a:rPr lang="pl-PL" dirty="0" err="1"/>
              <a:t>w</a:t>
            </a:r>
            <a:r>
              <a:rPr lang="pl-PL" baseline="-25000" dirty="0" err="1"/>
              <a:t>i</a:t>
            </a:r>
            <a:r>
              <a:rPr lang="pl-PL" dirty="0"/>
              <a:t> jest pierwszym rozważanym wierzchołkiem lub </a:t>
            </a:r>
            <a:r>
              <a:rPr lang="pl-PL" dirty="0" err="1"/>
              <a:t>w</a:t>
            </a:r>
            <a:r>
              <a:rPr lang="pl-PL" baseline="-25000" dirty="0" err="1"/>
              <a:t>i</a:t>
            </a:r>
            <a:r>
              <a:rPr lang="pl-PL" baseline="-25000" dirty="0"/>
              <a:t> – 1</a:t>
            </a:r>
            <a:r>
              <a:rPr lang="pl-PL" dirty="0"/>
              <a:t> nie znajduje się na </a:t>
            </a:r>
            <a:r>
              <a:rPr lang="pl-PL" dirty="0" err="1"/>
              <a:t>pw</a:t>
            </a:r>
            <a:r>
              <a:rPr lang="pl-PL" baseline="-25000" dirty="0" err="1"/>
              <a:t>i</a:t>
            </a:r>
            <a:r>
              <a:rPr lang="pl-PL" dirty="0"/>
              <a:t> to:</a:t>
            </a:r>
          </a:p>
          <a:p>
            <a:pPr marL="0" indent="0">
              <a:buNone/>
            </a:pPr>
            <a:r>
              <a:rPr lang="pl-PL" dirty="0"/>
              <a:t>	Znajdź w T odcinek o najmniejszej wadze (znajdujący się najbliżej p)</a:t>
            </a:r>
          </a:p>
          <a:p>
            <a:pPr marL="0" indent="0">
              <a:buNone/>
            </a:pPr>
            <a:r>
              <a:rPr lang="pl-PL" dirty="0"/>
              <a:t>	Jeżeli taki istnieje oraz przecina </a:t>
            </a:r>
            <a:r>
              <a:rPr lang="pl-PL" dirty="0" err="1"/>
              <a:t>pw</a:t>
            </a:r>
            <a:r>
              <a:rPr lang="pl-PL" baseline="-25000" dirty="0" err="1"/>
              <a:t>i</a:t>
            </a:r>
            <a:r>
              <a:rPr lang="pl-PL" dirty="0"/>
              <a:t>: Zwróć Fałsz</a:t>
            </a:r>
          </a:p>
          <a:p>
            <a:pPr marL="0" indent="0">
              <a:buNone/>
            </a:pPr>
            <a:r>
              <a:rPr lang="pl-PL" dirty="0"/>
              <a:t>		W przeciwnym przypadku zwróć Prawdę</a:t>
            </a:r>
          </a:p>
          <a:p>
            <a:pPr>
              <a:buFont typeface="+mj-lt"/>
              <a:buAutoNum type="arabicPeriod" startAt="3"/>
            </a:pPr>
            <a:r>
              <a:rPr lang="pl-PL" dirty="0"/>
              <a:t>Jeżeli </a:t>
            </a:r>
            <a:r>
              <a:rPr lang="pl-PL" dirty="0" err="1"/>
              <a:t>w</a:t>
            </a:r>
            <a:r>
              <a:rPr lang="pl-PL" baseline="-25000" dirty="0" err="1"/>
              <a:t>i</a:t>
            </a:r>
            <a:r>
              <a:rPr lang="pl-PL" baseline="-25000" dirty="0"/>
              <a:t> – 1</a:t>
            </a:r>
            <a:r>
              <a:rPr lang="pl-PL" dirty="0"/>
              <a:t> jest nie widoczne (dla p): Zwróć Fałsz</a:t>
            </a:r>
          </a:p>
          <a:p>
            <a:pPr>
              <a:buFont typeface="+mj-lt"/>
              <a:buAutoNum type="arabicPeriod" startAt="3"/>
            </a:pPr>
            <a:r>
              <a:rPr lang="pl-PL" dirty="0"/>
              <a:t>W przeciwnym przypadku: Znajdź w T odcinek który przecina w</a:t>
            </a:r>
            <a:r>
              <a:rPr lang="pl-PL" baseline="-25000" dirty="0"/>
              <a:t>i-1</a:t>
            </a:r>
            <a:r>
              <a:rPr lang="pl-PL" dirty="0"/>
              <a:t>w</a:t>
            </a:r>
            <a:r>
              <a:rPr lang="pl-PL" baseline="-25000" dirty="0"/>
              <a:t>i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	Jeżeli odcinek istnieje: Zwróć Fałsz</a:t>
            </a:r>
          </a:p>
          <a:p>
            <a:pPr marL="0" indent="0">
              <a:buNone/>
            </a:pPr>
            <a:r>
              <a:rPr lang="pl-PL" dirty="0"/>
              <a:t>	W przeciwnym przypadku: Zwróć Prawdę</a:t>
            </a:r>
          </a:p>
          <a:p>
            <a:pPr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75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05870-5796-4E3C-91DF-07BC7166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działania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94BB6B-0C6D-0F02-8F89-FCFF9FD6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//Dodać parę scen ilustrujący działanie całego algorytmu(jak algorytm będzie gotowy)</a:t>
            </a:r>
          </a:p>
        </p:txBody>
      </p:sp>
    </p:spTree>
    <p:extLst>
      <p:ext uri="{BB962C8B-B14F-4D97-AF65-F5344CB8AC3E}">
        <p14:creationId xmlns:p14="http://schemas.microsoft.com/office/powerpoint/2010/main" val="86697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9327AD9-4C34-DABE-23DB-1B106AD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Szukanie najkrótszej ścieżki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3C98FEA3-DFB9-F099-7D3C-5FB2C28FD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/>
              <a:t>Algorytm Dijkstry – </a:t>
            </a:r>
            <a:r>
              <a:rPr lang="pl-PL" dirty="0"/>
              <a:t>algorytm służący do znajdowania najkrótszej ścieżki z pojedynczego źródła w grafie o nieujemnych wagach.</a:t>
            </a:r>
            <a:endParaRPr lang="pl-PL" b="1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72471F-A667-A8FF-CB6B-940689E5E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8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Algorytm:</a:t>
            </a:r>
          </a:p>
          <a:p>
            <a:pPr marL="0" indent="0">
              <a:buNone/>
            </a:pPr>
            <a:r>
              <a:rPr lang="pl-PL" dirty="0"/>
              <a:t>Wejście: Graf G = (V, E), wierzchołki: </a:t>
            </a:r>
            <a:br>
              <a:rPr lang="pl-PL" dirty="0"/>
            </a:br>
            <a:r>
              <a:rPr lang="pl-PL" dirty="0"/>
              <a:t>startowy s, końcowy t</a:t>
            </a:r>
          </a:p>
          <a:p>
            <a:pPr>
              <a:buFont typeface="+mj-lt"/>
              <a:buAutoNum type="arabicPeriod"/>
            </a:pPr>
            <a:r>
              <a:rPr lang="pl-PL" dirty="0"/>
              <a:t>Stwórz kolejkę priorytetową</a:t>
            </a:r>
          </a:p>
          <a:p>
            <a:pPr>
              <a:buFont typeface="+mj-lt"/>
              <a:buAutoNum type="arabicPeriod"/>
            </a:pPr>
            <a:r>
              <a:rPr lang="pl-PL" dirty="0"/>
              <a:t>Stwórz listę aktualnych odległości od źródła. Ustaw wszystkie wartości na ∞</a:t>
            </a:r>
          </a:p>
          <a:p>
            <a:pPr>
              <a:buFont typeface="+mj-lt"/>
              <a:buAutoNum type="arabicPeriod"/>
            </a:pPr>
            <a:r>
              <a:rPr lang="pl-PL" dirty="0"/>
              <a:t>Dodaj do kolejki wierzchołek s z wagą 0. Taką samą wartość ustaw w tablicy odległości dla wierzchołka t</a:t>
            </a:r>
          </a:p>
          <a:p>
            <a:pPr>
              <a:buFont typeface="+mj-lt"/>
              <a:buAutoNum type="arabicPeriod"/>
            </a:pPr>
            <a:r>
              <a:rPr lang="pl-PL" dirty="0"/>
              <a:t>Dopóki kolejka nie jest pusta:</a:t>
            </a:r>
          </a:p>
          <a:p>
            <a:pPr marL="0" indent="0">
              <a:buNone/>
            </a:pPr>
            <a:r>
              <a:rPr lang="pl-PL" dirty="0"/>
              <a:t>	Wyjmij wierzchołek v z kolejki o minimalnym 	oszacowaniu odległości.</a:t>
            </a:r>
          </a:p>
          <a:p>
            <a:pPr marL="0" indent="0">
              <a:buNone/>
            </a:pPr>
            <a:r>
              <a:rPr lang="pl-PL" dirty="0"/>
              <a:t>	Dla każdej krawędzi {</a:t>
            </a:r>
            <a:r>
              <a:rPr lang="pl-PL" dirty="0" err="1"/>
              <a:t>u,v</a:t>
            </a:r>
            <a:r>
              <a:rPr lang="pl-PL" dirty="0"/>
              <a:t>} (u to sąsiad v) 	wykonaj relaksację (ponowne 	oszacowanie odległości).</a:t>
            </a:r>
          </a:p>
        </p:txBody>
      </p:sp>
    </p:spTree>
    <p:extLst>
      <p:ext uri="{BB962C8B-B14F-4D97-AF65-F5344CB8AC3E}">
        <p14:creationId xmlns:p14="http://schemas.microsoft.com/office/powerpoint/2010/main" val="191598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47F29BF4-8363-C31B-2B73-85EEA16A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32DA816-C161-54F6-7A7C-4183E572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// Działanie algorytmu Dijkstry – jak będzie gotowy algorytm</a:t>
            </a:r>
          </a:p>
        </p:txBody>
      </p:sp>
    </p:spTree>
    <p:extLst>
      <p:ext uri="{BB962C8B-B14F-4D97-AF65-F5344CB8AC3E}">
        <p14:creationId xmlns:p14="http://schemas.microsoft.com/office/powerpoint/2010/main" val="231025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768EFC-03B1-84B5-8304-58C91DB9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80ADC0-DC6F-F590-E349-0718B6AC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Złożoność obliczeniowa poszczególnych algorytmów:</a:t>
            </a:r>
          </a:p>
          <a:p>
            <a:r>
              <a:rPr lang="pl-PL" dirty="0"/>
              <a:t>Algorytm tworzenia grafu widoczności – O(n</a:t>
            </a:r>
            <a:r>
              <a:rPr lang="pl-PL" baseline="30000" dirty="0"/>
              <a:t>2</a:t>
            </a:r>
            <a:r>
              <a:rPr lang="pl-PL" dirty="0"/>
              <a:t>logn), gdzie n – liczba krawędzi wszystkich przeszkód</a:t>
            </a:r>
          </a:p>
          <a:p>
            <a:r>
              <a:rPr lang="pl-PL" dirty="0"/>
              <a:t>Algorytm Dijkstry – O(</a:t>
            </a:r>
            <a:r>
              <a:rPr lang="pl-PL" dirty="0" err="1"/>
              <a:t>nlogn</a:t>
            </a:r>
            <a:r>
              <a:rPr lang="pl-PL" dirty="0"/>
              <a:t> + k), gdzie k – liczba krawędzi utworzonego grafu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Podsumowując, złożoność obliczeniowa problemu grafu widoczności wynosi O(n</a:t>
            </a:r>
            <a:r>
              <a:rPr lang="pl-PL" baseline="30000" dirty="0"/>
              <a:t>2</a:t>
            </a:r>
            <a:r>
              <a:rPr lang="pl-PL" dirty="0"/>
              <a:t>logn)</a:t>
            </a:r>
          </a:p>
        </p:txBody>
      </p:sp>
    </p:spTree>
    <p:extLst>
      <p:ext uri="{BB962C8B-B14F-4D97-AF65-F5344CB8AC3E}">
        <p14:creationId xmlns:p14="http://schemas.microsoft.com/office/powerpoint/2010/main" val="387538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C2676-685A-3201-980C-A68D2F07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86CEA8-EAAD-41D6-9F44-39AC606C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Thomas H. </a:t>
            </a:r>
            <a:r>
              <a:rPr lang="pl-PL" dirty="0" err="1"/>
              <a:t>Corner</a:t>
            </a:r>
            <a:r>
              <a:rPr lang="pl-PL" dirty="0"/>
              <a:t>, Charles E. </a:t>
            </a:r>
            <a:r>
              <a:rPr lang="pl-PL" dirty="0" err="1"/>
              <a:t>Leiserton</a:t>
            </a:r>
            <a:r>
              <a:rPr lang="pl-PL" dirty="0"/>
              <a:t>, Ronald L. </a:t>
            </a:r>
            <a:r>
              <a:rPr lang="pl-PL" dirty="0" err="1"/>
              <a:t>Rivest</a:t>
            </a:r>
            <a:r>
              <a:rPr lang="pl-PL" dirty="0"/>
              <a:t>, ,,Wprowadzenie do algorytmów”</a:t>
            </a:r>
          </a:p>
          <a:p>
            <a:r>
              <a:rPr lang="pl-PL" dirty="0"/>
              <a:t>Mark de Berg „Geometria obliczeniowa – Algorytmy i Zastosowania”</a:t>
            </a:r>
          </a:p>
        </p:txBody>
      </p:sp>
    </p:spTree>
    <p:extLst>
      <p:ext uri="{BB962C8B-B14F-4D97-AF65-F5344CB8AC3E}">
        <p14:creationId xmlns:p14="http://schemas.microsoft.com/office/powerpoint/2010/main" val="244583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E9EB7B-3061-3CA3-E6D8-A5C1270D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735A7E-37F9-8836-A97B-FE0A3A20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3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ABF1BF-299F-B154-AF13-986472F4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Przedstawienie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39DC2D-5873-DDA5-DCA2-94AA0EB00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Problem polega na znalezieniu najkrótszej drogi pomiędzy punktem A </a:t>
            </a:r>
            <a:r>
              <a:rPr lang="pl-PL" dirty="0" err="1"/>
              <a:t>a</a:t>
            </a:r>
            <a:r>
              <a:rPr lang="pl-PL" dirty="0"/>
              <a:t> punktem B. Nie jest to jednak zwykła odległość w metryce euklidesowej. Na płaszczyźnie bowiem znajdują się przeszkody, których nasza droga nie może przecinać.</a:t>
            </a:r>
          </a:p>
          <a:p>
            <a:pPr marL="0" indent="0">
              <a:buNone/>
            </a:pPr>
            <a:r>
              <a:rPr lang="pl-PL" dirty="0"/>
              <a:t>Problem ten wygląda więc następująco:</a:t>
            </a:r>
          </a:p>
          <a:p>
            <a:r>
              <a:rPr lang="pl-PL" dirty="0"/>
              <a:t>Dane: Współrzędne punktu startowego, punktu końcowego oraz figur (przeszkód)</a:t>
            </a:r>
          </a:p>
          <a:p>
            <a:r>
              <a:rPr lang="pl-PL" dirty="0"/>
              <a:t>Szukane: Najkrótsza ścieżka nie przecinająca żadnej przeszkody 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AB0008EB-0308-3BF3-9C51-4A1B714C97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23205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3ED8F9-A14C-E1D9-D779-62B7C5FB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F3304-41D5-45DD-A133-945DA59B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Dodatkowo warto zaznaczyć, że dopuszczalne jest aby robot ,,dotykał” krawędzi przeszkód. Zakładamy, że przeszkody są więc zbiorami otwartymi.</a:t>
            </a:r>
          </a:p>
        </p:txBody>
      </p:sp>
    </p:spTree>
    <p:extLst>
      <p:ext uri="{BB962C8B-B14F-4D97-AF65-F5344CB8AC3E}">
        <p14:creationId xmlns:p14="http://schemas.microsoft.com/office/powerpoint/2010/main" val="268923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15A46-3BCF-20B3-84D0-923C1FFB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znaleźć najkrótszą ścieżkę?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05CF-4B59-7D16-7F8B-C57FBEF28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Obserwacja I (Lemat 1): Każda najkrótsza ścieżka pomiędzy punktem startowym a punktem końcowym to ścieżka, której wierzchołki należą do wielokątów (które są przeszkodami) 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81A526E-692E-96D4-CA4F-438738681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233735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239A0A-99FC-F34C-24C6-FB496C5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Graf widoczności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1DAB86-B7CA-5679-86D9-288FADA1D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Graf widoczności – graf, złożony z wierzchołków, które ,,widzą się” wzajemnie. Krawędzie to odcinki łączące te wierzchołki, które są dla siebie widoczne. Ich waga to odległość euklidesowa.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D0089F-301C-D141-5997-ADFE6CE77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721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8BA63F-61D5-E894-07BC-B9F78782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grafu widoczności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09FB4D-744F-9433-6E1C-8C85A0E67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Aby stworzyć graf widoczności należy dla każdego wierzchołka, znaleźć te punkty, które są dla niego widoczne (linia łącząca te dwa obiekty nie przecina żadnej przeszkody). 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E7B1B1-2031-D647-5B92-EE516E8A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272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Algorytm:</a:t>
            </a:r>
          </a:p>
          <a:p>
            <a:pPr marL="0" indent="0">
              <a:buNone/>
            </a:pPr>
            <a:r>
              <a:rPr lang="pl-PL" dirty="0"/>
              <a:t>Wejście: Zbiór S – zbiór przeszkód, punkt startowy oraz punkt końcowy</a:t>
            </a:r>
          </a:p>
          <a:p>
            <a:pPr marL="0" indent="0">
              <a:buNone/>
            </a:pPr>
            <a:r>
              <a:rPr lang="pl-PL" dirty="0"/>
              <a:t>Wyjście: Graf widoczności</a:t>
            </a:r>
          </a:p>
          <a:p>
            <a:pPr>
              <a:buFont typeface="+mj-lt"/>
              <a:buAutoNum type="arabicPeriod"/>
            </a:pPr>
            <a:r>
              <a:rPr lang="pl-PL" dirty="0"/>
              <a:t>Inicjalizacja Grafu G = (V, E), gdzie V zbiór wierzchołków, E – zbiór krawędzi</a:t>
            </a:r>
          </a:p>
          <a:p>
            <a:pPr>
              <a:buFont typeface="+mj-lt"/>
              <a:buAutoNum type="arabicPeriod"/>
            </a:pPr>
            <a:r>
              <a:rPr lang="pl-PL" dirty="0"/>
              <a:t>Dla każdego wierzchołka: </a:t>
            </a:r>
          </a:p>
          <a:p>
            <a:pPr marL="457200" lvl="1" indent="0">
              <a:buNone/>
            </a:pPr>
            <a:r>
              <a:rPr lang="pl-PL" dirty="0"/>
              <a:t>Znajdź punkty, które są od niego widoczne oraz dodaj krawędzie łączące te punkty z rozważanym wierzchołkiem do grafu</a:t>
            </a:r>
          </a:p>
          <a:p>
            <a:pPr>
              <a:buFont typeface="+mj-lt"/>
              <a:buAutoNum type="arabicPeriod"/>
            </a:pPr>
            <a:r>
              <a:rPr lang="pl-PL" dirty="0"/>
              <a:t>Zwróć utworzony graf</a:t>
            </a:r>
          </a:p>
          <a:p>
            <a:pPr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945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0FD802-6C43-FBC4-F8B8-C5A342C1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Szukanie widocznych wierzchołków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49218F-EFAB-17A3-8229-06719B1288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 znajdywania widocznych wierzchołków wygodne będzie wykorzystanie </a:t>
            </a:r>
            <a:r>
              <a:rPr lang="pl-PL" b="1" dirty="0"/>
              <a:t>miotły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b="1" dirty="0"/>
              <a:t>Struktura zdarzeń: </a:t>
            </a:r>
            <a:r>
              <a:rPr lang="pl-PL" dirty="0"/>
              <a:t>Wierzchołki ułożone według kąta jaki tworzy odcinek zakończony w danym wierzchołku (wychodzący z aktualnie rozważanego punktu p) a osią OX</a:t>
            </a:r>
          </a:p>
          <a:p>
            <a:pPr marL="0" indent="0">
              <a:buNone/>
            </a:pPr>
            <a:r>
              <a:rPr lang="pl-PL" b="1" dirty="0"/>
              <a:t>Struktura stanu: </a:t>
            </a:r>
            <a:r>
              <a:rPr lang="pl-PL" dirty="0"/>
              <a:t>Drzewo binarne przechowujące aktualnie przecięte odcinki</a:t>
            </a:r>
            <a:endParaRPr lang="pl-PL" b="1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8B6B00C-379F-E8EF-6874-F71A01E04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300568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8CF1-87D7-D11C-3F99-AFFF1C9B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stanu miotły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8641B8-D0A8-4CCA-E2BF-A3AFD6884D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Oznaczenia: </a:t>
            </a:r>
            <a:r>
              <a:rPr lang="el-GR" dirty="0"/>
              <a:t>ρ</a:t>
            </a:r>
            <a:r>
              <a:rPr lang="pl-PL" dirty="0"/>
              <a:t> – miotła, p – punkt miotły początkowy, w – punkt końcowy miotły</a:t>
            </a:r>
          </a:p>
          <a:p>
            <a:pPr marL="0" indent="0">
              <a:buNone/>
            </a:pPr>
            <a:r>
              <a:rPr lang="pl-PL" dirty="0"/>
              <a:t>W strukturze stanu znajdują się odcinki aktualnie przecięte przez miotłę. Ich kolejność nie jest przypadkowa. Wcześniej znajdują się linie znajdujące się bliżej (metryka euklidesowa) punktu startowego p.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0786B78-F20B-8761-5050-3B536EF54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8988" y="3089929"/>
            <a:ext cx="5194300" cy="1715156"/>
          </a:xfrm>
        </p:spPr>
      </p:pic>
    </p:spTree>
    <p:extLst>
      <p:ext uri="{BB962C8B-B14F-4D97-AF65-F5344CB8AC3E}">
        <p14:creationId xmlns:p14="http://schemas.microsoft.com/office/powerpoint/2010/main" val="390250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769435-DBCE-8EFF-2BB9-FD069EEF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AB2AC9-1C5C-F80F-C3AF-5D427336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//Struktura stanu miotły, podczas działania algorytmu</a:t>
            </a:r>
          </a:p>
        </p:txBody>
      </p:sp>
    </p:spTree>
    <p:extLst>
      <p:ext uri="{BB962C8B-B14F-4D97-AF65-F5344CB8AC3E}">
        <p14:creationId xmlns:p14="http://schemas.microsoft.com/office/powerpoint/2010/main" val="3104252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2594</TotalTime>
  <Words>857</Words>
  <Application>Microsoft Office PowerPoint</Application>
  <PresentationFormat>Panoramiczny</PresentationFormat>
  <Paragraphs>80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Cytat</vt:lpstr>
      <vt:lpstr>Obliczanie grafu widoczności</vt:lpstr>
      <vt:lpstr>Przedstawienie problemu</vt:lpstr>
      <vt:lpstr>Dodatkowe założenia</vt:lpstr>
      <vt:lpstr>Jak znaleźć najkrótszą ścieżkę?</vt:lpstr>
      <vt:lpstr>Graf widoczności</vt:lpstr>
      <vt:lpstr>Tworzenie grafu widoczności</vt:lpstr>
      <vt:lpstr>Szukanie widocznych wierzchołków</vt:lpstr>
      <vt:lpstr>Struktura stanu miotły</vt:lpstr>
      <vt:lpstr>Prezentacja programu PowerPoint</vt:lpstr>
      <vt:lpstr>Szukanie widocznych wierzchołków - Algorytm</vt:lpstr>
      <vt:lpstr>Czy wierzchołek jest widoczny? - Algorytm</vt:lpstr>
      <vt:lpstr>Przykład działania algorytmu</vt:lpstr>
      <vt:lpstr>Szukanie najkrótszej ścieżki</vt:lpstr>
      <vt:lpstr>Prezentacja programu PowerPoint</vt:lpstr>
      <vt:lpstr>Złożoność obliczeniowa</vt:lpstr>
      <vt:lpstr>Literatura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Obliczanie grafu widoczności</dc:title>
  <dc:creator>Szymon Twardosz</dc:creator>
  <cp:lastModifiedBy>Szymon Twardosz</cp:lastModifiedBy>
  <cp:revision>10</cp:revision>
  <dcterms:created xsi:type="dcterms:W3CDTF">2022-12-31T15:37:42Z</dcterms:created>
  <dcterms:modified xsi:type="dcterms:W3CDTF">2023-01-02T12:15:29Z</dcterms:modified>
</cp:coreProperties>
</file>