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ype="http://schemas.openxmlformats.org/officeDocument/2006/relationships/presProps" Target="presProps.xml"/>  <Relationship Id="rId11" Type="http://schemas.openxmlformats.org/officeDocument/2006/relationships/viewProps" Target="viewProps.xml"/>  <Relationship Id="rId12" Type="http://schemas.openxmlformats.org/officeDocument/2006/relationships/theme" Target="theme/theme1.xml"/>  <Relationship Id="rId13" Type="http://schemas.openxmlformats.org/officeDocument/2006/relationships/tableStyles" Target="tableStyles.xml"/>  <Relationship Id="rId1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804dfa4-17e4-4762-b275-f796cf06e4f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7aa29bc-35ec-4e12-a591-896c3d2f845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c9b1a7b-12ac-49f0-a420-ff6ba0eb9d0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a54af08-87cf-4675-9e17-a243d59d2d71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6c3cc02-e62d-4b5d-aa5c-782369eed4a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c6d93a1-098c-419a-bdff-829bcaed6bf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53dbda9-cb40-4f6e-91cb-cd8ebd5a8f4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ad17d93-3c8a-4b41-8fe2-ac1112941e7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2025-03-29T20:59:42.041Z</dcterms:created>
  <dcterms:modified xsi:type="dcterms:W3CDTF">2025-03-29T20:59:42.041Z</dcterms:modified>
</cp:coreProperties>
</file>