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6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11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71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3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61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58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0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6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87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1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5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A pink and blue background with white liquid&#10;&#10;Description automatically generated">
            <a:extLst>
              <a:ext uri="{FF2B5EF4-FFF2-40B4-BE49-F238E27FC236}">
                <a16:creationId xmlns:a16="http://schemas.microsoft.com/office/drawing/2014/main" id="{BA78076D-99C8-1691-1E6B-D04DCB9C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023" b="1397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F748A4-AC43-526E-CB49-90F2D15AD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n-US" altLang="zh-CN" sz="6600" dirty="0">
                <a:solidFill>
                  <a:srgbClr val="FFFFFF"/>
                </a:solidFill>
              </a:rPr>
              <a:t>SOLID Principles 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1FE82-E997-BB12-D7B1-278E30697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Single Responsibility 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Open close</a:t>
            </a:r>
          </a:p>
          <a:p>
            <a:pPr marL="342900" indent="-342900">
              <a:buFontTx/>
              <a:buChar char="-"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92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659B-9E4A-0169-928C-30980323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Calibri" panose="020F0502020204030204" pitchFamily="34" charset="0"/>
              </a:rPr>
              <a:t>Lets </a:t>
            </a:r>
            <a:r>
              <a:rPr lang="en-US" sz="1800" dirty="0">
                <a:effectLst/>
                <a:latin typeface="Calibri" panose="020F0502020204030204" pitchFamily="34" charset="0"/>
              </a:rPr>
              <a:t>remove reason to change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3769-E8E2-265B-825D-3011150A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C77E2-A8EE-E777-8D23-76D5E3A25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8706"/>
            <a:ext cx="5163271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8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CC99-A504-DE47-5112-2BC7B8D2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the reason is closely related to one and another, you can combine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40B19-B0B7-1EDE-9CD7-527FC0F4B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946" y="1825625"/>
            <a:ext cx="7828107" cy="4351338"/>
          </a:xfrm>
        </p:spPr>
      </p:pic>
    </p:spTree>
    <p:extLst>
      <p:ext uri="{BB962C8B-B14F-4D97-AF65-F5344CB8AC3E}">
        <p14:creationId xmlns:p14="http://schemas.microsoft.com/office/powerpoint/2010/main" val="376109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E15D-8969-8857-5BBE-E900FD80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responsibility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D4C8DB-8B0C-2544-F6EC-9A0A60C7B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329" y="1553568"/>
            <a:ext cx="9153831" cy="4943237"/>
          </a:xfrm>
        </p:spPr>
      </p:pic>
    </p:spTree>
    <p:extLst>
      <p:ext uri="{BB962C8B-B14F-4D97-AF65-F5344CB8AC3E}">
        <p14:creationId xmlns:p14="http://schemas.microsoft.com/office/powerpoint/2010/main" val="158531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718D-5130-2A66-2AEE-AD220A11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Cohesion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1D3CE4-3609-BBF8-7819-BB03E882E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581" y="1435608"/>
            <a:ext cx="9338706" cy="4695635"/>
          </a:xfrm>
        </p:spPr>
      </p:pic>
    </p:spTree>
    <p:extLst>
      <p:ext uri="{BB962C8B-B14F-4D97-AF65-F5344CB8AC3E}">
        <p14:creationId xmlns:p14="http://schemas.microsoft.com/office/powerpoint/2010/main" val="182905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0911-F217-440B-6B41-4311D76F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Cohesion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BCE3DB-67A2-19E9-D957-86D36809D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888" y="1690688"/>
            <a:ext cx="10344912" cy="3699570"/>
          </a:xfrm>
        </p:spPr>
      </p:pic>
    </p:spTree>
    <p:extLst>
      <p:ext uri="{BB962C8B-B14F-4D97-AF65-F5344CB8AC3E}">
        <p14:creationId xmlns:p14="http://schemas.microsoft.com/office/powerpoint/2010/main" val="189793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D02A-A662-0D0F-C940-D8216D23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Coupling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9A067E-7EA0-0537-9580-CE580CCBE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888" y="1580289"/>
            <a:ext cx="9488224" cy="1695687"/>
          </a:xfrm>
        </p:spPr>
      </p:pic>
    </p:spTree>
    <p:extLst>
      <p:ext uri="{BB962C8B-B14F-4D97-AF65-F5344CB8AC3E}">
        <p14:creationId xmlns:p14="http://schemas.microsoft.com/office/powerpoint/2010/main" val="14841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EDF1-3CE1-12C5-3ED6-AD0DC72B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Coupling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778B3-C16B-0B0F-DECE-844DE654B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4420" y="504999"/>
            <a:ext cx="5808884" cy="5848001"/>
          </a:xfrm>
        </p:spPr>
      </p:pic>
    </p:spTree>
    <p:extLst>
      <p:ext uri="{BB962C8B-B14F-4D97-AF65-F5344CB8AC3E}">
        <p14:creationId xmlns:p14="http://schemas.microsoft.com/office/powerpoint/2010/main" val="103159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1CBB-EF44-DC96-7DF8-B72862E2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Coupling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3C680-6F8D-3E95-5D5F-626C71946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491" y="1825625"/>
            <a:ext cx="7899017" cy="4351338"/>
          </a:xfrm>
        </p:spPr>
      </p:pic>
    </p:spTree>
    <p:extLst>
      <p:ext uri="{BB962C8B-B14F-4D97-AF65-F5344CB8AC3E}">
        <p14:creationId xmlns:p14="http://schemas.microsoft.com/office/powerpoint/2010/main" val="386729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E69C-3F4B-8186-C107-CDE83736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5084DD-4081-26EB-5DF5-DD147A0F3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947" y="1825625"/>
            <a:ext cx="8068105" cy="4351338"/>
          </a:xfrm>
        </p:spPr>
      </p:pic>
    </p:spTree>
    <p:extLst>
      <p:ext uri="{BB962C8B-B14F-4D97-AF65-F5344CB8AC3E}">
        <p14:creationId xmlns:p14="http://schemas.microsoft.com/office/powerpoint/2010/main" val="354336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8C46-FDD2-206A-0B6F-17BA01D9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Reason to change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8B15C-8390-7AB0-61D5-6A084FC64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317" y="1825625"/>
            <a:ext cx="10075365" cy="4351338"/>
          </a:xfrm>
        </p:spPr>
      </p:pic>
    </p:spTree>
    <p:extLst>
      <p:ext uri="{BB962C8B-B14F-4D97-AF65-F5344CB8AC3E}">
        <p14:creationId xmlns:p14="http://schemas.microsoft.com/office/powerpoint/2010/main" val="396192281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Univers</vt:lpstr>
      <vt:lpstr>GradientVTI</vt:lpstr>
      <vt:lpstr>SOLID Principles </vt:lpstr>
      <vt:lpstr>Single responsibility </vt:lpstr>
      <vt:lpstr>Cohesion </vt:lpstr>
      <vt:lpstr>Cohesion </vt:lpstr>
      <vt:lpstr>Coupling</vt:lpstr>
      <vt:lpstr>Coupling</vt:lpstr>
      <vt:lpstr>Coupling</vt:lpstr>
      <vt:lpstr>PowerPoint Presentation</vt:lpstr>
      <vt:lpstr>Reason to change</vt:lpstr>
      <vt:lpstr>Lets remove reason to change </vt:lpstr>
      <vt:lpstr>if the reason is closely related to one and another, you can combine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zhenyu shou</dc:creator>
  <cp:lastModifiedBy>zhenyu shou</cp:lastModifiedBy>
  <cp:revision>1</cp:revision>
  <dcterms:created xsi:type="dcterms:W3CDTF">2024-08-15T21:36:57Z</dcterms:created>
  <dcterms:modified xsi:type="dcterms:W3CDTF">2024-08-15T21:52:34Z</dcterms:modified>
</cp:coreProperties>
</file>