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9" r:id="rId4"/>
    <p:sldId id="258" r:id="rId5"/>
    <p:sldId id="273" r:id="rId6"/>
    <p:sldId id="260" r:id="rId7"/>
    <p:sldId id="261" r:id="rId8"/>
    <p:sldId id="262" r:id="rId9"/>
    <p:sldId id="275" r:id="rId10"/>
    <p:sldId id="263" r:id="rId11"/>
    <p:sldId id="264" r:id="rId12"/>
    <p:sldId id="266" r:id="rId13"/>
    <p:sldId id="265" r:id="rId14"/>
    <p:sldId id="267" r:id="rId15"/>
    <p:sldId id="269" r:id="rId16"/>
    <p:sldId id="270" r:id="rId17"/>
    <p:sldId id="272" r:id="rId18"/>
    <p:sldId id="268" r:id="rId19"/>
    <p:sldId id="271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B0BDF7-5B23-43D5-9359-B1017587574A}" v="181" dt="2024-06-10T08:33:38.9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64" autoAdjust="0"/>
    <p:restoredTop sz="94660"/>
  </p:normalViewPr>
  <p:slideViewPr>
    <p:cSldViewPr snapToGrid="0">
      <p:cViewPr varScale="1">
        <p:scale>
          <a:sx n="54" d="100"/>
          <a:sy n="54" d="100"/>
        </p:scale>
        <p:origin x="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zysztof  Łukasz" userId="6ec5cf6e-4815-4fd3-b73e-f2f8ddcd912e" providerId="ADAL" clId="{32B0BDF7-5B23-43D5-9359-B1017587574A}"/>
    <pc:docChg chg="undo custSel addSld modSld sldOrd">
      <pc:chgData name="Krzysztof  Łukasz" userId="6ec5cf6e-4815-4fd3-b73e-f2f8ddcd912e" providerId="ADAL" clId="{32B0BDF7-5B23-43D5-9359-B1017587574A}" dt="2024-06-10T11:35:06.011" v="2673" actId="1076"/>
      <pc:docMkLst>
        <pc:docMk/>
      </pc:docMkLst>
      <pc:sldChg chg="modSp mod">
        <pc:chgData name="Krzysztof  Łukasz" userId="6ec5cf6e-4815-4fd3-b73e-f2f8ddcd912e" providerId="ADAL" clId="{32B0BDF7-5B23-43D5-9359-B1017587574A}" dt="2024-06-09T21:02:25.268" v="8" actId="27636"/>
        <pc:sldMkLst>
          <pc:docMk/>
          <pc:sldMk cId="3127598509" sldId="256"/>
        </pc:sldMkLst>
        <pc:spChg chg="mod">
          <ac:chgData name="Krzysztof  Łukasz" userId="6ec5cf6e-4815-4fd3-b73e-f2f8ddcd912e" providerId="ADAL" clId="{32B0BDF7-5B23-43D5-9359-B1017587574A}" dt="2024-06-09T21:02:25.268" v="8" actId="27636"/>
          <ac:spMkLst>
            <pc:docMk/>
            <pc:sldMk cId="3127598509" sldId="256"/>
            <ac:spMk id="5" creationId="{D30CDC44-BD81-DEA2-71CA-B6502B7BE64B}"/>
          </ac:spMkLst>
        </pc:spChg>
      </pc:sldChg>
      <pc:sldChg chg="modSp mod">
        <pc:chgData name="Krzysztof  Łukasz" userId="6ec5cf6e-4815-4fd3-b73e-f2f8ddcd912e" providerId="ADAL" clId="{32B0BDF7-5B23-43D5-9359-B1017587574A}" dt="2024-06-09T21:03:54.340" v="84" actId="20577"/>
        <pc:sldMkLst>
          <pc:docMk/>
          <pc:sldMk cId="2530824740" sldId="258"/>
        </pc:sldMkLst>
        <pc:spChg chg="mod">
          <ac:chgData name="Krzysztof  Łukasz" userId="6ec5cf6e-4815-4fd3-b73e-f2f8ddcd912e" providerId="ADAL" clId="{32B0BDF7-5B23-43D5-9359-B1017587574A}" dt="2024-06-09T21:03:54.340" v="84" actId="20577"/>
          <ac:spMkLst>
            <pc:docMk/>
            <pc:sldMk cId="2530824740" sldId="258"/>
            <ac:spMk id="3" creationId="{D03AEE9A-2A74-B2CF-3676-3B2EDEFAA3B0}"/>
          </ac:spMkLst>
        </pc:spChg>
      </pc:sldChg>
      <pc:sldChg chg="addSp modSp new mod setBg">
        <pc:chgData name="Krzysztof  Łukasz" userId="6ec5cf6e-4815-4fd3-b73e-f2f8ddcd912e" providerId="ADAL" clId="{32B0BDF7-5B23-43D5-9359-B1017587574A}" dt="2024-06-10T08:31:51.153" v="2517" actId="20577"/>
        <pc:sldMkLst>
          <pc:docMk/>
          <pc:sldMk cId="1254199088" sldId="259"/>
        </pc:sldMkLst>
        <pc:spChg chg="mod">
          <ac:chgData name="Krzysztof  Łukasz" userId="6ec5cf6e-4815-4fd3-b73e-f2f8ddcd912e" providerId="ADAL" clId="{32B0BDF7-5B23-43D5-9359-B1017587574A}" dt="2024-06-09T22:36:26.903" v="1783" actId="26606"/>
          <ac:spMkLst>
            <pc:docMk/>
            <pc:sldMk cId="1254199088" sldId="259"/>
            <ac:spMk id="2" creationId="{C3C540C5-255A-FFD7-B484-FBA770307C5F}"/>
          </ac:spMkLst>
        </pc:spChg>
        <pc:spChg chg="mod">
          <ac:chgData name="Krzysztof  Łukasz" userId="6ec5cf6e-4815-4fd3-b73e-f2f8ddcd912e" providerId="ADAL" clId="{32B0BDF7-5B23-43D5-9359-B1017587574A}" dt="2024-06-10T08:31:51.153" v="2517" actId="20577"/>
          <ac:spMkLst>
            <pc:docMk/>
            <pc:sldMk cId="1254199088" sldId="259"/>
            <ac:spMk id="3" creationId="{4B945D20-79D2-8DF0-9605-4E4C10327203}"/>
          </ac:spMkLst>
        </pc:spChg>
        <pc:picChg chg="add mod">
          <ac:chgData name="Krzysztof  Łukasz" userId="6ec5cf6e-4815-4fd3-b73e-f2f8ddcd912e" providerId="ADAL" clId="{32B0BDF7-5B23-43D5-9359-B1017587574A}" dt="2024-06-09T22:36:26.903" v="1783" actId="26606"/>
          <ac:picMkLst>
            <pc:docMk/>
            <pc:sldMk cId="1254199088" sldId="259"/>
            <ac:picMk id="4" creationId="{FB3EE5B4-DBD9-63F1-66C6-0B9D662A264B}"/>
          </ac:picMkLst>
        </pc:picChg>
      </pc:sldChg>
      <pc:sldChg chg="addSp modSp new mod">
        <pc:chgData name="Krzysztof  Łukasz" userId="6ec5cf6e-4815-4fd3-b73e-f2f8ddcd912e" providerId="ADAL" clId="{32B0BDF7-5B23-43D5-9359-B1017587574A}" dt="2024-06-10T08:30:15.440" v="2401" actId="20577"/>
        <pc:sldMkLst>
          <pc:docMk/>
          <pc:sldMk cId="4041339917" sldId="260"/>
        </pc:sldMkLst>
        <pc:spChg chg="mod">
          <ac:chgData name="Krzysztof  Łukasz" userId="6ec5cf6e-4815-4fd3-b73e-f2f8ddcd912e" providerId="ADAL" clId="{32B0BDF7-5B23-43D5-9359-B1017587574A}" dt="2024-06-09T21:04:34.650" v="129" actId="20577"/>
          <ac:spMkLst>
            <pc:docMk/>
            <pc:sldMk cId="4041339917" sldId="260"/>
            <ac:spMk id="2" creationId="{71888964-9023-DE9E-9BFD-ED6016066836}"/>
          </ac:spMkLst>
        </pc:spChg>
        <pc:spChg chg="mod">
          <ac:chgData name="Krzysztof  Łukasz" userId="6ec5cf6e-4815-4fd3-b73e-f2f8ddcd912e" providerId="ADAL" clId="{32B0BDF7-5B23-43D5-9359-B1017587574A}" dt="2024-06-10T08:30:15.440" v="2401" actId="20577"/>
          <ac:spMkLst>
            <pc:docMk/>
            <pc:sldMk cId="4041339917" sldId="260"/>
            <ac:spMk id="3" creationId="{FA64607C-9046-7261-0B21-1D8ED30D131F}"/>
          </ac:spMkLst>
        </pc:spChg>
        <pc:spChg chg="add mod">
          <ac:chgData name="Krzysztof  Łukasz" userId="6ec5cf6e-4815-4fd3-b73e-f2f8ddcd912e" providerId="ADAL" clId="{32B0BDF7-5B23-43D5-9359-B1017587574A}" dt="2024-06-09T21:07:09.910" v="211" actId="1076"/>
          <ac:spMkLst>
            <pc:docMk/>
            <pc:sldMk cId="4041339917" sldId="260"/>
            <ac:spMk id="4" creationId="{824141EF-F507-9DED-0241-2484D4F42F80}"/>
          </ac:spMkLst>
        </pc:spChg>
        <pc:spChg chg="add mod">
          <ac:chgData name="Krzysztof  Łukasz" userId="6ec5cf6e-4815-4fd3-b73e-f2f8ddcd912e" providerId="ADAL" clId="{32B0BDF7-5B23-43D5-9359-B1017587574A}" dt="2024-06-09T21:07:58.583" v="223" actId="1076"/>
          <ac:spMkLst>
            <pc:docMk/>
            <pc:sldMk cId="4041339917" sldId="260"/>
            <ac:spMk id="5" creationId="{00ACCF5A-488C-2F47-9E70-AD2EBC1313B5}"/>
          </ac:spMkLst>
        </pc:spChg>
      </pc:sldChg>
      <pc:sldChg chg="addSp modSp new mod setBg">
        <pc:chgData name="Krzysztof  Łukasz" userId="6ec5cf6e-4815-4fd3-b73e-f2f8ddcd912e" providerId="ADAL" clId="{32B0BDF7-5B23-43D5-9359-B1017587574A}" dt="2024-06-09T21:23:20.710" v="479" actId="1076"/>
        <pc:sldMkLst>
          <pc:docMk/>
          <pc:sldMk cId="2416753945" sldId="261"/>
        </pc:sldMkLst>
        <pc:spChg chg="add mod">
          <ac:chgData name="Krzysztof  Łukasz" userId="6ec5cf6e-4815-4fd3-b73e-f2f8ddcd912e" providerId="ADAL" clId="{32B0BDF7-5B23-43D5-9359-B1017587574A}" dt="2024-06-09T21:20:46.513" v="414"/>
          <ac:spMkLst>
            <pc:docMk/>
            <pc:sldMk cId="2416753945" sldId="261"/>
            <ac:spMk id="8" creationId="{1878D7C8-92D0-8D0F-257C-A6B943C71981}"/>
          </ac:spMkLst>
        </pc:spChg>
        <pc:picChg chg="add mod">
          <ac:chgData name="Krzysztof  Łukasz" userId="6ec5cf6e-4815-4fd3-b73e-f2f8ddcd912e" providerId="ADAL" clId="{32B0BDF7-5B23-43D5-9359-B1017587574A}" dt="2024-06-09T21:19:33.399" v="337"/>
          <ac:picMkLst>
            <pc:docMk/>
            <pc:sldMk cId="2416753945" sldId="261"/>
            <ac:picMk id="3" creationId="{9888346D-99BE-0B5A-0149-5809133B472A}"/>
          </ac:picMkLst>
        </pc:picChg>
        <pc:picChg chg="add mod">
          <ac:chgData name="Krzysztof  Łukasz" userId="6ec5cf6e-4815-4fd3-b73e-f2f8ddcd912e" providerId="ADAL" clId="{32B0BDF7-5B23-43D5-9359-B1017587574A}" dt="2024-06-09T21:23:20.710" v="479" actId="1076"/>
          <ac:picMkLst>
            <pc:docMk/>
            <pc:sldMk cId="2416753945" sldId="261"/>
            <ac:picMk id="5" creationId="{0ECE7AA6-75FE-664D-9777-CF6FAA362867}"/>
          </ac:picMkLst>
        </pc:picChg>
        <pc:picChg chg="add mod">
          <ac:chgData name="Krzysztof  Łukasz" userId="6ec5cf6e-4815-4fd3-b73e-f2f8ddcd912e" providerId="ADAL" clId="{32B0BDF7-5B23-43D5-9359-B1017587574A}" dt="2024-06-09T21:23:17.474" v="478" actId="14100"/>
          <ac:picMkLst>
            <pc:docMk/>
            <pc:sldMk cId="2416753945" sldId="261"/>
            <ac:picMk id="7" creationId="{EF05DE12-F84A-BAE9-429C-3628199C2C27}"/>
          </ac:picMkLst>
        </pc:picChg>
      </pc:sldChg>
      <pc:sldChg chg="addSp delSp modSp add mod">
        <pc:chgData name="Krzysztof  Łukasz" userId="6ec5cf6e-4815-4fd3-b73e-f2f8ddcd912e" providerId="ADAL" clId="{32B0BDF7-5B23-43D5-9359-B1017587574A}" dt="2024-06-09T21:23:08.380" v="476" actId="1076"/>
        <pc:sldMkLst>
          <pc:docMk/>
          <pc:sldMk cId="3954117940" sldId="262"/>
        </pc:sldMkLst>
        <pc:spChg chg="add mod">
          <ac:chgData name="Krzysztof  Łukasz" userId="6ec5cf6e-4815-4fd3-b73e-f2f8ddcd912e" providerId="ADAL" clId="{32B0BDF7-5B23-43D5-9359-B1017587574A}" dt="2024-06-09T21:23:08.380" v="476" actId="1076"/>
          <ac:spMkLst>
            <pc:docMk/>
            <pc:sldMk cId="3954117940" sldId="262"/>
            <ac:spMk id="4" creationId="{5A998929-2ED6-4441-9D00-79CE6053B7FE}"/>
          </ac:spMkLst>
        </pc:spChg>
        <pc:spChg chg="add mod">
          <ac:chgData name="Krzysztof  Łukasz" userId="6ec5cf6e-4815-4fd3-b73e-f2f8ddcd912e" providerId="ADAL" clId="{32B0BDF7-5B23-43D5-9359-B1017587574A}" dt="2024-06-09T21:22:22.360" v="457" actId="1076"/>
          <ac:spMkLst>
            <pc:docMk/>
            <pc:sldMk cId="3954117940" sldId="262"/>
            <ac:spMk id="10" creationId="{E31D5810-8140-6A0C-B8C2-BE4564BDA951}"/>
          </ac:spMkLst>
        </pc:spChg>
        <pc:picChg chg="add mod">
          <ac:chgData name="Krzysztof  Łukasz" userId="6ec5cf6e-4815-4fd3-b73e-f2f8ddcd912e" providerId="ADAL" clId="{32B0BDF7-5B23-43D5-9359-B1017587574A}" dt="2024-06-09T21:23:00.451" v="475" actId="1076"/>
          <ac:picMkLst>
            <pc:docMk/>
            <pc:sldMk cId="3954117940" sldId="262"/>
            <ac:picMk id="3" creationId="{F7624009-6B26-5227-F573-6489A2907819}"/>
          </ac:picMkLst>
        </pc:picChg>
        <pc:picChg chg="del">
          <ac:chgData name="Krzysztof  Łukasz" userId="6ec5cf6e-4815-4fd3-b73e-f2f8ddcd912e" providerId="ADAL" clId="{32B0BDF7-5B23-43D5-9359-B1017587574A}" dt="2024-06-09T21:21:10.730" v="420" actId="478"/>
          <ac:picMkLst>
            <pc:docMk/>
            <pc:sldMk cId="3954117940" sldId="262"/>
            <ac:picMk id="5" creationId="{0ECE7AA6-75FE-664D-9777-CF6FAA362867}"/>
          </ac:picMkLst>
        </pc:picChg>
        <pc:picChg chg="del">
          <ac:chgData name="Krzysztof  Łukasz" userId="6ec5cf6e-4815-4fd3-b73e-f2f8ddcd912e" providerId="ADAL" clId="{32B0BDF7-5B23-43D5-9359-B1017587574A}" dt="2024-06-09T21:21:10.320" v="419" actId="478"/>
          <ac:picMkLst>
            <pc:docMk/>
            <pc:sldMk cId="3954117940" sldId="262"/>
            <ac:picMk id="7" creationId="{EF05DE12-F84A-BAE9-429C-3628199C2C27}"/>
          </ac:picMkLst>
        </pc:picChg>
        <pc:picChg chg="add del mod">
          <ac:chgData name="Krzysztof  Łukasz" userId="6ec5cf6e-4815-4fd3-b73e-f2f8ddcd912e" providerId="ADAL" clId="{32B0BDF7-5B23-43D5-9359-B1017587574A}" dt="2024-06-09T21:22:33.641" v="461" actId="478"/>
          <ac:picMkLst>
            <pc:docMk/>
            <pc:sldMk cId="3954117940" sldId="262"/>
            <ac:picMk id="9" creationId="{07A68582-6D78-7D52-25CC-CFF526B80B24}"/>
          </ac:picMkLst>
        </pc:picChg>
        <pc:picChg chg="add del mod">
          <ac:chgData name="Krzysztof  Łukasz" userId="6ec5cf6e-4815-4fd3-b73e-f2f8ddcd912e" providerId="ADAL" clId="{32B0BDF7-5B23-43D5-9359-B1017587574A}" dt="2024-06-09T21:22:37.305" v="465" actId="478"/>
          <ac:picMkLst>
            <pc:docMk/>
            <pc:sldMk cId="3954117940" sldId="262"/>
            <ac:picMk id="12" creationId="{334EEF2F-159F-FD54-D2EA-A2AB54A694D8}"/>
          </ac:picMkLst>
        </pc:picChg>
        <pc:picChg chg="add mod modCrop">
          <ac:chgData name="Krzysztof  Łukasz" userId="6ec5cf6e-4815-4fd3-b73e-f2f8ddcd912e" providerId="ADAL" clId="{32B0BDF7-5B23-43D5-9359-B1017587574A}" dt="2024-06-09T21:22:58.231" v="474" actId="1076"/>
          <ac:picMkLst>
            <pc:docMk/>
            <pc:sldMk cId="3954117940" sldId="262"/>
            <ac:picMk id="14" creationId="{0F1D0944-872F-D97C-DB20-A4EA525A73BB}"/>
          </ac:picMkLst>
        </pc:picChg>
      </pc:sldChg>
      <pc:sldChg chg="addSp delSp modSp add mod">
        <pc:chgData name="Krzysztof  Łukasz" userId="6ec5cf6e-4815-4fd3-b73e-f2f8ddcd912e" providerId="ADAL" clId="{32B0BDF7-5B23-43D5-9359-B1017587574A}" dt="2024-06-09T21:24:40.801" v="567" actId="14100"/>
        <pc:sldMkLst>
          <pc:docMk/>
          <pc:sldMk cId="1821668476" sldId="263"/>
        </pc:sldMkLst>
        <pc:spChg chg="mod">
          <ac:chgData name="Krzysztof  Łukasz" userId="6ec5cf6e-4815-4fd3-b73e-f2f8ddcd912e" providerId="ADAL" clId="{32B0BDF7-5B23-43D5-9359-B1017587574A}" dt="2024-06-09T21:24:18.034" v="511" actId="20577"/>
          <ac:spMkLst>
            <pc:docMk/>
            <pc:sldMk cId="1821668476" sldId="263"/>
            <ac:spMk id="4" creationId="{5A998929-2ED6-4441-9D00-79CE6053B7FE}"/>
          </ac:spMkLst>
        </pc:spChg>
        <pc:spChg chg="mod">
          <ac:chgData name="Krzysztof  Łukasz" userId="6ec5cf6e-4815-4fd3-b73e-f2f8ddcd912e" providerId="ADAL" clId="{32B0BDF7-5B23-43D5-9359-B1017587574A}" dt="2024-06-09T21:24:34.641" v="565" actId="1076"/>
          <ac:spMkLst>
            <pc:docMk/>
            <pc:sldMk cId="1821668476" sldId="263"/>
            <ac:spMk id="10" creationId="{E31D5810-8140-6A0C-B8C2-BE4564BDA951}"/>
          </ac:spMkLst>
        </pc:spChg>
        <pc:picChg chg="del">
          <ac:chgData name="Krzysztof  Łukasz" userId="6ec5cf6e-4815-4fd3-b73e-f2f8ddcd912e" providerId="ADAL" clId="{32B0BDF7-5B23-43D5-9359-B1017587574A}" dt="2024-06-09T21:23:39.350" v="481" actId="478"/>
          <ac:picMkLst>
            <pc:docMk/>
            <pc:sldMk cId="1821668476" sldId="263"/>
            <ac:picMk id="3" creationId="{F7624009-6B26-5227-F573-6489A2907819}"/>
          </ac:picMkLst>
        </pc:picChg>
        <pc:picChg chg="add del mod">
          <ac:chgData name="Krzysztof  Łukasz" userId="6ec5cf6e-4815-4fd3-b73e-f2f8ddcd912e" providerId="ADAL" clId="{32B0BDF7-5B23-43D5-9359-B1017587574A}" dt="2024-06-09T21:23:44.481" v="484" actId="478"/>
          <ac:picMkLst>
            <pc:docMk/>
            <pc:sldMk cId="1821668476" sldId="263"/>
            <ac:picMk id="5" creationId="{0D7647E8-FFD8-6592-DA64-AB925227B84C}"/>
          </ac:picMkLst>
        </pc:picChg>
        <pc:picChg chg="add mod">
          <ac:chgData name="Krzysztof  Łukasz" userId="6ec5cf6e-4815-4fd3-b73e-f2f8ddcd912e" providerId="ADAL" clId="{32B0BDF7-5B23-43D5-9359-B1017587574A}" dt="2024-06-09T21:23:54.771" v="488" actId="1076"/>
          <ac:picMkLst>
            <pc:docMk/>
            <pc:sldMk cId="1821668476" sldId="263"/>
            <ac:picMk id="7" creationId="{8ACF321E-C126-18A4-9FD6-3558783F614C}"/>
          </ac:picMkLst>
        </pc:picChg>
        <pc:picChg chg="add mod">
          <ac:chgData name="Krzysztof  Łukasz" userId="6ec5cf6e-4815-4fd3-b73e-f2f8ddcd912e" providerId="ADAL" clId="{32B0BDF7-5B23-43D5-9359-B1017587574A}" dt="2024-06-09T21:24:40.801" v="567" actId="14100"/>
          <ac:picMkLst>
            <pc:docMk/>
            <pc:sldMk cId="1821668476" sldId="263"/>
            <ac:picMk id="11" creationId="{A2E4524E-97A1-88F0-C68E-CEA20C692711}"/>
          </ac:picMkLst>
        </pc:picChg>
        <pc:picChg chg="del">
          <ac:chgData name="Krzysztof  Łukasz" userId="6ec5cf6e-4815-4fd3-b73e-f2f8ddcd912e" providerId="ADAL" clId="{32B0BDF7-5B23-43D5-9359-B1017587574A}" dt="2024-06-09T21:23:39.771" v="482" actId="478"/>
          <ac:picMkLst>
            <pc:docMk/>
            <pc:sldMk cId="1821668476" sldId="263"/>
            <ac:picMk id="14" creationId="{0F1D0944-872F-D97C-DB20-A4EA525A73BB}"/>
          </ac:picMkLst>
        </pc:picChg>
      </pc:sldChg>
      <pc:sldChg chg="addSp delSp modSp new mod">
        <pc:chgData name="Krzysztof  Łukasz" userId="6ec5cf6e-4815-4fd3-b73e-f2f8ddcd912e" providerId="ADAL" clId="{32B0BDF7-5B23-43D5-9359-B1017587574A}" dt="2024-06-09T21:37:11.261" v="674" actId="20577"/>
        <pc:sldMkLst>
          <pc:docMk/>
          <pc:sldMk cId="2938660908" sldId="264"/>
        </pc:sldMkLst>
        <pc:spChg chg="add mod">
          <ac:chgData name="Krzysztof  Łukasz" userId="6ec5cf6e-4815-4fd3-b73e-f2f8ddcd912e" providerId="ADAL" clId="{32B0BDF7-5B23-43D5-9359-B1017587574A}" dt="2024-06-09T21:36:57.851" v="653" actId="20577"/>
          <ac:spMkLst>
            <pc:docMk/>
            <pc:sldMk cId="2938660908" sldId="264"/>
            <ac:spMk id="9" creationId="{78DD514A-21D6-3175-0148-F6FE6735BF67}"/>
          </ac:spMkLst>
        </pc:spChg>
        <pc:spChg chg="add mod">
          <ac:chgData name="Krzysztof  Łukasz" userId="6ec5cf6e-4815-4fd3-b73e-f2f8ddcd912e" providerId="ADAL" clId="{32B0BDF7-5B23-43D5-9359-B1017587574A}" dt="2024-06-09T21:37:11.261" v="674" actId="20577"/>
          <ac:spMkLst>
            <pc:docMk/>
            <pc:sldMk cId="2938660908" sldId="264"/>
            <ac:spMk id="10" creationId="{D63DAFA7-E07D-F254-725B-84AACCE11A23}"/>
          </ac:spMkLst>
        </pc:spChg>
        <pc:graphicFrameChg chg="add del mod modGraphic">
          <ac:chgData name="Krzysztof  Łukasz" userId="6ec5cf6e-4815-4fd3-b73e-f2f8ddcd912e" providerId="ADAL" clId="{32B0BDF7-5B23-43D5-9359-B1017587574A}" dt="2024-06-09T21:34:28.228" v="592" actId="478"/>
          <ac:graphicFrameMkLst>
            <pc:docMk/>
            <pc:sldMk cId="2938660908" sldId="264"/>
            <ac:graphicFrameMk id="2" creationId="{EF5FE463-F61A-28B3-CC6E-F2120B406C95}"/>
          </ac:graphicFrameMkLst>
        </pc:graphicFrameChg>
        <pc:graphicFrameChg chg="add mod modGraphic">
          <ac:chgData name="Krzysztof  Łukasz" userId="6ec5cf6e-4815-4fd3-b73e-f2f8ddcd912e" providerId="ADAL" clId="{32B0BDF7-5B23-43D5-9359-B1017587574A}" dt="2024-06-09T21:33:26.870" v="579" actId="14100"/>
          <ac:graphicFrameMkLst>
            <pc:docMk/>
            <pc:sldMk cId="2938660908" sldId="264"/>
            <ac:graphicFrameMk id="3" creationId="{597FB01B-FE55-A5CD-72F6-850B89A9511A}"/>
          </ac:graphicFrameMkLst>
        </pc:graphicFrameChg>
        <pc:graphicFrameChg chg="add mod modGraphic">
          <ac:chgData name="Krzysztof  Łukasz" userId="6ec5cf6e-4815-4fd3-b73e-f2f8ddcd912e" providerId="ADAL" clId="{32B0BDF7-5B23-43D5-9359-B1017587574A}" dt="2024-06-09T21:33:48.724" v="582" actId="14100"/>
          <ac:graphicFrameMkLst>
            <pc:docMk/>
            <pc:sldMk cId="2938660908" sldId="264"/>
            <ac:graphicFrameMk id="4" creationId="{17E9F8D9-3BA5-E236-900F-551FF388B8AB}"/>
          </ac:graphicFrameMkLst>
        </pc:graphicFrameChg>
        <pc:graphicFrameChg chg="add mod">
          <ac:chgData name="Krzysztof  Łukasz" userId="6ec5cf6e-4815-4fd3-b73e-f2f8ddcd912e" providerId="ADAL" clId="{32B0BDF7-5B23-43D5-9359-B1017587574A}" dt="2024-06-09T21:33:50.631" v="583"/>
          <ac:graphicFrameMkLst>
            <pc:docMk/>
            <pc:sldMk cId="2938660908" sldId="264"/>
            <ac:graphicFrameMk id="5" creationId="{A4A6816A-CD91-09F5-3853-FFCE36DBEEB9}"/>
          </ac:graphicFrameMkLst>
        </pc:graphicFrameChg>
        <pc:graphicFrameChg chg="add mod modGraphic">
          <ac:chgData name="Krzysztof  Łukasz" userId="6ec5cf6e-4815-4fd3-b73e-f2f8ddcd912e" providerId="ADAL" clId="{32B0BDF7-5B23-43D5-9359-B1017587574A}" dt="2024-06-09T21:36:22.430" v="616" actId="1076"/>
          <ac:graphicFrameMkLst>
            <pc:docMk/>
            <pc:sldMk cId="2938660908" sldId="264"/>
            <ac:graphicFrameMk id="6" creationId="{C8AE16A2-DFD7-F2B0-9043-2CABF91C648F}"/>
          </ac:graphicFrameMkLst>
        </pc:graphicFrameChg>
        <pc:graphicFrameChg chg="add mod modGraphic">
          <ac:chgData name="Krzysztof  Łukasz" userId="6ec5cf6e-4815-4fd3-b73e-f2f8ddcd912e" providerId="ADAL" clId="{32B0BDF7-5B23-43D5-9359-B1017587574A}" dt="2024-06-09T21:35:07.491" v="601" actId="14100"/>
          <ac:graphicFrameMkLst>
            <pc:docMk/>
            <pc:sldMk cId="2938660908" sldId="264"/>
            <ac:graphicFrameMk id="7" creationId="{255AC666-FFBC-4B97-AD07-20D8E275F63A}"/>
          </ac:graphicFrameMkLst>
        </pc:graphicFrameChg>
        <pc:graphicFrameChg chg="add mod modGraphic">
          <ac:chgData name="Krzysztof  Łukasz" userId="6ec5cf6e-4815-4fd3-b73e-f2f8ddcd912e" providerId="ADAL" clId="{32B0BDF7-5B23-43D5-9359-B1017587574A}" dt="2024-06-09T21:36:25.919" v="617" actId="1076"/>
          <ac:graphicFrameMkLst>
            <pc:docMk/>
            <pc:sldMk cId="2938660908" sldId="264"/>
            <ac:graphicFrameMk id="8" creationId="{787B26CE-C606-9752-CF71-C576C902B2FF}"/>
          </ac:graphicFrameMkLst>
        </pc:graphicFrameChg>
      </pc:sldChg>
      <pc:sldChg chg="addSp delSp modSp new mod setBg">
        <pc:chgData name="Krzysztof  Łukasz" userId="6ec5cf6e-4815-4fd3-b73e-f2f8ddcd912e" providerId="ADAL" clId="{32B0BDF7-5B23-43D5-9359-B1017587574A}" dt="2024-06-09T21:58:53.609" v="1194"/>
        <pc:sldMkLst>
          <pc:docMk/>
          <pc:sldMk cId="2541915334" sldId="265"/>
        </pc:sldMkLst>
        <pc:spChg chg="mod">
          <ac:chgData name="Krzysztof  Łukasz" userId="6ec5cf6e-4815-4fd3-b73e-f2f8ddcd912e" providerId="ADAL" clId="{32B0BDF7-5B23-43D5-9359-B1017587574A}" dt="2024-06-09T21:58:51.484" v="1193" actId="26606"/>
          <ac:spMkLst>
            <pc:docMk/>
            <pc:sldMk cId="2541915334" sldId="265"/>
            <ac:spMk id="2" creationId="{C78F2B45-90D3-286F-0C87-19EE07599004}"/>
          </ac:spMkLst>
        </pc:spChg>
        <pc:spChg chg="mod">
          <ac:chgData name="Krzysztof  Łukasz" userId="6ec5cf6e-4815-4fd3-b73e-f2f8ddcd912e" providerId="ADAL" clId="{32B0BDF7-5B23-43D5-9359-B1017587574A}" dt="2024-06-09T21:58:51.484" v="1193" actId="26606"/>
          <ac:spMkLst>
            <pc:docMk/>
            <pc:sldMk cId="2541915334" sldId="265"/>
            <ac:spMk id="3" creationId="{6DB01F0D-B985-4322-2AC9-770116D68CAD}"/>
          </ac:spMkLst>
        </pc:spChg>
        <pc:grpChg chg="del mod">
          <ac:chgData name="Krzysztof  Łukasz" userId="6ec5cf6e-4815-4fd3-b73e-f2f8ddcd912e" providerId="ADAL" clId="{32B0BDF7-5B23-43D5-9359-B1017587574A}" dt="2024-06-09T21:52:44.022" v="888" actId="478"/>
          <ac:grpSpMkLst>
            <pc:docMk/>
            <pc:sldMk cId="2541915334" sldId="265"/>
            <ac:grpSpMk id="9" creationId="{BD7D72D6-B251-5B1A-664C-441384D2FAFB}"/>
          </ac:grpSpMkLst>
        </pc:grpChg>
        <pc:picChg chg="add mod">
          <ac:chgData name="Krzysztof  Łukasz" userId="6ec5cf6e-4815-4fd3-b73e-f2f8ddcd912e" providerId="ADAL" clId="{32B0BDF7-5B23-43D5-9359-B1017587574A}" dt="2024-06-09T21:58:51.484" v="1193" actId="26606"/>
          <ac:picMkLst>
            <pc:docMk/>
            <pc:sldMk cId="2541915334" sldId="265"/>
            <ac:picMk id="5" creationId="{1249399D-B724-8943-1E48-AA6E4AA36610}"/>
          </ac:picMkLst>
        </pc:picChg>
        <pc:inkChg chg="add del">
          <ac:chgData name="Krzysztof  Łukasz" userId="6ec5cf6e-4815-4fd3-b73e-f2f8ddcd912e" providerId="ADAL" clId="{32B0BDF7-5B23-43D5-9359-B1017587574A}" dt="2024-06-09T21:52:19.189" v="883" actId="9405"/>
          <ac:inkMkLst>
            <pc:docMk/>
            <pc:sldMk cId="2541915334" sldId="265"/>
            <ac:inkMk id="6" creationId="{4CFCE3BD-B239-BB52-409B-3DA124BAD252}"/>
          </ac:inkMkLst>
        </pc:inkChg>
        <pc:inkChg chg="add mod">
          <ac:chgData name="Krzysztof  Łukasz" userId="6ec5cf6e-4815-4fd3-b73e-f2f8ddcd912e" providerId="ADAL" clId="{32B0BDF7-5B23-43D5-9359-B1017587574A}" dt="2024-06-09T21:52:27.621" v="886"/>
          <ac:inkMkLst>
            <pc:docMk/>
            <pc:sldMk cId="2541915334" sldId="265"/>
            <ac:inkMk id="7" creationId="{BBC799A9-1B94-DB0A-B459-E37987BA658F}"/>
          </ac:inkMkLst>
        </pc:inkChg>
        <pc:inkChg chg="add mod">
          <ac:chgData name="Krzysztof  Łukasz" userId="6ec5cf6e-4815-4fd3-b73e-f2f8ddcd912e" providerId="ADAL" clId="{32B0BDF7-5B23-43D5-9359-B1017587574A}" dt="2024-06-09T21:52:27.621" v="886"/>
          <ac:inkMkLst>
            <pc:docMk/>
            <pc:sldMk cId="2541915334" sldId="265"/>
            <ac:inkMk id="8" creationId="{74540C49-EED3-01EC-B237-BD07B727C83E}"/>
          </ac:inkMkLst>
        </pc:inkChg>
      </pc:sldChg>
      <pc:sldChg chg="addSp modSp new mod">
        <pc:chgData name="Krzysztof  Łukasz" userId="6ec5cf6e-4815-4fd3-b73e-f2f8ddcd912e" providerId="ADAL" clId="{32B0BDF7-5B23-43D5-9359-B1017587574A}" dt="2024-06-09T21:50:37.204" v="873" actId="1076"/>
        <pc:sldMkLst>
          <pc:docMk/>
          <pc:sldMk cId="2920043887" sldId="266"/>
        </pc:sldMkLst>
        <pc:spChg chg="add mod">
          <ac:chgData name="Krzysztof  Łukasz" userId="6ec5cf6e-4815-4fd3-b73e-f2f8ddcd912e" providerId="ADAL" clId="{32B0BDF7-5B23-43D5-9359-B1017587574A}" dt="2024-06-09T21:50:31.837" v="872" actId="20577"/>
          <ac:spMkLst>
            <pc:docMk/>
            <pc:sldMk cId="2920043887" sldId="266"/>
            <ac:spMk id="4" creationId="{51FD3C17-E4CB-4082-47A6-B1E1F79C5A56}"/>
          </ac:spMkLst>
        </pc:spChg>
        <pc:picChg chg="add mod">
          <ac:chgData name="Krzysztof  Łukasz" userId="6ec5cf6e-4815-4fd3-b73e-f2f8ddcd912e" providerId="ADAL" clId="{32B0BDF7-5B23-43D5-9359-B1017587574A}" dt="2024-06-09T21:50:37.204" v="873" actId="1076"/>
          <ac:picMkLst>
            <pc:docMk/>
            <pc:sldMk cId="2920043887" sldId="266"/>
            <ac:picMk id="3" creationId="{94C72566-EED0-4F9E-5CCB-A744A35C21FC}"/>
          </ac:picMkLst>
        </pc:picChg>
      </pc:sldChg>
      <pc:sldChg chg="addSp modSp add mod setBg">
        <pc:chgData name="Krzysztof  Łukasz" userId="6ec5cf6e-4815-4fd3-b73e-f2f8ddcd912e" providerId="ADAL" clId="{32B0BDF7-5B23-43D5-9359-B1017587574A}" dt="2024-06-09T21:58:44.182" v="1191"/>
        <pc:sldMkLst>
          <pc:docMk/>
          <pc:sldMk cId="2262576470" sldId="267"/>
        </pc:sldMkLst>
        <pc:spChg chg="mod">
          <ac:chgData name="Krzysztof  Łukasz" userId="6ec5cf6e-4815-4fd3-b73e-f2f8ddcd912e" providerId="ADAL" clId="{32B0BDF7-5B23-43D5-9359-B1017587574A}" dt="2024-06-09T21:53:08.290" v="894" actId="20577"/>
          <ac:spMkLst>
            <pc:docMk/>
            <pc:sldMk cId="2262576470" sldId="267"/>
            <ac:spMk id="3" creationId="{6DB01F0D-B985-4322-2AC9-770116D68CAD}"/>
          </ac:spMkLst>
        </pc:spChg>
        <pc:spChg chg="add mod">
          <ac:chgData name="Krzysztof  Łukasz" userId="6ec5cf6e-4815-4fd3-b73e-f2f8ddcd912e" providerId="ADAL" clId="{32B0BDF7-5B23-43D5-9359-B1017587574A}" dt="2024-06-09T21:53:38.434" v="964" actId="5793"/>
          <ac:spMkLst>
            <pc:docMk/>
            <pc:sldMk cId="2262576470" sldId="267"/>
            <ac:spMk id="4" creationId="{44DA166D-453D-4886-464D-C5D1726EF6E5}"/>
          </ac:spMkLst>
        </pc:spChg>
        <pc:grpChg chg="mod">
          <ac:chgData name="Krzysztof  Łukasz" userId="6ec5cf6e-4815-4fd3-b73e-f2f8ddcd912e" providerId="ADAL" clId="{32B0BDF7-5B23-43D5-9359-B1017587574A}" dt="2024-06-09T21:53:01.282" v="892" actId="1076"/>
          <ac:grpSpMkLst>
            <pc:docMk/>
            <pc:sldMk cId="2262576470" sldId="267"/>
            <ac:grpSpMk id="9" creationId="{BD7D72D6-B251-5B1A-664C-441384D2FAFB}"/>
          </ac:grpSpMkLst>
        </pc:grpChg>
        <pc:picChg chg="mod">
          <ac:chgData name="Krzysztof  Łukasz" userId="6ec5cf6e-4815-4fd3-b73e-f2f8ddcd912e" providerId="ADAL" clId="{32B0BDF7-5B23-43D5-9359-B1017587574A}" dt="2024-06-09T21:52:57.964" v="891" actId="1076"/>
          <ac:picMkLst>
            <pc:docMk/>
            <pc:sldMk cId="2262576470" sldId="267"/>
            <ac:picMk id="5" creationId="{1249399D-B724-8943-1E48-AA6E4AA36610}"/>
          </ac:picMkLst>
        </pc:picChg>
      </pc:sldChg>
      <pc:sldChg chg="addSp delSp modSp new mod ord modClrScheme chgLayout">
        <pc:chgData name="Krzysztof  Łukasz" userId="6ec5cf6e-4815-4fd3-b73e-f2f8ddcd912e" providerId="ADAL" clId="{32B0BDF7-5B23-43D5-9359-B1017587574A}" dt="2024-06-09T22:17:19.861" v="1481" actId="1076"/>
        <pc:sldMkLst>
          <pc:docMk/>
          <pc:sldMk cId="4259647634" sldId="268"/>
        </pc:sldMkLst>
        <pc:spChg chg="add mod ord">
          <ac:chgData name="Krzysztof  Łukasz" userId="6ec5cf6e-4815-4fd3-b73e-f2f8ddcd912e" providerId="ADAL" clId="{32B0BDF7-5B23-43D5-9359-B1017587574A}" dt="2024-06-09T22:17:19.861" v="1481" actId="1076"/>
          <ac:spMkLst>
            <pc:docMk/>
            <pc:sldMk cId="4259647634" sldId="268"/>
            <ac:spMk id="3" creationId="{8C790682-E2D4-53FB-258A-AD6E1188BE9D}"/>
          </ac:spMkLst>
        </pc:spChg>
        <pc:spChg chg="add del mod ord">
          <ac:chgData name="Krzysztof  Łukasz" userId="6ec5cf6e-4815-4fd3-b73e-f2f8ddcd912e" providerId="ADAL" clId="{32B0BDF7-5B23-43D5-9359-B1017587574A}" dt="2024-06-09T22:12:11.294" v="1282" actId="478"/>
          <ac:spMkLst>
            <pc:docMk/>
            <pc:sldMk cId="4259647634" sldId="268"/>
            <ac:spMk id="4" creationId="{82C7E979-5ABE-5970-354B-3D56A2ACC382}"/>
          </ac:spMkLst>
        </pc:spChg>
        <pc:spChg chg="add mod">
          <ac:chgData name="Krzysztof  Łukasz" userId="6ec5cf6e-4815-4fd3-b73e-f2f8ddcd912e" providerId="ADAL" clId="{32B0BDF7-5B23-43D5-9359-B1017587574A}" dt="2024-06-09T22:17:18.674" v="1480"/>
          <ac:spMkLst>
            <pc:docMk/>
            <pc:sldMk cId="4259647634" sldId="268"/>
            <ac:spMk id="5" creationId="{33DC64F1-EB9B-59A0-B6E4-65A8051687CE}"/>
          </ac:spMkLst>
        </pc:spChg>
        <pc:graphicFrameChg chg="add mod modGraphic">
          <ac:chgData name="Krzysztof  Łukasz" userId="6ec5cf6e-4815-4fd3-b73e-f2f8ddcd912e" providerId="ADAL" clId="{32B0BDF7-5B23-43D5-9359-B1017587574A}" dt="2024-06-09T22:12:36.772" v="1293" actId="14734"/>
          <ac:graphicFrameMkLst>
            <pc:docMk/>
            <pc:sldMk cId="4259647634" sldId="268"/>
            <ac:graphicFrameMk id="2" creationId="{C847BB52-76A4-0875-63A4-F2377F60142C}"/>
          </ac:graphicFrameMkLst>
        </pc:graphicFrameChg>
      </pc:sldChg>
      <pc:sldChg chg="addSp delSp modSp add mod setBg">
        <pc:chgData name="Krzysztof  Łukasz" userId="6ec5cf6e-4815-4fd3-b73e-f2f8ddcd912e" providerId="ADAL" clId="{32B0BDF7-5B23-43D5-9359-B1017587574A}" dt="2024-06-09T21:57:46.891" v="1190" actId="14100"/>
        <pc:sldMkLst>
          <pc:docMk/>
          <pc:sldMk cId="2454062890" sldId="269"/>
        </pc:sldMkLst>
        <pc:spChg chg="del">
          <ac:chgData name="Krzysztof  Łukasz" userId="6ec5cf6e-4815-4fd3-b73e-f2f8ddcd912e" providerId="ADAL" clId="{32B0BDF7-5B23-43D5-9359-B1017587574A}" dt="2024-06-09T21:54:45.508" v="977" actId="478"/>
          <ac:spMkLst>
            <pc:docMk/>
            <pc:sldMk cId="2454062890" sldId="269"/>
            <ac:spMk id="2" creationId="{C78F2B45-90D3-286F-0C87-19EE07599004}"/>
          </ac:spMkLst>
        </pc:spChg>
        <pc:spChg chg="del">
          <ac:chgData name="Krzysztof  Łukasz" userId="6ec5cf6e-4815-4fd3-b73e-f2f8ddcd912e" providerId="ADAL" clId="{32B0BDF7-5B23-43D5-9359-B1017587574A}" dt="2024-06-09T21:54:33.337" v="971" actId="478"/>
          <ac:spMkLst>
            <pc:docMk/>
            <pc:sldMk cId="2454062890" sldId="269"/>
            <ac:spMk id="3" creationId="{6DB01F0D-B985-4322-2AC9-770116D68CAD}"/>
          </ac:spMkLst>
        </pc:spChg>
        <pc:spChg chg="del">
          <ac:chgData name="Krzysztof  Łukasz" userId="6ec5cf6e-4815-4fd3-b73e-f2f8ddcd912e" providerId="ADAL" clId="{32B0BDF7-5B23-43D5-9359-B1017587574A}" dt="2024-06-09T21:54:32.175" v="970" actId="478"/>
          <ac:spMkLst>
            <pc:docMk/>
            <pc:sldMk cId="2454062890" sldId="269"/>
            <ac:spMk id="4" creationId="{44DA166D-453D-4886-464D-C5D1726EF6E5}"/>
          </ac:spMkLst>
        </pc:spChg>
        <pc:spChg chg="add del mod">
          <ac:chgData name="Krzysztof  Łukasz" userId="6ec5cf6e-4815-4fd3-b73e-f2f8ddcd912e" providerId="ADAL" clId="{32B0BDF7-5B23-43D5-9359-B1017587574A}" dt="2024-06-09T21:54:38.383" v="972"/>
          <ac:spMkLst>
            <pc:docMk/>
            <pc:sldMk cId="2454062890" sldId="269"/>
            <ac:spMk id="10" creationId="{46D61C6F-8E8A-C1C7-740B-248D136DD2B9}"/>
          </ac:spMkLst>
        </pc:spChg>
        <pc:spChg chg="add del mod">
          <ac:chgData name="Krzysztof  Łukasz" userId="6ec5cf6e-4815-4fd3-b73e-f2f8ddcd912e" providerId="ADAL" clId="{32B0BDF7-5B23-43D5-9359-B1017587574A}" dt="2024-06-09T21:54:57.841" v="981" actId="478"/>
          <ac:spMkLst>
            <pc:docMk/>
            <pc:sldMk cId="2454062890" sldId="269"/>
            <ac:spMk id="14" creationId="{65E19810-13C5-B3AE-D011-17DC218CF9CA}"/>
          </ac:spMkLst>
        </pc:spChg>
        <pc:spChg chg="add mod">
          <ac:chgData name="Krzysztof  Łukasz" userId="6ec5cf6e-4815-4fd3-b73e-f2f8ddcd912e" providerId="ADAL" clId="{32B0BDF7-5B23-43D5-9359-B1017587574A}" dt="2024-06-09T21:57:46.891" v="1190" actId="14100"/>
          <ac:spMkLst>
            <pc:docMk/>
            <pc:sldMk cId="2454062890" sldId="269"/>
            <ac:spMk id="15" creationId="{8983A427-9FED-B1C2-8429-C67FEEEA56A9}"/>
          </ac:spMkLst>
        </pc:spChg>
        <pc:grpChg chg="del">
          <ac:chgData name="Krzysztof  Łukasz" userId="6ec5cf6e-4815-4fd3-b73e-f2f8ddcd912e" providerId="ADAL" clId="{32B0BDF7-5B23-43D5-9359-B1017587574A}" dt="2024-06-09T21:54:30.561" v="968" actId="478"/>
          <ac:grpSpMkLst>
            <pc:docMk/>
            <pc:sldMk cId="2454062890" sldId="269"/>
            <ac:grpSpMk id="9" creationId="{BD7D72D6-B251-5B1A-664C-441384D2FAFB}"/>
          </ac:grpSpMkLst>
        </pc:grpChg>
        <pc:picChg chg="del">
          <ac:chgData name="Krzysztof  Łukasz" userId="6ec5cf6e-4815-4fd3-b73e-f2f8ddcd912e" providerId="ADAL" clId="{32B0BDF7-5B23-43D5-9359-B1017587574A}" dt="2024-06-09T21:54:30.989" v="969" actId="478"/>
          <ac:picMkLst>
            <pc:docMk/>
            <pc:sldMk cId="2454062890" sldId="269"/>
            <ac:picMk id="5" creationId="{1249399D-B724-8943-1E48-AA6E4AA36610}"/>
          </ac:picMkLst>
        </pc:picChg>
        <pc:picChg chg="add mod">
          <ac:chgData name="Krzysztof  Łukasz" userId="6ec5cf6e-4815-4fd3-b73e-f2f8ddcd912e" providerId="ADAL" clId="{32B0BDF7-5B23-43D5-9359-B1017587574A}" dt="2024-06-09T21:55:09.656" v="986" actId="1076"/>
          <ac:picMkLst>
            <pc:docMk/>
            <pc:sldMk cId="2454062890" sldId="269"/>
            <ac:picMk id="12" creationId="{E1984416-1340-028A-1578-1C1D6AD1FFE0}"/>
          </ac:picMkLst>
        </pc:picChg>
      </pc:sldChg>
      <pc:sldChg chg="addSp delSp modSp add mod">
        <pc:chgData name="Krzysztof  Łukasz" userId="6ec5cf6e-4815-4fd3-b73e-f2f8ddcd912e" providerId="ADAL" clId="{32B0BDF7-5B23-43D5-9359-B1017587574A}" dt="2024-06-10T08:37:23.301" v="2670" actId="20577"/>
        <pc:sldMkLst>
          <pc:docMk/>
          <pc:sldMk cId="4076782176" sldId="270"/>
        </pc:sldMkLst>
        <pc:spChg chg="mod">
          <ac:chgData name="Krzysztof  Łukasz" userId="6ec5cf6e-4815-4fd3-b73e-f2f8ddcd912e" providerId="ADAL" clId="{32B0BDF7-5B23-43D5-9359-B1017587574A}" dt="2024-06-09T22:06:16.687" v="1221" actId="20577"/>
          <ac:spMkLst>
            <pc:docMk/>
            <pc:sldMk cId="4076782176" sldId="270"/>
            <ac:spMk id="2" creationId="{71888964-9023-DE9E-9BFD-ED6016066836}"/>
          </ac:spMkLst>
        </pc:spChg>
        <pc:spChg chg="mod">
          <ac:chgData name="Krzysztof  Łukasz" userId="6ec5cf6e-4815-4fd3-b73e-f2f8ddcd912e" providerId="ADAL" clId="{32B0BDF7-5B23-43D5-9359-B1017587574A}" dt="2024-06-10T08:37:23.301" v="2670" actId="20577"/>
          <ac:spMkLst>
            <pc:docMk/>
            <pc:sldMk cId="4076782176" sldId="270"/>
            <ac:spMk id="3" creationId="{FA64607C-9046-7261-0B21-1D8ED30D131F}"/>
          </ac:spMkLst>
        </pc:spChg>
        <pc:spChg chg="add mod">
          <ac:chgData name="Krzysztof  Łukasz" userId="6ec5cf6e-4815-4fd3-b73e-f2f8ddcd912e" providerId="ADAL" clId="{32B0BDF7-5B23-43D5-9359-B1017587574A}" dt="2024-06-09T22:06:42.768" v="1224" actId="14100"/>
          <ac:spMkLst>
            <pc:docMk/>
            <pc:sldMk cId="4076782176" sldId="270"/>
            <ac:spMk id="4" creationId="{C9E06CD7-D2DF-1CDE-9038-7A2D2159F2CA}"/>
          </ac:spMkLst>
        </pc:spChg>
        <pc:spChg chg="del">
          <ac:chgData name="Krzysztof  Łukasz" userId="6ec5cf6e-4815-4fd3-b73e-f2f8ddcd912e" providerId="ADAL" clId="{32B0BDF7-5B23-43D5-9359-B1017587574A}" dt="2024-06-09T22:07:22.933" v="1240" actId="478"/>
          <ac:spMkLst>
            <pc:docMk/>
            <pc:sldMk cId="4076782176" sldId="270"/>
            <ac:spMk id="5" creationId="{00ACCF5A-488C-2F47-9E70-AD2EBC1313B5}"/>
          </ac:spMkLst>
        </pc:spChg>
        <pc:spChg chg="add mod">
          <ac:chgData name="Krzysztof  Łukasz" userId="6ec5cf6e-4815-4fd3-b73e-f2f8ddcd912e" providerId="ADAL" clId="{32B0BDF7-5B23-43D5-9359-B1017587574A}" dt="2024-06-09T22:07:31.132" v="1242" actId="20577"/>
          <ac:spMkLst>
            <pc:docMk/>
            <pc:sldMk cId="4076782176" sldId="270"/>
            <ac:spMk id="6" creationId="{09A4A708-818B-E8BA-B693-4E522A2A0150}"/>
          </ac:spMkLst>
        </pc:spChg>
      </pc:sldChg>
      <pc:sldChg chg="addSp delSp modSp add mod chgLayout">
        <pc:chgData name="Krzysztof  Łukasz" userId="6ec5cf6e-4815-4fd3-b73e-f2f8ddcd912e" providerId="ADAL" clId="{32B0BDF7-5B23-43D5-9359-B1017587574A}" dt="2024-06-10T11:35:06.011" v="2673" actId="1076"/>
        <pc:sldMkLst>
          <pc:docMk/>
          <pc:sldMk cId="671520496" sldId="271"/>
        </pc:sldMkLst>
        <pc:spChg chg="mod ord">
          <ac:chgData name="Krzysztof  Łukasz" userId="6ec5cf6e-4815-4fd3-b73e-f2f8ddcd912e" providerId="ADAL" clId="{32B0BDF7-5B23-43D5-9359-B1017587574A}" dt="2024-06-09T22:17:11.588" v="1479" actId="14100"/>
          <ac:spMkLst>
            <pc:docMk/>
            <pc:sldMk cId="671520496" sldId="271"/>
            <ac:spMk id="3" creationId="{8C790682-E2D4-53FB-258A-AD6E1188BE9D}"/>
          </ac:spMkLst>
        </pc:spChg>
        <pc:spChg chg="add mod ord">
          <ac:chgData name="Krzysztof  Łukasz" userId="6ec5cf6e-4815-4fd3-b73e-f2f8ddcd912e" providerId="ADAL" clId="{32B0BDF7-5B23-43D5-9359-B1017587574A}" dt="2024-06-10T11:14:11.942" v="2671" actId="20577"/>
          <ac:spMkLst>
            <pc:docMk/>
            <pc:sldMk cId="671520496" sldId="271"/>
            <ac:spMk id="4" creationId="{8E24BD9D-F8B7-15F7-6EF5-C28A8E9359C6}"/>
          </ac:spMkLst>
        </pc:spChg>
        <pc:spChg chg="add mod">
          <ac:chgData name="Krzysztof  Łukasz" userId="6ec5cf6e-4815-4fd3-b73e-f2f8ddcd912e" providerId="ADAL" clId="{32B0BDF7-5B23-43D5-9359-B1017587574A}" dt="2024-06-09T22:31:16.408" v="1679" actId="164"/>
          <ac:spMkLst>
            <pc:docMk/>
            <pc:sldMk cId="671520496" sldId="271"/>
            <ac:spMk id="5" creationId="{BE55CD27-819C-3C99-3AF8-A234D198F702}"/>
          </ac:spMkLst>
        </pc:spChg>
        <pc:spChg chg="add mod">
          <ac:chgData name="Krzysztof  Łukasz" userId="6ec5cf6e-4815-4fd3-b73e-f2f8ddcd912e" providerId="ADAL" clId="{32B0BDF7-5B23-43D5-9359-B1017587574A}" dt="2024-06-09T22:31:16.408" v="1679" actId="164"/>
          <ac:spMkLst>
            <pc:docMk/>
            <pc:sldMk cId="671520496" sldId="271"/>
            <ac:spMk id="6" creationId="{67239D49-0C1E-5CF9-618F-D16B3ED95F3A}"/>
          </ac:spMkLst>
        </pc:spChg>
        <pc:spChg chg="add mod">
          <ac:chgData name="Krzysztof  Łukasz" userId="6ec5cf6e-4815-4fd3-b73e-f2f8ddcd912e" providerId="ADAL" clId="{32B0BDF7-5B23-43D5-9359-B1017587574A}" dt="2024-06-09T22:31:16.408" v="1679" actId="164"/>
          <ac:spMkLst>
            <pc:docMk/>
            <pc:sldMk cId="671520496" sldId="271"/>
            <ac:spMk id="7" creationId="{9BD15940-E1F7-07C5-353E-58792835425E}"/>
          </ac:spMkLst>
        </pc:spChg>
        <pc:spChg chg="add mod">
          <ac:chgData name="Krzysztof  Łukasz" userId="6ec5cf6e-4815-4fd3-b73e-f2f8ddcd912e" providerId="ADAL" clId="{32B0BDF7-5B23-43D5-9359-B1017587574A}" dt="2024-06-10T11:35:06.011" v="2673" actId="1076"/>
          <ac:spMkLst>
            <pc:docMk/>
            <pc:sldMk cId="671520496" sldId="271"/>
            <ac:spMk id="8" creationId="{19B468F8-519B-368D-8A9E-26BCB13416D5}"/>
          </ac:spMkLst>
        </pc:spChg>
        <pc:spChg chg="add mod">
          <ac:chgData name="Krzysztof  Łukasz" userId="6ec5cf6e-4815-4fd3-b73e-f2f8ddcd912e" providerId="ADAL" clId="{32B0BDF7-5B23-43D5-9359-B1017587574A}" dt="2024-06-09T22:31:16.408" v="1679" actId="164"/>
          <ac:spMkLst>
            <pc:docMk/>
            <pc:sldMk cId="671520496" sldId="271"/>
            <ac:spMk id="9" creationId="{C2F36726-8E5F-3AD2-4895-CEF7FB3DC8A9}"/>
          </ac:spMkLst>
        </pc:spChg>
        <pc:spChg chg="add mod">
          <ac:chgData name="Krzysztof  Łukasz" userId="6ec5cf6e-4815-4fd3-b73e-f2f8ddcd912e" providerId="ADAL" clId="{32B0BDF7-5B23-43D5-9359-B1017587574A}" dt="2024-06-09T22:31:16.408" v="1679" actId="164"/>
          <ac:spMkLst>
            <pc:docMk/>
            <pc:sldMk cId="671520496" sldId="271"/>
            <ac:spMk id="10" creationId="{171BA595-8E16-580A-D172-EE22C10FF47B}"/>
          </ac:spMkLst>
        </pc:spChg>
        <pc:spChg chg="add mod">
          <ac:chgData name="Krzysztof  Łukasz" userId="6ec5cf6e-4815-4fd3-b73e-f2f8ddcd912e" providerId="ADAL" clId="{32B0BDF7-5B23-43D5-9359-B1017587574A}" dt="2024-06-09T22:31:16.408" v="1679" actId="164"/>
          <ac:spMkLst>
            <pc:docMk/>
            <pc:sldMk cId="671520496" sldId="271"/>
            <ac:spMk id="11" creationId="{D2CF0C37-3715-0934-F837-AD53F8A2FF4E}"/>
          </ac:spMkLst>
        </pc:spChg>
        <pc:grpChg chg="add mod">
          <ac:chgData name="Krzysztof  Łukasz" userId="6ec5cf6e-4815-4fd3-b73e-f2f8ddcd912e" providerId="ADAL" clId="{32B0BDF7-5B23-43D5-9359-B1017587574A}" dt="2024-06-09T22:31:25.395" v="1681" actId="1076"/>
          <ac:grpSpMkLst>
            <pc:docMk/>
            <pc:sldMk cId="671520496" sldId="271"/>
            <ac:grpSpMk id="12" creationId="{A6C686F8-24E3-4A86-6B82-338D68E465D5}"/>
          </ac:grpSpMkLst>
        </pc:grpChg>
        <pc:graphicFrameChg chg="del">
          <ac:chgData name="Krzysztof  Łukasz" userId="6ec5cf6e-4815-4fd3-b73e-f2f8ddcd912e" providerId="ADAL" clId="{32B0BDF7-5B23-43D5-9359-B1017587574A}" dt="2024-06-09T22:12:46.961" v="1295" actId="478"/>
          <ac:graphicFrameMkLst>
            <pc:docMk/>
            <pc:sldMk cId="671520496" sldId="271"/>
            <ac:graphicFrameMk id="2" creationId="{C847BB52-76A4-0875-63A4-F2377F60142C}"/>
          </ac:graphicFrameMkLst>
        </pc:graphicFrameChg>
      </pc:sldChg>
      <pc:sldChg chg="addSp delSp modSp new mod setBg modClrScheme chgLayout">
        <pc:chgData name="Krzysztof  Łukasz" userId="6ec5cf6e-4815-4fd3-b73e-f2f8ddcd912e" providerId="ADAL" clId="{32B0BDF7-5B23-43D5-9359-B1017587574A}" dt="2024-06-09T22:35:14.081" v="1781" actId="20577"/>
        <pc:sldMkLst>
          <pc:docMk/>
          <pc:sldMk cId="3093102104" sldId="272"/>
        </pc:sldMkLst>
        <pc:spChg chg="add mod">
          <ac:chgData name="Krzysztof  Łukasz" userId="6ec5cf6e-4815-4fd3-b73e-f2f8ddcd912e" providerId="ADAL" clId="{32B0BDF7-5B23-43D5-9359-B1017587574A}" dt="2024-06-09T22:34:22.520" v="1688"/>
          <ac:spMkLst>
            <pc:docMk/>
            <pc:sldMk cId="3093102104" sldId="272"/>
            <ac:spMk id="2" creationId="{5BDCB64C-F4D7-3D9F-1C23-7BF0F9266DEA}"/>
          </ac:spMkLst>
        </pc:spChg>
        <pc:spChg chg="add del mod">
          <ac:chgData name="Krzysztof  Łukasz" userId="6ec5cf6e-4815-4fd3-b73e-f2f8ddcd912e" providerId="ADAL" clId="{32B0BDF7-5B23-43D5-9359-B1017587574A}" dt="2024-06-09T22:34:01.671" v="1684"/>
          <ac:spMkLst>
            <pc:docMk/>
            <pc:sldMk cId="3093102104" sldId="272"/>
            <ac:spMk id="3" creationId="{D377395A-BE64-C5F5-466D-C0AC2DB8BE0F}"/>
          </ac:spMkLst>
        </pc:spChg>
        <pc:spChg chg="add mod">
          <ac:chgData name="Krzysztof  Łukasz" userId="6ec5cf6e-4815-4fd3-b73e-f2f8ddcd912e" providerId="ADAL" clId="{32B0BDF7-5B23-43D5-9359-B1017587574A}" dt="2024-06-09T22:35:14.081" v="1781" actId="20577"/>
          <ac:spMkLst>
            <pc:docMk/>
            <pc:sldMk cId="3093102104" sldId="272"/>
            <ac:spMk id="8" creationId="{79F20C52-4DF2-B1D2-8C54-2E35810DA75E}"/>
          </ac:spMkLst>
        </pc:spChg>
        <pc:picChg chg="add mod">
          <ac:chgData name="Krzysztof  Łukasz" userId="6ec5cf6e-4815-4fd3-b73e-f2f8ddcd912e" providerId="ADAL" clId="{32B0BDF7-5B23-43D5-9359-B1017587574A}" dt="2024-06-09T22:34:25.391" v="1689" actId="1076"/>
          <ac:picMkLst>
            <pc:docMk/>
            <pc:sldMk cId="3093102104" sldId="272"/>
            <ac:picMk id="5" creationId="{95BB3C8C-6267-6E22-898B-057CEC1ED99F}"/>
          </ac:picMkLst>
        </pc:picChg>
        <pc:picChg chg="add mod">
          <ac:chgData name="Krzysztof  Łukasz" userId="6ec5cf6e-4815-4fd3-b73e-f2f8ddcd912e" providerId="ADAL" clId="{32B0BDF7-5B23-43D5-9359-B1017587574A}" dt="2024-06-09T22:34:36.187" v="1693" actId="1076"/>
          <ac:picMkLst>
            <pc:docMk/>
            <pc:sldMk cId="3093102104" sldId="272"/>
            <ac:picMk id="7" creationId="{A230D6D5-CE6B-DAF8-B427-C1F25BB72531}"/>
          </ac:picMkLst>
        </pc:picChg>
      </pc:sldChg>
      <pc:sldChg chg="addSp modSp new mod setBg modClrScheme chgLayout">
        <pc:chgData name="Krzysztof  Łukasz" userId="6ec5cf6e-4815-4fd3-b73e-f2f8ddcd912e" providerId="ADAL" clId="{32B0BDF7-5B23-43D5-9359-B1017587574A}" dt="2024-06-09T22:43:08.091" v="1981" actId="26606"/>
        <pc:sldMkLst>
          <pc:docMk/>
          <pc:sldMk cId="2265320906" sldId="273"/>
        </pc:sldMkLst>
        <pc:spChg chg="add mod ord">
          <ac:chgData name="Krzysztof  Łukasz" userId="6ec5cf6e-4815-4fd3-b73e-f2f8ddcd912e" providerId="ADAL" clId="{32B0BDF7-5B23-43D5-9359-B1017587574A}" dt="2024-06-09T22:43:08.091" v="1981" actId="26606"/>
          <ac:spMkLst>
            <pc:docMk/>
            <pc:sldMk cId="2265320906" sldId="273"/>
            <ac:spMk id="2" creationId="{CEC17FEF-788B-F7B5-4BD8-3FDE4EA5C33B}"/>
          </ac:spMkLst>
        </pc:spChg>
        <pc:spChg chg="add mod ord">
          <ac:chgData name="Krzysztof  Łukasz" userId="6ec5cf6e-4815-4fd3-b73e-f2f8ddcd912e" providerId="ADAL" clId="{32B0BDF7-5B23-43D5-9359-B1017587574A}" dt="2024-06-09T22:43:08.091" v="1981" actId="26606"/>
          <ac:spMkLst>
            <pc:docMk/>
            <pc:sldMk cId="2265320906" sldId="273"/>
            <ac:spMk id="3" creationId="{81D2FB18-6714-5816-3486-DB8692FC4C8C}"/>
          </ac:spMkLst>
        </pc:spChg>
        <pc:spChg chg="add">
          <ac:chgData name="Krzysztof  Łukasz" userId="6ec5cf6e-4815-4fd3-b73e-f2f8ddcd912e" providerId="ADAL" clId="{32B0BDF7-5B23-43D5-9359-B1017587574A}" dt="2024-06-09T22:43:08.091" v="1981" actId="26606"/>
          <ac:spMkLst>
            <pc:docMk/>
            <pc:sldMk cId="2265320906" sldId="273"/>
            <ac:spMk id="1031" creationId="{2793B903-AB42-42A0-AE97-93D366679CA2}"/>
          </ac:spMkLst>
        </pc:spChg>
        <pc:picChg chg="add mod ord">
          <ac:chgData name="Krzysztof  Łukasz" userId="6ec5cf6e-4815-4fd3-b73e-f2f8ddcd912e" providerId="ADAL" clId="{32B0BDF7-5B23-43D5-9359-B1017587574A}" dt="2024-06-09T22:43:08.091" v="1981" actId="26606"/>
          <ac:picMkLst>
            <pc:docMk/>
            <pc:sldMk cId="2265320906" sldId="273"/>
            <ac:picMk id="1026" creationId="{29CBC4B0-68A4-C261-955B-3B529BF8B43D}"/>
          </ac:picMkLst>
        </pc:picChg>
      </pc:sldChg>
      <pc:sldChg chg="modSp new mod">
        <pc:chgData name="Krzysztof  Łukasz" userId="6ec5cf6e-4815-4fd3-b73e-f2f8ddcd912e" providerId="ADAL" clId="{32B0BDF7-5B23-43D5-9359-B1017587574A}" dt="2024-06-10T08:36:56.086" v="2627" actId="20577"/>
        <pc:sldMkLst>
          <pc:docMk/>
          <pc:sldMk cId="3951790094" sldId="274"/>
        </pc:sldMkLst>
        <pc:spChg chg="mod">
          <ac:chgData name="Krzysztof  Łukasz" userId="6ec5cf6e-4815-4fd3-b73e-f2f8ddcd912e" providerId="ADAL" clId="{32B0BDF7-5B23-43D5-9359-B1017587574A}" dt="2024-06-09T22:43:50.191" v="1993" actId="20577"/>
          <ac:spMkLst>
            <pc:docMk/>
            <pc:sldMk cId="3951790094" sldId="274"/>
            <ac:spMk id="2" creationId="{A325B28E-0E1C-BA46-A162-47203DC0906D}"/>
          </ac:spMkLst>
        </pc:spChg>
        <pc:spChg chg="mod">
          <ac:chgData name="Krzysztof  Łukasz" userId="6ec5cf6e-4815-4fd3-b73e-f2f8ddcd912e" providerId="ADAL" clId="{32B0BDF7-5B23-43D5-9359-B1017587574A}" dt="2024-06-10T08:36:56.086" v="2627" actId="20577"/>
          <ac:spMkLst>
            <pc:docMk/>
            <pc:sldMk cId="3951790094" sldId="274"/>
            <ac:spMk id="3" creationId="{5A22536D-8415-5DE1-089E-982D6AAD4F54}"/>
          </ac:spMkLst>
        </pc:spChg>
      </pc:sldChg>
      <pc:sldChg chg="addSp delSp modSp add mod">
        <pc:chgData name="Krzysztof  Łukasz" userId="6ec5cf6e-4815-4fd3-b73e-f2f8ddcd912e" providerId="ADAL" clId="{32B0BDF7-5B23-43D5-9359-B1017587574A}" dt="2024-06-10T08:33:50.516" v="2538" actId="1076"/>
        <pc:sldMkLst>
          <pc:docMk/>
          <pc:sldMk cId="3249763530" sldId="275"/>
        </pc:sldMkLst>
        <pc:spChg chg="del">
          <ac:chgData name="Krzysztof  Łukasz" userId="6ec5cf6e-4815-4fd3-b73e-f2f8ddcd912e" providerId="ADAL" clId="{32B0BDF7-5B23-43D5-9359-B1017587574A}" dt="2024-06-10T08:33:26.863" v="2522" actId="478"/>
          <ac:spMkLst>
            <pc:docMk/>
            <pc:sldMk cId="3249763530" sldId="275"/>
            <ac:spMk id="4" creationId="{5A998929-2ED6-4441-9D00-79CE6053B7FE}"/>
          </ac:spMkLst>
        </pc:spChg>
        <pc:spChg chg="add mod">
          <ac:chgData name="Krzysztof  Łukasz" userId="6ec5cf6e-4815-4fd3-b73e-f2f8ddcd912e" providerId="ADAL" clId="{32B0BDF7-5B23-43D5-9359-B1017587574A}" dt="2024-06-10T08:33:50.516" v="2538" actId="1076"/>
          <ac:spMkLst>
            <pc:docMk/>
            <pc:sldMk cId="3249763530" sldId="275"/>
            <ac:spMk id="5" creationId="{4B193E4E-BB06-4648-8537-8085DE2413D7}"/>
          </ac:spMkLst>
        </pc:spChg>
        <pc:picChg chg="add mod modCrop">
          <ac:chgData name="Krzysztof  Łukasz" userId="6ec5cf6e-4815-4fd3-b73e-f2f8ddcd912e" providerId="ADAL" clId="{32B0BDF7-5B23-43D5-9359-B1017587574A}" dt="2024-06-10T08:33:33.025" v="2523" actId="1076"/>
          <ac:picMkLst>
            <pc:docMk/>
            <pc:sldMk cId="3249763530" sldId="275"/>
            <ac:picMk id="2" creationId="{7FCDB478-788D-6D46-2A74-C27000D1036E}"/>
          </ac:picMkLst>
        </pc:picChg>
        <pc:picChg chg="del">
          <ac:chgData name="Krzysztof  Łukasz" userId="6ec5cf6e-4815-4fd3-b73e-f2f8ddcd912e" providerId="ADAL" clId="{32B0BDF7-5B23-43D5-9359-B1017587574A}" dt="2024-06-10T08:33:12.497" v="2519" actId="478"/>
          <ac:picMkLst>
            <pc:docMk/>
            <pc:sldMk cId="3249763530" sldId="275"/>
            <ac:picMk id="3" creationId="{F7624009-6B26-5227-F573-6489A2907819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21:52:24.083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677 4348 24575,'1'6'0,"0"0"0,0 0 0,1 0 0,0 0 0,0 0 0,0-1 0,1 1 0,-1-1 0,6 7 0,-2-1 0,11 16 0,1-1 0,1 0 0,1-2 0,2 0 0,0-2 0,1 0 0,1-2 0,1 0 0,1-2 0,1 0 0,35 16 0,-3-5 0,2-3 0,0-3 0,2-2 0,96 18 0,38-9 0,-36-7 0,-94-11 0,216 34 0,-191-36 0,105-1 0,-187-9 0,38 1 0,-1-3 0,49-9 0,-82 9 0,0-1 0,-1-1 0,1 0 0,0-1 0,-1 0 0,0-1 0,-1-1 0,1 0 0,-1-1 0,0 0 0,13-12 0,134-151 0,-11 11 0,-96 112 0,-2-3 0,-2-2 0,46-66 0,-53 58 0,93-103 0,-121 150 0,-1 3 0,0-2 0,-1 1 0,-1-1 0,0-1 0,-1 0 0,0 0 0,6-16 0,-1-1 0,1 1 0,24-35 0,-21 35 0,30-63 0,-37 69 0,1 0 0,30-43 0,-25 43 0,-2 0 0,15-34 0,-12 10 0,-3-2 0,-2 1 0,13-90 0,-4 13 0,86-463 0,-70 329 0,18-169 0,-53 394 0,-1 0 0,-2 0 0,-1 0 0,-2 0 0,-2 0 0,-1 1 0,-1 0 0,-2 0 0,-2 1 0,0 0 0,-18-32 0,14 35 0,-1 1 0,-1 0 0,-2 2 0,-1 0 0,-1 1 0,-1 1 0,-1 1 0,-2 1 0,0 1 0,-1 1 0,-1 2 0,-51-29 0,-74-43 0,96 54 0,-104-48 0,134 74 0,-1 1 0,0 1 0,-37-7 0,41 11 0,1-2 0,-35-14 0,31 10 0,-38-9 0,-27 0 0,-119-10 0,172 24 0,1-1 0,0-3 0,-57-21 0,-19-5 0,14 4 0,-118-53 0,69 24 0,38 23 0,61 23 0,-78-36 0,25-9 0,71 40 0,-2 1 0,-48-20 0,64 32 0,-21-9 0,0 2 0,0 2 0,-2 1 0,-49-6 0,69 14 0,1 2 0,-1 0 0,0 1 0,1 1 0,-1 1 0,1 1 0,0 0 0,-1 2 0,2 0 0,-1 1 0,0 1 0,1 1 0,1 0 0,-1 1 0,-30 23 0,21-11 0,2 2 0,0 1 0,2 1 0,-25 32 0,-70 118 0,40-55 0,57-95 0,0 0 0,-2-1 0,-1-2 0,-49 38 0,48-42 0,0 2 0,2 0 0,0 2 0,2 0 0,-29 39 0,32-30 0,1 1 0,1 0 0,2 1 0,2 0 0,1 1 0,1 1 0,-6 45 0,10-51 0,-13 67 0,-10 142 0,33 199 0,4-354 0,3 0 0,3-1 0,31 96 0,-28-123 0,-3 1 0,-3 0 0,-2 0 0,-2 1 0,-3 104 0,-4-133 0,0 1 0,2-1 0,1 0 0,1 0 0,2 0 0,14 43 0,-5-21 0,-2 1 0,7 53 0,-11-61-26,3 0-1,1-1 1,27 57-1,-16-39-1232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9T21:52:26.845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1582 29 24575,'-32'-2'0,"-50"-8"0,-4-1 0,23 7 0,-1 2 0,0 3 0,0 3 0,1 3 0,0 3 0,-120 34 0,126-26 0,2 2 0,0 3 0,-95 55 0,131-66 0,-1 1 0,2 1 0,0 1 0,1 1 0,0 0 0,1 1 0,1 1 0,1 0 0,0 1 0,1 0 0,2 1 0,-18 41 0,-27 108 0,-1 6 0,15-72 0,-21 60 0,54-134 0,1 0 0,1 0 0,-4 57 0,0 310 0,-5 631 0,18-716 0,-2-259 0,4 1 0,1-1 0,3 0 0,2-1 0,2 0 0,2-1 0,3 0 0,22 48 0,251 423 0,-254-469 0,1-1 0,2-1 0,67 63 0,-68-79 0,1-2 0,1-2 0,2-1 0,74 37 0,-17-18 0,112 36 0,515 117 0,-358-110 0,-13-5-2572,113 31-1492,321 80 3913,-707-179 154,-79-17-3,74 17 41,1-2 0,0-4 0,84 1 0,-153-13 187,0-1-1,0 0 0,0 0 1,0-1-1,0-1 1,0 1-1,0-1 1,-1-1-1,0 0 1,1 0-1,-2 0 0,1-1 1,0 0-1,-1-1 1,0 0-1,0 0 1,10-12-1,2-6 249,0 0 0,-2-1-1,-1-1 1,13-29 0,-7 9-440,-2-2 1,-2-1 0,-2-1 0,14-76-1,16-209-162,-22 125-767,8-207-3961,-31 0 6583,-3 205 1477,1 168-3106,-2-1 1,-1 1-1,-3 0 0,-1 1 0,-3 0 1,-1 0-1,-2 1 0,-25-52 0,-110-232-100,26 89 0,26 55 0,54 103 0,-72-96 0,76 118 0,-14-15 0,-3 2 0,-3 2 0,-68-60 0,-219-160 0,-158-62 0,437 311 0,-2 3 0,-88-33 0,-147-35 0,-175-33-268,148 45-1529,264 73-4329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B0CA7BC-FE1A-456A-B662-00B123273369}" type="datetimeFigureOut">
              <a:rPr lang="pl-PL" smtClean="0"/>
              <a:t>10.06.2024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4CE4E93-4EAF-4060-BEAD-7292F76CD63A}" type="slidenum">
              <a:rPr lang="pl-PL" smtClean="0"/>
              <a:t>‹#›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89044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A7BC-FE1A-456A-B662-00B123273369}" type="datetimeFigureOut">
              <a:rPr lang="pl-PL" smtClean="0"/>
              <a:t>10.06.2024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4E93-4EAF-4060-BEAD-7292F76CD6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192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A7BC-FE1A-456A-B662-00B123273369}" type="datetimeFigureOut">
              <a:rPr lang="pl-PL" smtClean="0"/>
              <a:t>10.06.2024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4E93-4EAF-4060-BEAD-7292F76CD6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640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A7BC-FE1A-456A-B662-00B123273369}" type="datetimeFigureOut">
              <a:rPr lang="pl-PL" smtClean="0"/>
              <a:t>10.06.2024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4E93-4EAF-4060-BEAD-7292F76CD6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901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CA7BC-FE1A-456A-B662-00B123273369}" type="datetimeFigureOut">
              <a:rPr lang="pl-PL" smtClean="0"/>
              <a:t>10.06.2024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CE4E93-4EAF-4060-BEAD-7292F76CD63A}" type="slidenum">
              <a:rPr lang="pl-PL" smtClean="0"/>
              <a:t>‹#›</a:t>
            </a:fld>
            <a:endParaRPr lang="pl-P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03808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A7BC-FE1A-456A-B662-00B123273369}" type="datetimeFigureOut">
              <a:rPr lang="pl-PL" smtClean="0"/>
              <a:t>10.06.2024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4E93-4EAF-4060-BEAD-7292F76CD6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084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A7BC-FE1A-456A-B662-00B123273369}" type="datetimeFigureOut">
              <a:rPr lang="pl-PL" smtClean="0"/>
              <a:t>10.06.2024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4E93-4EAF-4060-BEAD-7292F76CD6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731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A7BC-FE1A-456A-B662-00B123273369}" type="datetimeFigureOut">
              <a:rPr lang="pl-PL" smtClean="0"/>
              <a:t>10.06.2024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4E93-4EAF-4060-BEAD-7292F76CD6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25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A7BC-FE1A-456A-B662-00B123273369}" type="datetimeFigureOut">
              <a:rPr lang="pl-PL" smtClean="0"/>
              <a:t>10.06.2024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E4E93-4EAF-4060-BEAD-7292F76CD6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80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CA7BC-FE1A-456A-B662-00B123273369}" type="datetimeFigureOut">
              <a:rPr lang="pl-PL" smtClean="0"/>
              <a:t>10.06.2024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CE4E93-4EAF-4060-BEAD-7292F76CD63A}" type="slidenum">
              <a:rPr lang="pl-PL" smtClean="0"/>
              <a:t>‹#›</a:t>
            </a:fld>
            <a:endParaRPr lang="pl-P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136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CA7BC-FE1A-456A-B662-00B123273369}" type="datetimeFigureOut">
              <a:rPr lang="pl-PL" smtClean="0"/>
              <a:t>10.06.2024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CE4E93-4EAF-4060-BEAD-7292F76CD63A}" type="slidenum">
              <a:rPr lang="pl-PL" smtClean="0"/>
              <a:t>‹#›</a:t>
            </a:fld>
            <a:endParaRPr lang="pl-P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09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B0CA7BC-FE1A-456A-B662-00B123273369}" type="datetimeFigureOut">
              <a:rPr lang="pl-PL" smtClean="0"/>
              <a:t>10.06.2024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4CE4E93-4EAF-4060-BEAD-7292F76CD63A}" type="slidenum">
              <a:rPr lang="pl-PL" smtClean="0"/>
              <a:t>‹#›</a:t>
            </a:fld>
            <a:endParaRPr lang="pl-P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729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customXml" Target="../ink/ink2.xml"/><Relationship Id="rId4" Type="http://schemas.openxmlformats.org/officeDocument/2006/relationships/image" Target="../media/image1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CA10EA-A6F8-120E-D7BD-72E0226A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1368" y="1301360"/>
            <a:ext cx="5132438" cy="2852737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Transcriptomic analysis of paired healthy human skeletal muscles to identify modulators of disease severity in DMD</a:t>
            </a:r>
            <a:endParaRPr lang="pl-PL" sz="36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039622C-62FA-131C-371E-C3E639B17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81368" y="4216328"/>
            <a:ext cx="5132438" cy="1143324"/>
          </a:xfrm>
        </p:spPr>
        <p:txBody>
          <a:bodyPr>
            <a:noAutofit/>
          </a:bodyPr>
          <a:lstStyle/>
          <a:p>
            <a:pPr algn="l"/>
            <a:r>
              <a:rPr lang="pl-PL" sz="1400" dirty="0"/>
              <a:t>Shirley </a:t>
            </a:r>
            <a:r>
              <a:rPr lang="pl-PL" sz="1400" dirty="0" err="1"/>
              <a:t>Nieves</a:t>
            </a:r>
            <a:r>
              <a:rPr lang="pl-PL" sz="1400" dirty="0"/>
              <a:t>-Rodriguez, Florian </a:t>
            </a:r>
            <a:r>
              <a:rPr lang="pl-PL" sz="1400" dirty="0" err="1"/>
              <a:t>Barthélémy</a:t>
            </a:r>
            <a:r>
              <a:rPr lang="pl-PL" sz="1400" dirty="0"/>
              <a:t>, Jeremy D. </a:t>
            </a:r>
            <a:r>
              <a:rPr lang="pl-PL" sz="1400" dirty="0" err="1"/>
              <a:t>Woods</a:t>
            </a:r>
            <a:r>
              <a:rPr lang="pl-PL" sz="1400" dirty="0"/>
              <a:t>, Emilie D. </a:t>
            </a:r>
            <a:r>
              <a:rPr lang="pl-PL" sz="1400" dirty="0" err="1"/>
              <a:t>Douine</a:t>
            </a:r>
            <a:r>
              <a:rPr lang="pl-PL" sz="1400" dirty="0"/>
              <a:t>, Richard T. </a:t>
            </a:r>
            <a:r>
              <a:rPr lang="pl-PL" sz="1400" dirty="0" err="1"/>
              <a:t>Wang</a:t>
            </a:r>
            <a:r>
              <a:rPr lang="pl-PL" sz="1400" dirty="0"/>
              <a:t>, </a:t>
            </a:r>
            <a:r>
              <a:rPr lang="pl-PL" sz="1400" dirty="0" err="1"/>
              <a:t>Deirdre</a:t>
            </a:r>
            <a:r>
              <a:rPr lang="pl-PL" sz="1400" dirty="0"/>
              <a:t> D. </a:t>
            </a:r>
            <a:r>
              <a:rPr lang="pl-PL" sz="1400" dirty="0" err="1"/>
              <a:t>Scripture</a:t>
            </a:r>
            <a:r>
              <a:rPr lang="pl-PL" sz="1400" dirty="0"/>
              <a:t>-Adams, Kevin N. </a:t>
            </a:r>
            <a:r>
              <a:rPr lang="pl-PL" sz="1400" dirty="0" err="1"/>
              <a:t>Chesmore</a:t>
            </a:r>
            <a:r>
              <a:rPr lang="pl-PL" sz="1400" dirty="0"/>
              <a:t>, Francesca </a:t>
            </a:r>
            <a:r>
              <a:rPr lang="pl-PL" sz="1400" dirty="0" err="1"/>
              <a:t>Galasso</a:t>
            </a:r>
            <a:r>
              <a:rPr lang="pl-PL" sz="1400" dirty="0"/>
              <a:t>, M. </a:t>
            </a:r>
            <a:r>
              <a:rPr lang="pl-PL" sz="1400" dirty="0" err="1"/>
              <a:t>Carrie</a:t>
            </a:r>
            <a:r>
              <a:rPr lang="pl-PL" sz="1400" dirty="0"/>
              <a:t> </a:t>
            </a:r>
            <a:r>
              <a:rPr lang="pl-PL" sz="1400" dirty="0" err="1"/>
              <a:t>Miceli,Stanley</a:t>
            </a:r>
            <a:r>
              <a:rPr lang="pl-PL" sz="1400" dirty="0"/>
              <a:t> F. Nelson</a:t>
            </a:r>
          </a:p>
          <a:p>
            <a:pPr algn="l"/>
            <a:r>
              <a:rPr lang="pl-PL" sz="1400" dirty="0"/>
              <a:t>Front. Genet. 14:1216066., 2023</a:t>
            </a:r>
          </a:p>
        </p:txBody>
      </p:sp>
      <p:pic>
        <p:nvPicPr>
          <p:cNvPr id="7" name="Obraz 6" descr="Obraz zawierający rysowanie, sztuka&#10;&#10;Opis wygenerowany automatycznie">
            <a:extLst>
              <a:ext uri="{FF2B5EF4-FFF2-40B4-BE49-F238E27FC236}">
                <a16:creationId xmlns:a16="http://schemas.microsoft.com/office/drawing/2014/main" id="{ABE6895E-0972-1D24-6BEA-6D5E37EDFA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54"/>
          <a:stretch/>
        </p:blipFill>
        <p:spPr>
          <a:xfrm flipH="1">
            <a:off x="0" y="10"/>
            <a:ext cx="544167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48935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1">
            <a:extLst>
              <a:ext uri="{FF2B5EF4-FFF2-40B4-BE49-F238E27FC236}">
                <a16:creationId xmlns:a16="http://schemas.microsoft.com/office/drawing/2014/main" id="{1878D7C8-92D0-8D0F-257C-A6B943C71981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err="1"/>
              <a:t>Transriptional</a:t>
            </a:r>
            <a:r>
              <a:rPr lang="pl-PL" dirty="0"/>
              <a:t> </a:t>
            </a:r>
            <a:r>
              <a:rPr lang="pl-PL" dirty="0" err="1"/>
              <a:t>differences</a:t>
            </a:r>
            <a:r>
              <a:rPr lang="pl-PL" dirty="0"/>
              <a:t> </a:t>
            </a:r>
            <a:r>
              <a:rPr lang="pl-PL" dirty="0" err="1"/>
              <a:t>between</a:t>
            </a:r>
            <a:r>
              <a:rPr lang="pl-PL" dirty="0"/>
              <a:t> VL and TL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A998929-2ED6-4441-9D00-79CE6053B7FE}"/>
              </a:ext>
            </a:extLst>
          </p:cNvPr>
          <p:cNvSpPr txBox="1"/>
          <p:nvPr/>
        </p:nvSpPr>
        <p:spPr>
          <a:xfrm>
            <a:off x="2375336" y="6172200"/>
            <a:ext cx="414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P-</a:t>
            </a:r>
            <a:r>
              <a:rPr lang="pl-PL" dirty="0" err="1"/>
              <a:t>values</a:t>
            </a:r>
            <a:r>
              <a:rPr lang="pl-PL" dirty="0"/>
              <a:t> histogram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E31D5810-8140-6A0C-B8C2-BE4564BDA951}"/>
              </a:ext>
            </a:extLst>
          </p:cNvPr>
          <p:cNvSpPr txBox="1"/>
          <p:nvPr/>
        </p:nvSpPr>
        <p:spPr>
          <a:xfrm>
            <a:off x="6783185" y="1723982"/>
            <a:ext cx="572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Volcano plot of </a:t>
            </a:r>
            <a:r>
              <a:rPr lang="pl-PL" dirty="0" err="1"/>
              <a:t>differentially</a:t>
            </a:r>
            <a:r>
              <a:rPr lang="pl-PL" dirty="0"/>
              <a:t> </a:t>
            </a:r>
            <a:r>
              <a:rPr lang="pl-PL" dirty="0" err="1"/>
              <a:t>expressed</a:t>
            </a:r>
            <a:r>
              <a:rPr lang="pl-PL" dirty="0"/>
              <a:t> </a:t>
            </a:r>
            <a:r>
              <a:rPr lang="pl-PL" dirty="0" err="1"/>
              <a:t>genes</a:t>
            </a:r>
            <a:endParaRPr lang="pl-PL" dirty="0"/>
          </a:p>
        </p:txBody>
      </p:sp>
      <p:pic>
        <p:nvPicPr>
          <p:cNvPr id="7" name="Grafika 6">
            <a:extLst>
              <a:ext uri="{FF2B5EF4-FFF2-40B4-BE49-F238E27FC236}">
                <a16:creationId xmlns:a16="http://schemas.microsoft.com/office/drawing/2014/main" id="{8ACF321E-C126-18A4-9FD6-3558783F6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7358" y="2384259"/>
            <a:ext cx="5964988" cy="4473741"/>
          </a:xfrm>
          <a:prstGeom prst="rect">
            <a:avLst/>
          </a:prstGeom>
        </p:spPr>
      </p:pic>
      <p:pic>
        <p:nvPicPr>
          <p:cNvPr id="11" name="Obraz 10" descr="Obraz zawierający zrzut ekranu, diagram, tekst, Wykres&#10;&#10;Opis wygenerowany automatycznie">
            <a:extLst>
              <a:ext uri="{FF2B5EF4-FFF2-40B4-BE49-F238E27FC236}">
                <a16:creationId xmlns:a16="http://schemas.microsoft.com/office/drawing/2014/main" id="{A2E4524E-97A1-88F0-C68E-CEA20C6927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08" y="3365711"/>
            <a:ext cx="4544922" cy="280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68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8AE16A2-DFD7-F2B0-9043-2CABF91C6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626836"/>
              </p:ext>
            </p:extLst>
          </p:nvPr>
        </p:nvGraphicFramePr>
        <p:xfrm>
          <a:off x="1097280" y="4008120"/>
          <a:ext cx="10866120" cy="2240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6530">
                  <a:extLst>
                    <a:ext uri="{9D8B030D-6E8A-4147-A177-3AD203B41FA5}">
                      <a16:colId xmlns:a16="http://schemas.microsoft.com/office/drawing/2014/main" val="3678613483"/>
                    </a:ext>
                  </a:extLst>
                </a:gridCol>
                <a:gridCol w="2716530">
                  <a:extLst>
                    <a:ext uri="{9D8B030D-6E8A-4147-A177-3AD203B41FA5}">
                      <a16:colId xmlns:a16="http://schemas.microsoft.com/office/drawing/2014/main" val="1294933192"/>
                    </a:ext>
                  </a:extLst>
                </a:gridCol>
                <a:gridCol w="2716530">
                  <a:extLst>
                    <a:ext uri="{9D8B030D-6E8A-4147-A177-3AD203B41FA5}">
                      <a16:colId xmlns:a16="http://schemas.microsoft.com/office/drawing/2014/main" val="1326313038"/>
                    </a:ext>
                  </a:extLst>
                </a:gridCol>
                <a:gridCol w="2716530">
                  <a:extLst>
                    <a:ext uri="{9D8B030D-6E8A-4147-A177-3AD203B41FA5}">
                      <a16:colId xmlns:a16="http://schemas.microsoft.com/office/drawing/2014/main" val="1315613082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cytosolic ribosome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2.68784713607053e-47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2.17917281804598e-47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RPS20/RPL18/RPL31/RPS5/RPL6/RPLP0/RPL3/GSPT1/RPS16/RPS19/RPL18A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21551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focal adhesion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</a:rPr>
                        <a:t>3.97982400715076e-38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3.22664342796993e-38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</a:rPr>
                        <a:t>LASP1/CD9/PLAUR/VIM/CD44/TNC/SYNE2/NCKAP1/RPL18/CNN2/NHERF2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26619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cell-substrate junction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3.97982400715076e-38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3.22664342796993e-38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LASP1/CD9/PLAUR/VIM/CD44/TNC/SYNE2/NCKAP1/RPL18/CNN2/NHERF2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195041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ribosomal subunit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5.76504877169704e-32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4.67401490560879e-32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RPS20/MRPS24/RPL18/RPL31/RPS5/RPL6/RPLP0/RPL3/RPS16/RPS19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40166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cytosolic large ribosomal subunit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3.95923978551156e-31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3.20995476451329e-31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RPL18/RPL31/RPL6/RPLP0/RPL3/RPL18A/RPL19/RPL34/RPL24/RPL22/RPL21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73839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contractile fiber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3.09763332792762e-27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2.5114070878159e-27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</a:rPr>
                        <a:t>MYOM2/SYNE2/ACTN1/FERMT2/KCNN2/CACNA1S/MMP2/MYH7/CAPN3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3199071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787B26CE-C606-9752-CF71-C576C902B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079709"/>
              </p:ext>
            </p:extLst>
          </p:nvPr>
        </p:nvGraphicFramePr>
        <p:xfrm>
          <a:off x="1097280" y="609600"/>
          <a:ext cx="10866120" cy="27455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6530">
                  <a:extLst>
                    <a:ext uri="{9D8B030D-6E8A-4147-A177-3AD203B41FA5}">
                      <a16:colId xmlns:a16="http://schemas.microsoft.com/office/drawing/2014/main" val="1194516382"/>
                    </a:ext>
                  </a:extLst>
                </a:gridCol>
                <a:gridCol w="2716530">
                  <a:extLst>
                    <a:ext uri="{9D8B030D-6E8A-4147-A177-3AD203B41FA5}">
                      <a16:colId xmlns:a16="http://schemas.microsoft.com/office/drawing/2014/main" val="2500322740"/>
                    </a:ext>
                  </a:extLst>
                </a:gridCol>
                <a:gridCol w="2716530">
                  <a:extLst>
                    <a:ext uri="{9D8B030D-6E8A-4147-A177-3AD203B41FA5}">
                      <a16:colId xmlns:a16="http://schemas.microsoft.com/office/drawing/2014/main" val="2936771940"/>
                    </a:ext>
                  </a:extLst>
                </a:gridCol>
                <a:gridCol w="2716530">
                  <a:extLst>
                    <a:ext uri="{9D8B030D-6E8A-4147-A177-3AD203B41FA5}">
                      <a16:colId xmlns:a16="http://schemas.microsoft.com/office/drawing/2014/main" val="295290838"/>
                    </a:ext>
                  </a:extLst>
                </a:gridCol>
              </a:tblGrid>
              <a:tr h="147521"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Description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301" marR="3301" marT="3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p.adjust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301" marR="3301" marT="3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qvalue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301" marR="3301" marT="3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geneID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301" marR="3301" marT="3301" marB="0" anchor="b"/>
                </a:tc>
                <a:extLst>
                  <a:ext uri="{0D108BD9-81ED-4DB2-BD59-A6C34878D82A}">
                    <a16:rowId xmlns:a16="http://schemas.microsoft.com/office/drawing/2014/main" val="1958890654"/>
                  </a:ext>
                </a:extLst>
              </a:tr>
              <a:tr h="438067"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cytoplasmic translation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301" marR="3301" marT="3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2.08349341742393e-44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301" marR="3301" marT="3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1.70517212200811e-44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301" marR="3301" marT="3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RPS20/YBX3/RPL18/YBX1/RPL31/RPS5/EIF3I/RPL6/RPLP0/EIF3L/RPL3/EIF3E/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301" marR="3301" marT="3301" marB="0" anchor="b"/>
                </a:tc>
                <a:extLst>
                  <a:ext uri="{0D108BD9-81ED-4DB2-BD59-A6C34878D82A}">
                    <a16:rowId xmlns:a16="http://schemas.microsoft.com/office/drawing/2014/main" val="1305503742"/>
                  </a:ext>
                </a:extLst>
              </a:tr>
              <a:tr h="329144"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 err="1">
                          <a:effectLst/>
                        </a:rPr>
                        <a:t>muscle</a:t>
                      </a:r>
                      <a:r>
                        <a:rPr lang="pl-PL" sz="1200" u="none" strike="noStrike" dirty="0">
                          <a:effectLst/>
                        </a:rPr>
                        <a:t> system </a:t>
                      </a:r>
                      <a:r>
                        <a:rPr lang="pl-PL" sz="1200" u="none" strike="noStrike" dirty="0" err="1">
                          <a:effectLst/>
                        </a:rPr>
                        <a:t>process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301" marR="3301" marT="3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2.31024101993353e-25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301" marR="3301" marT="3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1.89074683383494e-25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301" marR="3301" marT="3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CD38/TBXA2R/ATP1A2/TNFRSF1B/MYOC/MYOM2/CYBA/KCNQ1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301" marR="3301" marT="3301" marB="0" anchor="b"/>
                </a:tc>
                <a:extLst>
                  <a:ext uri="{0D108BD9-81ED-4DB2-BD59-A6C34878D82A}">
                    <a16:rowId xmlns:a16="http://schemas.microsoft.com/office/drawing/2014/main" val="1963079277"/>
                  </a:ext>
                </a:extLst>
              </a:tr>
              <a:tr h="438067"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muscle contraction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301" marR="3301" marT="3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7.58658958975499e-24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301" marR="3301" marT="3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6.20901461045268e-24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301" marR="3301" marT="3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CD38/TBXA2R/ATP1A2/MYOM2/KCNQ1/MYLK/CACNB1/KCNN2/CACNA1S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301" marR="3301" marT="3301" marB="0" anchor="b"/>
                </a:tc>
                <a:extLst>
                  <a:ext uri="{0D108BD9-81ED-4DB2-BD59-A6C34878D82A}">
                    <a16:rowId xmlns:a16="http://schemas.microsoft.com/office/drawing/2014/main" val="1512577826"/>
                  </a:ext>
                </a:extLst>
              </a:tr>
              <a:tr h="438067"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muscle cell development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301" marR="3301" marT="3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</a:rPr>
                        <a:t>3.00377495514101e-19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301" marR="3301" marT="3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2.45834869045351e-19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301" marR="3301" marT="3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KDM1A/MYOM2/ACTN1/CACNA1S/ZMPSTE24/TBX5/MYH7/CAPN3/NFATC4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301" marR="3301" marT="3301" marB="0" anchor="b"/>
                </a:tc>
                <a:extLst>
                  <a:ext uri="{0D108BD9-81ED-4DB2-BD59-A6C34878D82A}">
                    <a16:rowId xmlns:a16="http://schemas.microsoft.com/office/drawing/2014/main" val="1494369393"/>
                  </a:ext>
                </a:extLst>
              </a:tr>
              <a:tr h="438067"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muscle cell differentiation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301" marR="3301" marT="3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1.08776212948908e-18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301" marR="3301" marT="3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8.90245989293452e-19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301" marR="3301" marT="3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</a:rPr>
                        <a:t>KDM1A/IFRD1/CD9/EHD2/MYOM2/RORA/ACTN1/NFATC3/IL4R/CACNA1S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301" marR="3301" marT="3301" marB="0" anchor="b"/>
                </a:tc>
                <a:extLst>
                  <a:ext uri="{0D108BD9-81ED-4DB2-BD59-A6C34878D82A}">
                    <a16:rowId xmlns:a16="http://schemas.microsoft.com/office/drawing/2014/main" val="3673510550"/>
                  </a:ext>
                </a:extLst>
              </a:tr>
              <a:tr h="438067"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muscle tissue development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301" marR="3301" marT="3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9.97484411563735e-14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301" marR="3301" marT="3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8.16360923683239e-14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301" marR="3301" marT="33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 dirty="0">
                          <a:effectLst/>
                        </a:rPr>
                        <a:t>IFRD1/MYOM2/ELN/FOXC1/YBX3/MYLK/PITX1/CACNA1S/ZMPSTE24/TBX5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301" marR="3301" marT="3301" marB="0" anchor="b"/>
                </a:tc>
                <a:extLst>
                  <a:ext uri="{0D108BD9-81ED-4DB2-BD59-A6C34878D82A}">
                    <a16:rowId xmlns:a16="http://schemas.microsoft.com/office/drawing/2014/main" val="2221386090"/>
                  </a:ext>
                </a:extLst>
              </a:tr>
            </a:tbl>
          </a:graphicData>
        </a:graphic>
      </p:graphicFrame>
      <p:sp>
        <p:nvSpPr>
          <p:cNvPr id="9" name="Symbol zastępczy zawartości 2">
            <a:extLst>
              <a:ext uri="{FF2B5EF4-FFF2-40B4-BE49-F238E27FC236}">
                <a16:creationId xmlns:a16="http://schemas.microsoft.com/office/drawing/2014/main" id="{78DD514A-21D6-3175-0148-F6FE6735BF67}"/>
              </a:ext>
            </a:extLst>
          </p:cNvPr>
          <p:cNvSpPr txBox="1">
            <a:spLocks/>
          </p:cNvSpPr>
          <p:nvPr/>
        </p:nvSpPr>
        <p:spPr>
          <a:xfrm>
            <a:off x="3779520" y="137160"/>
            <a:ext cx="5501640" cy="701040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/>
              <a:t>GO – </a:t>
            </a:r>
            <a:r>
              <a:rPr lang="pl-PL" dirty="0" err="1"/>
              <a:t>Biological</a:t>
            </a:r>
            <a:r>
              <a:rPr lang="pl-PL" dirty="0"/>
              <a:t> </a:t>
            </a:r>
            <a:r>
              <a:rPr lang="pl-PL" dirty="0" err="1"/>
              <a:t>processes</a:t>
            </a: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10" name="Symbol zastępczy zawartości 2">
            <a:extLst>
              <a:ext uri="{FF2B5EF4-FFF2-40B4-BE49-F238E27FC236}">
                <a16:creationId xmlns:a16="http://schemas.microsoft.com/office/drawing/2014/main" id="{D63DAFA7-E07D-F254-725B-84AACCE11A23}"/>
              </a:ext>
            </a:extLst>
          </p:cNvPr>
          <p:cNvSpPr txBox="1">
            <a:spLocks/>
          </p:cNvSpPr>
          <p:nvPr/>
        </p:nvSpPr>
        <p:spPr>
          <a:xfrm>
            <a:off x="3672840" y="3502824"/>
            <a:ext cx="5501640" cy="701040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/>
              <a:t>GO – Cellular </a:t>
            </a:r>
            <a:r>
              <a:rPr lang="pl-PL" dirty="0" err="1"/>
              <a:t>components</a:t>
            </a: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38660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, diagram, mapa, zrzut ekranu&#10;&#10;Opis wygenerowany automatycznie">
            <a:extLst>
              <a:ext uri="{FF2B5EF4-FFF2-40B4-BE49-F238E27FC236}">
                <a16:creationId xmlns:a16="http://schemas.microsoft.com/office/drawing/2014/main" id="{94C72566-EED0-4F9E-5CCB-A744A35C2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159" y="153984"/>
            <a:ext cx="7045358" cy="6550031"/>
          </a:xfrm>
          <a:prstGeom prst="rect">
            <a:avLst/>
          </a:prstGeom>
        </p:spPr>
      </p:pic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51FD3C17-E4CB-4082-47A6-B1E1F79C5A56}"/>
              </a:ext>
            </a:extLst>
          </p:cNvPr>
          <p:cNvSpPr txBox="1">
            <a:spLocks/>
          </p:cNvSpPr>
          <p:nvPr/>
        </p:nvSpPr>
        <p:spPr>
          <a:xfrm>
            <a:off x="1135626" y="1479755"/>
            <a:ext cx="3524865" cy="3581400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KEGG </a:t>
            </a:r>
            <a:r>
              <a:rPr lang="pl-PL" dirty="0" err="1"/>
              <a:t>terms</a:t>
            </a:r>
            <a:r>
              <a:rPr lang="pl-PL" dirty="0"/>
              <a:t> </a:t>
            </a:r>
            <a:r>
              <a:rPr lang="pl-PL" dirty="0" err="1"/>
              <a:t>analysis</a:t>
            </a:r>
            <a:endParaRPr lang="pl-PL" dirty="0"/>
          </a:p>
          <a:p>
            <a:r>
              <a:rPr lang="pl-PL" dirty="0" err="1"/>
              <a:t>Key</a:t>
            </a:r>
            <a:r>
              <a:rPr lang="pl-PL" dirty="0"/>
              <a:t> </a:t>
            </a:r>
            <a:r>
              <a:rPr lang="pl-PL" dirty="0" err="1"/>
              <a:t>affected</a:t>
            </a:r>
            <a:r>
              <a:rPr lang="pl-PL" dirty="0"/>
              <a:t> </a:t>
            </a:r>
            <a:r>
              <a:rPr lang="pl-PL" dirty="0" err="1"/>
              <a:t>processes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TGF-B </a:t>
            </a:r>
            <a:r>
              <a:rPr lang="pl-PL" dirty="0" err="1"/>
              <a:t>signaling</a:t>
            </a:r>
            <a:r>
              <a:rPr lang="pl-PL" dirty="0"/>
              <a:t> </a:t>
            </a:r>
            <a:r>
              <a:rPr lang="pl-PL" dirty="0" err="1"/>
              <a:t>pathway</a:t>
            </a:r>
            <a:endParaRPr lang="pl-PL" dirty="0"/>
          </a:p>
          <a:p>
            <a:pPr lvl="1"/>
            <a:r>
              <a:rPr lang="pl-PL" dirty="0"/>
              <a:t>P53 </a:t>
            </a:r>
            <a:r>
              <a:rPr lang="pl-PL" dirty="0" err="1"/>
              <a:t>signaling</a:t>
            </a:r>
            <a:r>
              <a:rPr lang="pl-PL" dirty="0"/>
              <a:t> </a:t>
            </a:r>
            <a:r>
              <a:rPr lang="pl-PL" dirty="0" err="1"/>
              <a:t>pathway</a:t>
            </a:r>
            <a:endParaRPr lang="pl-PL" dirty="0"/>
          </a:p>
          <a:p>
            <a:pPr lvl="1"/>
            <a:r>
              <a:rPr lang="pl-PL" dirty="0" err="1"/>
              <a:t>Calcium</a:t>
            </a:r>
            <a:r>
              <a:rPr lang="pl-PL" dirty="0"/>
              <a:t> </a:t>
            </a:r>
            <a:r>
              <a:rPr lang="pl-PL" dirty="0" err="1"/>
              <a:t>metabolism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20043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8F2B45-90D3-286F-0C87-19EE0759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Cell </a:t>
            </a:r>
            <a:r>
              <a:rPr lang="pl-PL" dirty="0" err="1"/>
              <a:t>types</a:t>
            </a:r>
            <a:r>
              <a:rPr lang="pl-PL" dirty="0"/>
              <a:t> </a:t>
            </a:r>
            <a:r>
              <a:rPr lang="pl-PL" dirty="0" err="1"/>
              <a:t>difference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DB01F0D-B985-4322-2AC9-770116D68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Cell </a:t>
            </a:r>
            <a:r>
              <a:rPr lang="pl-PL" dirty="0" err="1"/>
              <a:t>specific</a:t>
            </a:r>
            <a:r>
              <a:rPr lang="pl-PL" dirty="0"/>
              <a:t> </a:t>
            </a:r>
            <a:r>
              <a:rPr lang="pl-PL" dirty="0" err="1"/>
              <a:t>expression</a:t>
            </a:r>
            <a:r>
              <a:rPr lang="pl-PL" dirty="0"/>
              <a:t> </a:t>
            </a:r>
            <a:r>
              <a:rPr lang="pl-PL" dirty="0" err="1"/>
              <a:t>profiles</a:t>
            </a:r>
            <a:r>
              <a:rPr lang="pl-PL" dirty="0"/>
              <a:t> – </a:t>
            </a:r>
            <a:r>
              <a:rPr lang="pl-PL" dirty="0" err="1"/>
              <a:t>scRNA-Seq</a:t>
            </a:r>
            <a:endParaRPr lang="pl-PL" dirty="0"/>
          </a:p>
        </p:txBody>
      </p:sp>
      <p:pic>
        <p:nvPicPr>
          <p:cNvPr id="5" name="Obraz 4" descr="Obraz zawierający tekst, diagram, mapa&#10;&#10;Opis wygenerowany automatycznie">
            <a:extLst>
              <a:ext uri="{FF2B5EF4-FFF2-40B4-BE49-F238E27FC236}">
                <a16:creationId xmlns:a16="http://schemas.microsoft.com/office/drawing/2014/main" id="{1249399D-B724-8943-1E48-AA6E4AA36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742626"/>
            <a:ext cx="666843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15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8F2B45-90D3-286F-0C87-19EE0759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Cell </a:t>
            </a:r>
            <a:r>
              <a:rPr lang="pl-PL" dirty="0" err="1"/>
              <a:t>types</a:t>
            </a:r>
            <a:r>
              <a:rPr lang="pl-PL" dirty="0"/>
              <a:t> </a:t>
            </a:r>
            <a:r>
              <a:rPr lang="pl-PL" dirty="0" err="1"/>
              <a:t>difference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DB01F0D-B985-4322-2AC9-770116D68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Cell </a:t>
            </a:r>
            <a:r>
              <a:rPr lang="pl-PL" dirty="0" err="1"/>
              <a:t>specific</a:t>
            </a:r>
            <a:r>
              <a:rPr lang="pl-PL" dirty="0"/>
              <a:t> </a:t>
            </a:r>
            <a:r>
              <a:rPr lang="pl-PL" dirty="0" err="1"/>
              <a:t>expression</a:t>
            </a:r>
            <a:r>
              <a:rPr lang="pl-PL" dirty="0"/>
              <a:t> </a:t>
            </a:r>
            <a:r>
              <a:rPr lang="pl-PL" dirty="0" err="1"/>
              <a:t>profiles</a:t>
            </a:r>
            <a:r>
              <a:rPr lang="pl-PL" dirty="0"/>
              <a:t> – </a:t>
            </a:r>
            <a:r>
              <a:rPr lang="pl-PL" dirty="0" err="1"/>
              <a:t>scRNA-Seq</a:t>
            </a:r>
            <a:endParaRPr lang="pl-PL" dirty="0"/>
          </a:p>
        </p:txBody>
      </p:sp>
      <p:pic>
        <p:nvPicPr>
          <p:cNvPr id="5" name="Obraz 4" descr="Obraz zawierający tekst, diagram, mapa&#10;&#10;Opis wygenerowany automatycznie">
            <a:extLst>
              <a:ext uri="{FF2B5EF4-FFF2-40B4-BE49-F238E27FC236}">
                <a16:creationId xmlns:a16="http://schemas.microsoft.com/office/drawing/2014/main" id="{1249399D-B724-8943-1E48-AA6E4AA36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742626"/>
            <a:ext cx="6668431" cy="4115374"/>
          </a:xfrm>
          <a:prstGeom prst="rect">
            <a:avLst/>
          </a:prstGeom>
        </p:spPr>
      </p:pic>
      <p:grpSp>
        <p:nvGrpSpPr>
          <p:cNvPr id="9" name="Grupa 8">
            <a:extLst>
              <a:ext uri="{FF2B5EF4-FFF2-40B4-BE49-F238E27FC236}">
                <a16:creationId xmlns:a16="http://schemas.microsoft.com/office/drawing/2014/main" id="{BD7D72D6-B251-5B1A-664C-441384D2FAFB}"/>
              </a:ext>
            </a:extLst>
          </p:cNvPr>
          <p:cNvGrpSpPr/>
          <p:nvPr/>
        </p:nvGrpSpPr>
        <p:grpSpPr>
          <a:xfrm>
            <a:off x="2518357" y="3833713"/>
            <a:ext cx="3922200" cy="1933200"/>
            <a:chOff x="4206480" y="3921800"/>
            <a:chExt cx="3922200" cy="19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Pismo odręczne 6">
                  <a:extLst>
                    <a:ext uri="{FF2B5EF4-FFF2-40B4-BE49-F238E27FC236}">
                      <a16:creationId xmlns:a16="http://schemas.microsoft.com/office/drawing/2014/main" id="{BBC799A9-1B94-DB0A-B459-E37987BA658F}"/>
                    </a:ext>
                  </a:extLst>
                </p14:cNvPr>
                <p14:cNvContentPartPr/>
                <p14:nvPr/>
              </p14:nvContentPartPr>
              <p14:xfrm>
                <a:off x="4206480" y="3981920"/>
                <a:ext cx="1501920" cy="1790280"/>
              </p14:xfrm>
            </p:contentPart>
          </mc:Choice>
          <mc:Fallback xmlns="">
            <p:pic>
              <p:nvPicPr>
                <p:cNvPr id="7" name="Pismo odręczne 6">
                  <a:extLst>
                    <a:ext uri="{FF2B5EF4-FFF2-40B4-BE49-F238E27FC236}">
                      <a16:creationId xmlns:a16="http://schemas.microsoft.com/office/drawing/2014/main" id="{BBC799A9-1B94-DB0A-B459-E37987BA658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43480" y="3918920"/>
                  <a:ext cx="1627560" cy="19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Pismo odręczne 7">
                  <a:extLst>
                    <a:ext uri="{FF2B5EF4-FFF2-40B4-BE49-F238E27FC236}">
                      <a16:creationId xmlns:a16="http://schemas.microsoft.com/office/drawing/2014/main" id="{74540C49-EED3-01EC-B237-BD07B727C83E}"/>
                    </a:ext>
                  </a:extLst>
                </p14:cNvPr>
                <p14:cNvContentPartPr/>
                <p14:nvPr/>
              </p14:nvContentPartPr>
              <p14:xfrm>
                <a:off x="6380160" y="3921800"/>
                <a:ext cx="1748520" cy="1933200"/>
              </p14:xfrm>
            </p:contentPart>
          </mc:Choice>
          <mc:Fallback xmlns="">
            <p:pic>
              <p:nvPicPr>
                <p:cNvPr id="8" name="Pismo odręczne 7">
                  <a:extLst>
                    <a:ext uri="{FF2B5EF4-FFF2-40B4-BE49-F238E27FC236}">
                      <a16:creationId xmlns:a16="http://schemas.microsoft.com/office/drawing/2014/main" id="{74540C49-EED3-01EC-B237-BD07B727C83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17173" y="3858800"/>
                  <a:ext cx="1874134" cy="2058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44DA166D-453D-4886-464D-C5D1726EF6E5}"/>
              </a:ext>
            </a:extLst>
          </p:cNvPr>
          <p:cNvSpPr txBox="1">
            <a:spLocks/>
          </p:cNvSpPr>
          <p:nvPr/>
        </p:nvSpPr>
        <p:spPr>
          <a:xfrm>
            <a:off x="8452100" y="2748487"/>
            <a:ext cx="3320437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err="1"/>
              <a:t>muscle</a:t>
            </a:r>
            <a:r>
              <a:rPr lang="pl-PL" dirty="0"/>
              <a:t> </a:t>
            </a:r>
            <a:r>
              <a:rPr lang="pl-PL" dirty="0" err="1"/>
              <a:t>composition</a:t>
            </a:r>
            <a:endParaRPr lang="pl-PL" dirty="0"/>
          </a:p>
          <a:p>
            <a:r>
              <a:rPr lang="pl-PL" dirty="0"/>
              <a:t>Fast and </a:t>
            </a:r>
            <a:r>
              <a:rPr lang="pl-PL" dirty="0" err="1"/>
              <a:t>slow</a:t>
            </a:r>
            <a:r>
              <a:rPr lang="pl-PL" dirty="0"/>
              <a:t> </a:t>
            </a:r>
            <a:r>
              <a:rPr lang="pl-PL" dirty="0" err="1"/>
              <a:t>fibers</a:t>
            </a:r>
            <a:r>
              <a:rPr lang="pl-PL" dirty="0"/>
              <a:t> </a:t>
            </a:r>
            <a:r>
              <a:rPr lang="pl-PL" dirty="0" err="1"/>
              <a:t>content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62576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ymbol zastępczy zawartości 11" descr="Obraz zawierający tekst, zrzut ekranu, diagram, numer&#10;&#10;Opis wygenerowany automatycznie">
            <a:extLst>
              <a:ext uri="{FF2B5EF4-FFF2-40B4-BE49-F238E27FC236}">
                <a16:creationId xmlns:a16="http://schemas.microsoft.com/office/drawing/2014/main" id="{E1984416-1340-028A-1578-1C1D6AD1F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88" y="1258393"/>
            <a:ext cx="7034376" cy="4341214"/>
          </a:xfrm>
        </p:spPr>
      </p:pic>
      <p:sp>
        <p:nvSpPr>
          <p:cNvPr id="15" name="Symbol zastępczy zawartości 2">
            <a:extLst>
              <a:ext uri="{FF2B5EF4-FFF2-40B4-BE49-F238E27FC236}">
                <a16:creationId xmlns:a16="http://schemas.microsoft.com/office/drawing/2014/main" id="{8983A427-9FED-B1C2-8429-C67FEEEA56A9}"/>
              </a:ext>
            </a:extLst>
          </p:cNvPr>
          <p:cNvSpPr txBox="1">
            <a:spLocks/>
          </p:cNvSpPr>
          <p:nvPr/>
        </p:nvSpPr>
        <p:spPr>
          <a:xfrm>
            <a:off x="8016864" y="1453663"/>
            <a:ext cx="3964121" cy="4759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err="1"/>
              <a:t>Bulk</a:t>
            </a:r>
            <a:r>
              <a:rPr lang="pl-PL" dirty="0"/>
              <a:t> RNA cel </a:t>
            </a:r>
            <a:r>
              <a:rPr lang="pl-PL" dirty="0" err="1"/>
              <a:t>content</a:t>
            </a:r>
            <a:r>
              <a:rPr lang="pl-PL" dirty="0"/>
              <a:t> </a:t>
            </a:r>
            <a:r>
              <a:rPr lang="pl-PL" dirty="0" err="1"/>
              <a:t>estimation</a:t>
            </a:r>
            <a:endParaRPr lang="pl-PL" dirty="0"/>
          </a:p>
          <a:p>
            <a:r>
              <a:rPr lang="pl-PL" dirty="0"/>
              <a:t>Marker </a:t>
            </a:r>
            <a:r>
              <a:rPr lang="pl-PL" dirty="0" err="1"/>
              <a:t>genes</a:t>
            </a:r>
            <a:r>
              <a:rPr lang="pl-PL" dirty="0"/>
              <a:t> in </a:t>
            </a:r>
            <a:r>
              <a:rPr lang="pl-PL" dirty="0" err="1"/>
              <a:t>scRNA</a:t>
            </a:r>
            <a:endParaRPr lang="pl-PL" dirty="0"/>
          </a:p>
          <a:p>
            <a:r>
              <a:rPr lang="pl-PL" dirty="0" err="1"/>
              <a:t>Deconvolution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pl-PL" dirty="0"/>
              <a:t> granulator</a:t>
            </a:r>
          </a:p>
          <a:p>
            <a:pPr marL="0" indent="0">
              <a:buNone/>
            </a:pPr>
            <a:r>
              <a:rPr lang="pl-PL" dirty="0" err="1"/>
              <a:t>Only</a:t>
            </a:r>
            <a:r>
              <a:rPr lang="pl-PL" dirty="0"/>
              <a:t> 645 of 3207 </a:t>
            </a:r>
            <a:r>
              <a:rPr lang="pl-PL" dirty="0" err="1"/>
              <a:t>genes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mostly</a:t>
            </a:r>
            <a:r>
              <a:rPr lang="pl-PL" dirty="0"/>
              <a:t> </a:t>
            </a:r>
            <a:r>
              <a:rPr lang="pl-PL" dirty="0" err="1"/>
              <a:t>expressed</a:t>
            </a:r>
            <a:r>
              <a:rPr lang="pl-PL" dirty="0"/>
              <a:t> in </a:t>
            </a:r>
            <a:r>
              <a:rPr lang="pl-PL" dirty="0" err="1"/>
              <a:t>miocytes</a:t>
            </a:r>
            <a:r>
              <a:rPr lang="pl-PL" dirty="0"/>
              <a:t>! Role of </a:t>
            </a:r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err="1"/>
              <a:t>cells</a:t>
            </a:r>
            <a:r>
              <a:rPr lang="pl-PL" dirty="0"/>
              <a:t> in </a:t>
            </a:r>
            <a:r>
              <a:rPr lang="pl-PL" dirty="0" err="1"/>
              <a:t>disease</a:t>
            </a:r>
            <a:r>
              <a:rPr lang="pl-PL" dirty="0"/>
              <a:t> </a:t>
            </a:r>
            <a:r>
              <a:rPr lang="pl-PL" dirty="0" err="1"/>
              <a:t>progression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54062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888964-9023-DE9E-9BFD-ED6016066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Transriptional</a:t>
            </a:r>
            <a:r>
              <a:rPr lang="pl-PL" dirty="0"/>
              <a:t> </a:t>
            </a:r>
            <a:r>
              <a:rPr lang="pl-PL" dirty="0" err="1"/>
              <a:t>differences</a:t>
            </a:r>
            <a:r>
              <a:rPr lang="pl-PL" dirty="0"/>
              <a:t> </a:t>
            </a:r>
            <a:r>
              <a:rPr lang="pl-PL" dirty="0" err="1"/>
              <a:t>between</a:t>
            </a:r>
            <a:r>
              <a:rPr lang="pl-PL" dirty="0"/>
              <a:t> DMD and </a:t>
            </a:r>
            <a:r>
              <a:rPr lang="pl-PL" dirty="0" err="1"/>
              <a:t>healthy</a:t>
            </a:r>
            <a:r>
              <a:rPr lang="pl-PL" dirty="0"/>
              <a:t> controls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A64607C-9046-7261-0B21-1D8ED30D1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27 </a:t>
            </a:r>
            <a:r>
              <a:rPr lang="pl-PL" dirty="0" err="1"/>
              <a:t>total</a:t>
            </a:r>
            <a:r>
              <a:rPr lang="pl-PL" dirty="0"/>
              <a:t> </a:t>
            </a:r>
            <a:r>
              <a:rPr lang="pl-PL" dirty="0" err="1"/>
              <a:t>muscle</a:t>
            </a:r>
            <a:r>
              <a:rPr lang="pl-PL" dirty="0"/>
              <a:t> </a:t>
            </a:r>
            <a:r>
              <a:rPr lang="pl-PL" dirty="0" err="1"/>
              <a:t>smaples</a:t>
            </a:r>
            <a:r>
              <a:rPr lang="pl-PL" dirty="0"/>
              <a:t> form 14 </a:t>
            </a:r>
            <a:r>
              <a:rPr lang="pl-PL" dirty="0" err="1"/>
              <a:t>individuals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9586 </a:t>
            </a:r>
            <a:r>
              <a:rPr lang="pl-PL" dirty="0" err="1"/>
              <a:t>differently</a:t>
            </a:r>
            <a:r>
              <a:rPr lang="pl-PL" dirty="0"/>
              <a:t> </a:t>
            </a:r>
            <a:r>
              <a:rPr lang="pl-PL" dirty="0" err="1"/>
              <a:t>expressed</a:t>
            </a:r>
            <a:r>
              <a:rPr lang="pl-PL" dirty="0"/>
              <a:t> </a:t>
            </a:r>
            <a:r>
              <a:rPr lang="pl-PL" dirty="0" err="1"/>
              <a:t>genes</a:t>
            </a:r>
            <a:r>
              <a:rPr lang="pl-PL" dirty="0"/>
              <a:t> (</a:t>
            </a:r>
            <a:r>
              <a:rPr lang="pl-PL" dirty="0" err="1"/>
              <a:t>compared</a:t>
            </a:r>
            <a:r>
              <a:rPr lang="pl-PL" dirty="0"/>
              <a:t> to </a:t>
            </a:r>
            <a:r>
              <a:rPr lang="pl-PL" dirty="0" err="1"/>
              <a:t>only</a:t>
            </a:r>
            <a:r>
              <a:rPr lang="pl-PL" dirty="0"/>
              <a:t> ~600 in </a:t>
            </a:r>
            <a:r>
              <a:rPr lang="pl-PL" dirty="0" err="1"/>
              <a:t>original</a:t>
            </a:r>
            <a:r>
              <a:rPr lang="pl-PL" dirty="0"/>
              <a:t> </a:t>
            </a:r>
            <a:r>
              <a:rPr lang="pl-PL" dirty="0" err="1"/>
              <a:t>paper</a:t>
            </a:r>
            <a:r>
              <a:rPr lang="pl-PL" dirty="0"/>
              <a:t>)</a:t>
            </a:r>
          </a:p>
          <a:p>
            <a:endParaRPr lang="pl-PL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9A4A708-818B-E8BA-B693-4E522A2A0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8218" y="2875226"/>
            <a:ext cx="4030150" cy="6796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LFC &gt; 0 (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: 5046, 13% LFC &lt; 0 (down) : 4540, 11% 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782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DCB64C-F4D7-3D9F-1C23-7BF0F92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DMD and </a:t>
            </a:r>
            <a:r>
              <a:rPr lang="pl-PL" dirty="0" err="1"/>
              <a:t>healthy</a:t>
            </a:r>
            <a:r>
              <a:rPr lang="pl-PL" dirty="0"/>
              <a:t> controls</a:t>
            </a:r>
          </a:p>
        </p:txBody>
      </p:sp>
      <p:pic>
        <p:nvPicPr>
          <p:cNvPr id="5" name="Symbol zastępczy zawartości 4" descr="Obraz zawierający tekst, zrzut ekranu, diagram, linia&#10;&#10;Opis wygenerowany automatycznie">
            <a:extLst>
              <a:ext uri="{FF2B5EF4-FFF2-40B4-BE49-F238E27FC236}">
                <a16:creationId xmlns:a16="http://schemas.microsoft.com/office/drawing/2014/main" id="{95BB3C8C-6267-6E22-898B-057CEC1ED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38300"/>
            <a:ext cx="5013960" cy="3581400"/>
          </a:xfrm>
        </p:spPr>
      </p:pic>
      <p:pic>
        <p:nvPicPr>
          <p:cNvPr id="7" name="Grafika 6">
            <a:extLst>
              <a:ext uri="{FF2B5EF4-FFF2-40B4-BE49-F238E27FC236}">
                <a16:creationId xmlns:a16="http://schemas.microsoft.com/office/drawing/2014/main" id="{A230D6D5-CE6B-DAF8-B427-C1F25BB72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6985" y="1638299"/>
            <a:ext cx="4775201" cy="3581401"/>
          </a:xfrm>
          <a:prstGeom prst="rect">
            <a:avLst/>
          </a:prstGeom>
        </p:spPr>
      </p:pic>
      <p:sp>
        <p:nvSpPr>
          <p:cNvPr id="8" name="Symbol zastępczy zawartości 2">
            <a:extLst>
              <a:ext uri="{FF2B5EF4-FFF2-40B4-BE49-F238E27FC236}">
                <a16:creationId xmlns:a16="http://schemas.microsoft.com/office/drawing/2014/main" id="{79F20C52-4DF2-B1D2-8C54-2E35810DA75E}"/>
              </a:ext>
            </a:extLst>
          </p:cNvPr>
          <p:cNvSpPr txBox="1">
            <a:spLocks/>
          </p:cNvSpPr>
          <p:nvPr/>
        </p:nvSpPr>
        <p:spPr>
          <a:xfrm>
            <a:off x="1584960" y="515112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err="1"/>
              <a:t>Strong</a:t>
            </a:r>
            <a:r>
              <a:rPr lang="pl-PL" dirty="0"/>
              <a:t> </a:t>
            </a:r>
            <a:r>
              <a:rPr lang="pl-PL" dirty="0" err="1"/>
              <a:t>batch</a:t>
            </a:r>
            <a:r>
              <a:rPr lang="pl-PL" dirty="0"/>
              <a:t> </a:t>
            </a:r>
            <a:r>
              <a:rPr lang="pl-PL" dirty="0" err="1"/>
              <a:t>effect</a:t>
            </a:r>
            <a:r>
              <a:rPr lang="pl-PL" dirty="0"/>
              <a:t> – </a:t>
            </a:r>
            <a:r>
              <a:rPr lang="pl-PL" dirty="0" err="1"/>
              <a:t>only</a:t>
            </a:r>
            <a:r>
              <a:rPr lang="pl-PL" dirty="0"/>
              <a:t> </a:t>
            </a:r>
            <a:r>
              <a:rPr lang="pl-PL" dirty="0" err="1"/>
              <a:t>males</a:t>
            </a:r>
            <a:r>
              <a:rPr lang="pl-PL" dirty="0"/>
              <a:t> in DMD </a:t>
            </a:r>
            <a:r>
              <a:rPr lang="pl-PL" dirty="0" err="1"/>
              <a:t>group</a:t>
            </a:r>
            <a:r>
              <a:rPr lang="pl-PL" dirty="0"/>
              <a:t>, </a:t>
            </a:r>
            <a:r>
              <a:rPr lang="pl-PL" dirty="0" err="1"/>
              <a:t>children</a:t>
            </a:r>
            <a:r>
              <a:rPr lang="pl-PL" dirty="0"/>
              <a:t> in DMD and </a:t>
            </a:r>
            <a:r>
              <a:rPr lang="pl-PL" dirty="0" err="1"/>
              <a:t>adults</a:t>
            </a:r>
            <a:r>
              <a:rPr lang="pl-PL" dirty="0"/>
              <a:t> in </a:t>
            </a:r>
            <a:r>
              <a:rPr lang="pl-PL" dirty="0" err="1"/>
              <a:t>healthy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93102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C847BB52-76A4-0875-63A4-F2377F601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770538"/>
              </p:ext>
            </p:extLst>
          </p:nvPr>
        </p:nvGraphicFramePr>
        <p:xfrm>
          <a:off x="1148860" y="1428750"/>
          <a:ext cx="11088000" cy="47830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0309">
                  <a:extLst>
                    <a:ext uri="{9D8B030D-6E8A-4147-A177-3AD203B41FA5}">
                      <a16:colId xmlns:a16="http://schemas.microsoft.com/office/drawing/2014/main" val="2459081889"/>
                    </a:ext>
                  </a:extLst>
                </a:gridCol>
                <a:gridCol w="1323691">
                  <a:extLst>
                    <a:ext uri="{9D8B030D-6E8A-4147-A177-3AD203B41FA5}">
                      <a16:colId xmlns:a16="http://schemas.microsoft.com/office/drawing/2014/main" val="3525850691"/>
                    </a:ext>
                  </a:extLst>
                </a:gridCol>
                <a:gridCol w="1138155">
                  <a:extLst>
                    <a:ext uri="{9D8B030D-6E8A-4147-A177-3AD203B41FA5}">
                      <a16:colId xmlns:a16="http://schemas.microsoft.com/office/drawing/2014/main" val="2742766185"/>
                    </a:ext>
                  </a:extLst>
                </a:gridCol>
                <a:gridCol w="4405845">
                  <a:extLst>
                    <a:ext uri="{9D8B030D-6E8A-4147-A177-3AD203B41FA5}">
                      <a16:colId xmlns:a16="http://schemas.microsoft.com/office/drawing/2014/main" val="2415543982"/>
                    </a:ext>
                  </a:extLst>
                </a:gridCol>
              </a:tblGrid>
              <a:tr h="366572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</a:rPr>
                        <a:t>Description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787" marR="2787" marT="2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</a:rPr>
                        <a:t>p.adjust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787" marR="2787" marT="2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</a:rPr>
                        <a:t>qvalue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787" marR="2787" marT="2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</a:rPr>
                        <a:t>geneID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787" marR="2787" marT="2787" marB="0" anchor="b"/>
                </a:tc>
                <a:extLst>
                  <a:ext uri="{0D108BD9-81ED-4DB2-BD59-A6C34878D82A}">
                    <a16:rowId xmlns:a16="http://schemas.microsoft.com/office/drawing/2014/main" val="3935285084"/>
                  </a:ext>
                </a:extLst>
              </a:tr>
              <a:tr h="630920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</a:rPr>
                        <a:t>epithelial cell proliferation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787" marR="2787" marT="27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u="none" strike="noStrike">
                          <a:effectLst/>
                        </a:rPr>
                        <a:t>1.56E-05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787" marR="2787" marT="27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u="none" strike="noStrike">
                          <a:effectLst/>
                        </a:rPr>
                        <a:t>1.29E-05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787" marR="2787" marT="2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</a:rPr>
                        <a:t>TNMD/KRIT1/BAD/WNT16/CFLAR/ARX/DLX6/CCL26/PAX6/BTK/ALOX5/BID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787" marR="2787" marT="2787" marB="0" anchor="b"/>
                </a:tc>
                <a:extLst>
                  <a:ext uri="{0D108BD9-81ED-4DB2-BD59-A6C34878D82A}">
                    <a16:rowId xmlns:a16="http://schemas.microsoft.com/office/drawing/2014/main" val="206386249"/>
                  </a:ext>
                </a:extLst>
              </a:tr>
              <a:tr h="630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mitotic cell cycle phase transition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787" marR="2787" marT="27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u="none" strike="noStrike">
                          <a:effectLst/>
                        </a:rPr>
                        <a:t>1.56E-05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787" marR="2787" marT="27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u="none" strike="noStrike">
                          <a:effectLst/>
                        </a:rPr>
                        <a:t>1.29E-05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787" marR="2787" marT="2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</a:rPr>
                        <a:t>MAD1L1/CDC27/KMT2E/USH1C/DBF4/E2F2/PKD1/ZNF207/DPF1/ANLN/BRCA1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787" marR="2787" marT="2787" marB="0" anchor="b"/>
                </a:tc>
                <a:extLst>
                  <a:ext uri="{0D108BD9-81ED-4DB2-BD59-A6C34878D82A}">
                    <a16:rowId xmlns:a16="http://schemas.microsoft.com/office/drawing/2014/main" val="3882120563"/>
                  </a:ext>
                </a:extLst>
              </a:tr>
              <a:tr h="630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regulation of nervous system development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787" marR="2787" marT="27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u="none" strike="noStrike" dirty="0">
                          <a:effectLst/>
                        </a:rPr>
                        <a:t>1.56E-05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787" marR="2787" marT="27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u="none" strike="noStrike">
                          <a:effectLst/>
                        </a:rPr>
                        <a:t>1.29E-05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787" marR="2787" marT="2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</a:rPr>
                        <a:t>SEMA3F/PLXND1/KDM1A/SOX8/TMEM98/ABCC8/CX3CL1/IFRD1/CDKL3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787" marR="2787" marT="2787" marB="0" anchor="b"/>
                </a:tc>
                <a:extLst>
                  <a:ext uri="{0D108BD9-81ED-4DB2-BD59-A6C34878D82A}">
                    <a16:rowId xmlns:a16="http://schemas.microsoft.com/office/drawing/2014/main" val="3899688779"/>
                  </a:ext>
                </a:extLst>
              </a:tr>
              <a:tr h="630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regulation of cell cycle phase transition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787" marR="2787" marT="27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u="none" strike="noStrike">
                          <a:effectLst/>
                        </a:rPr>
                        <a:t>1.56E-05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787" marR="2787" marT="27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u="none" strike="noStrike">
                          <a:effectLst/>
                        </a:rPr>
                        <a:t>1.29E-05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787" marR="2787" marT="2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 dirty="0">
                          <a:effectLst/>
                        </a:rPr>
                        <a:t>MAD1L1/KMT2E/DBF4/PAF1/CRY1/PKD1/METTL13/ZNF207/DPF1/ANLN/BRCA1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787" marR="2787" marT="2787" marB="0" anchor="b"/>
                </a:tc>
                <a:extLst>
                  <a:ext uri="{0D108BD9-81ED-4DB2-BD59-A6C34878D82A}">
                    <a16:rowId xmlns:a16="http://schemas.microsoft.com/office/drawing/2014/main" val="561758698"/>
                  </a:ext>
                </a:extLst>
              </a:tr>
              <a:tr h="630920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</a:rPr>
                        <a:t>lipid transport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787" marR="2787" marT="27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u="none" strike="noStrike">
                          <a:effectLst/>
                        </a:rPr>
                        <a:t>1.56E-05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787" marR="2787" marT="27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u="none" strike="noStrike">
                          <a:effectLst/>
                        </a:rPr>
                        <a:t>1.29E-05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787" marR="2787" marT="2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</a:rPr>
                        <a:t>CFTR/SLC4A1/PON1/CROT/ABCB4/OSBPL7/NOS2/CRY1/STARD3NL/SYT7/NPC1L1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787" marR="2787" marT="2787" marB="0" anchor="b"/>
                </a:tc>
                <a:extLst>
                  <a:ext uri="{0D108BD9-81ED-4DB2-BD59-A6C34878D82A}">
                    <a16:rowId xmlns:a16="http://schemas.microsoft.com/office/drawing/2014/main" val="2507921235"/>
                  </a:ext>
                </a:extLst>
              </a:tr>
              <a:tr h="630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regulation of neuron projection development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787" marR="2787" marT="27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u="none" strike="noStrike">
                          <a:effectLst/>
                        </a:rPr>
                        <a:t>1.56E-05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787" marR="2787" marT="27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u="none" strike="noStrike">
                          <a:effectLst/>
                        </a:rPr>
                        <a:t>1.29E-05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787" marR="2787" marT="2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</a:rPr>
                        <a:t>SEMA3F/HECW1/CFLAR/SARM1/PLXND1/CD38/FKBP4/KDM1A/ARHGAP33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787" marR="2787" marT="2787" marB="0" anchor="b"/>
                </a:tc>
                <a:extLst>
                  <a:ext uri="{0D108BD9-81ED-4DB2-BD59-A6C34878D82A}">
                    <a16:rowId xmlns:a16="http://schemas.microsoft.com/office/drawing/2014/main" val="366785511"/>
                  </a:ext>
                </a:extLst>
              </a:tr>
              <a:tr h="630920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</a:rPr>
                        <a:t>embryonic organ development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787" marR="2787" marT="27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u="none" strike="noStrike">
                          <a:effectLst/>
                        </a:rPr>
                        <a:t>1.56E-05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787" marR="2787" marT="27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u="none" strike="noStrike">
                          <a:effectLst/>
                        </a:rPr>
                        <a:t>1.29E-05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787" marR="2787" marT="2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 dirty="0">
                          <a:effectLst/>
                        </a:rPr>
                        <a:t>WNT16/DVL2/HOXA11/DLX6/USH1C/PAX6/TEAD3/PKD1/FUZ/MKS1/ERCC1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787" marR="2787" marT="2787" marB="0" anchor="b"/>
                </a:tc>
                <a:extLst>
                  <a:ext uri="{0D108BD9-81ED-4DB2-BD59-A6C34878D82A}">
                    <a16:rowId xmlns:a16="http://schemas.microsoft.com/office/drawing/2014/main" val="1773874391"/>
                  </a:ext>
                </a:extLst>
              </a:tr>
            </a:tbl>
          </a:graphicData>
        </a:graphic>
      </p:graphicFrame>
      <p:sp>
        <p:nvSpPr>
          <p:cNvPr id="3" name="Tytuł 2">
            <a:extLst>
              <a:ext uri="{FF2B5EF4-FFF2-40B4-BE49-F238E27FC236}">
                <a16:creationId xmlns:a16="http://schemas.microsoft.com/office/drawing/2014/main" id="{8C790682-E2D4-53FB-258A-AD6E1188B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9601200" cy="1485900"/>
          </a:xfrm>
        </p:spPr>
        <p:txBody>
          <a:bodyPr/>
          <a:lstStyle/>
          <a:p>
            <a:r>
              <a:rPr lang="pl-PL" dirty="0"/>
              <a:t>GO </a:t>
            </a:r>
            <a:r>
              <a:rPr lang="pl-PL" dirty="0" err="1"/>
              <a:t>Biological</a:t>
            </a:r>
            <a:r>
              <a:rPr lang="pl-PL" dirty="0"/>
              <a:t> </a:t>
            </a:r>
            <a:r>
              <a:rPr lang="pl-PL" dirty="0" err="1"/>
              <a:t>processes</a:t>
            </a:r>
            <a:endParaRPr lang="pl-PL" dirty="0"/>
          </a:p>
        </p:txBody>
      </p:sp>
      <p:sp>
        <p:nvSpPr>
          <p:cNvPr id="5" name="Tytuł 2">
            <a:extLst>
              <a:ext uri="{FF2B5EF4-FFF2-40B4-BE49-F238E27FC236}">
                <a16:creationId xmlns:a16="http://schemas.microsoft.com/office/drawing/2014/main" id="{33DC64F1-EB9B-59A0-B6E4-65A8051687CE}"/>
              </a:ext>
            </a:extLst>
          </p:cNvPr>
          <p:cNvSpPr txBox="1">
            <a:spLocks/>
          </p:cNvSpPr>
          <p:nvPr/>
        </p:nvSpPr>
        <p:spPr>
          <a:xfrm>
            <a:off x="1371599" y="685800"/>
            <a:ext cx="9821119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/>
              <a:t>GO Biological processes: DMD vs control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59647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8C790682-E2D4-53FB-258A-AD6E1188B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9821119" cy="1485900"/>
          </a:xfrm>
        </p:spPr>
        <p:txBody>
          <a:bodyPr/>
          <a:lstStyle/>
          <a:p>
            <a:r>
              <a:rPr lang="pl-PL" dirty="0"/>
              <a:t>GO </a:t>
            </a:r>
            <a:r>
              <a:rPr lang="pl-PL" dirty="0" err="1"/>
              <a:t>Biological</a:t>
            </a:r>
            <a:r>
              <a:rPr lang="pl-PL" dirty="0"/>
              <a:t> </a:t>
            </a:r>
            <a:r>
              <a:rPr lang="pl-PL" dirty="0" err="1"/>
              <a:t>processes</a:t>
            </a:r>
            <a:r>
              <a:rPr lang="pl-PL" dirty="0"/>
              <a:t>: DMD vs </a:t>
            </a:r>
            <a:r>
              <a:rPr lang="pl-PL" dirty="0" err="1"/>
              <a:t>control</a:t>
            </a:r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E24BD9D-F8B7-15F7-6EF5-C28A8E935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err="1"/>
              <a:t>processes</a:t>
            </a:r>
            <a:r>
              <a:rPr lang="pl-PL" dirty="0"/>
              <a:t> </a:t>
            </a:r>
            <a:r>
              <a:rPr lang="pl-PL" dirty="0" err="1"/>
              <a:t>than</a:t>
            </a:r>
            <a:r>
              <a:rPr lang="pl-PL" dirty="0"/>
              <a:t> TA vs VL</a:t>
            </a:r>
          </a:p>
          <a:p>
            <a:r>
              <a:rPr lang="pl-PL" dirty="0" err="1"/>
              <a:t>Regulation</a:t>
            </a:r>
            <a:r>
              <a:rPr lang="pl-PL" dirty="0"/>
              <a:t> of </a:t>
            </a:r>
            <a:r>
              <a:rPr lang="pl-PL" dirty="0" err="1"/>
              <a:t>metabolism</a:t>
            </a:r>
            <a:r>
              <a:rPr lang="pl-PL" dirty="0"/>
              <a:t> and </a:t>
            </a:r>
            <a:r>
              <a:rPr lang="pl-PL" dirty="0" err="1"/>
              <a:t>cell</a:t>
            </a:r>
            <a:r>
              <a:rPr lang="pl-PL" dirty="0"/>
              <a:t> </a:t>
            </a:r>
            <a:r>
              <a:rPr lang="pl-PL" dirty="0" err="1"/>
              <a:t>cycle</a:t>
            </a:r>
            <a:r>
              <a:rPr lang="pl-PL" dirty="0"/>
              <a:t> (</a:t>
            </a:r>
            <a:r>
              <a:rPr lang="pl-PL" dirty="0" err="1"/>
              <a:t>compared</a:t>
            </a:r>
            <a:r>
              <a:rPr lang="pl-PL" dirty="0"/>
              <a:t> to </a:t>
            </a:r>
            <a:r>
              <a:rPr lang="pl-PL" dirty="0" err="1"/>
              <a:t>muscle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processes</a:t>
            </a:r>
            <a:r>
              <a:rPr lang="pl-PL" dirty="0"/>
              <a:t>)</a:t>
            </a:r>
          </a:p>
          <a:p>
            <a:r>
              <a:rPr lang="pl-PL" dirty="0" err="1"/>
              <a:t>Predomninace</a:t>
            </a:r>
            <a:r>
              <a:rPr lang="pl-PL" dirty="0"/>
              <a:t> of </a:t>
            </a:r>
            <a:r>
              <a:rPr lang="pl-PL" dirty="0" err="1"/>
              <a:t>cells</a:t>
            </a:r>
            <a:r>
              <a:rPr lang="pl-PL" dirty="0"/>
              <a:t>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than</a:t>
            </a:r>
            <a:r>
              <a:rPr lang="pl-PL" dirty="0"/>
              <a:t> </a:t>
            </a:r>
            <a:r>
              <a:rPr lang="pl-PL" dirty="0" err="1"/>
              <a:t>miocytes</a:t>
            </a:r>
            <a:endParaRPr lang="pl-PL" dirty="0"/>
          </a:p>
          <a:p>
            <a:endParaRPr lang="pl-PL" dirty="0"/>
          </a:p>
        </p:txBody>
      </p:sp>
      <p:grpSp>
        <p:nvGrpSpPr>
          <p:cNvPr id="12" name="Grupa 11">
            <a:extLst>
              <a:ext uri="{FF2B5EF4-FFF2-40B4-BE49-F238E27FC236}">
                <a16:creationId xmlns:a16="http://schemas.microsoft.com/office/drawing/2014/main" id="{A6C686F8-24E3-4A86-6B82-338D68E465D5}"/>
              </a:ext>
            </a:extLst>
          </p:cNvPr>
          <p:cNvGrpSpPr/>
          <p:nvPr/>
        </p:nvGrpSpPr>
        <p:grpSpPr>
          <a:xfrm>
            <a:off x="2759113" y="3646025"/>
            <a:ext cx="7046090" cy="3044142"/>
            <a:chOff x="1836033" y="3692324"/>
            <a:chExt cx="7046090" cy="3044142"/>
          </a:xfrm>
        </p:grpSpPr>
        <p:sp>
          <p:nvSpPr>
            <p:cNvPr id="5" name="Owal 4">
              <a:extLst>
                <a:ext uri="{FF2B5EF4-FFF2-40B4-BE49-F238E27FC236}">
                  <a16:creationId xmlns:a16="http://schemas.microsoft.com/office/drawing/2014/main" id="{BE55CD27-819C-3C99-3AF8-A234D198F702}"/>
                </a:ext>
              </a:extLst>
            </p:cNvPr>
            <p:cNvSpPr/>
            <p:nvPr/>
          </p:nvSpPr>
          <p:spPr>
            <a:xfrm>
              <a:off x="2801073" y="3692324"/>
              <a:ext cx="3044142" cy="304414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" name="Owal 5">
              <a:extLst>
                <a:ext uri="{FF2B5EF4-FFF2-40B4-BE49-F238E27FC236}">
                  <a16:creationId xmlns:a16="http://schemas.microsoft.com/office/drawing/2014/main" id="{67239D49-0C1E-5CF9-618F-D16B3ED95F3A}"/>
                </a:ext>
              </a:extLst>
            </p:cNvPr>
            <p:cNvSpPr/>
            <p:nvPr/>
          </p:nvSpPr>
          <p:spPr>
            <a:xfrm>
              <a:off x="4780344" y="4076700"/>
              <a:ext cx="2349661" cy="234966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9BD15940-E1F7-07C5-353E-58792835425E}"/>
                </a:ext>
              </a:extLst>
            </p:cNvPr>
            <p:cNvSpPr txBox="1"/>
            <p:nvPr/>
          </p:nvSpPr>
          <p:spPr>
            <a:xfrm>
              <a:off x="3727047" y="5029729"/>
              <a:ext cx="1192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6720</a:t>
              </a:r>
            </a:p>
          </p:txBody>
        </p:sp>
        <p:sp>
          <p:nvSpPr>
            <p:cNvPr id="8" name="pole tekstowe 7">
              <a:extLst>
                <a:ext uri="{FF2B5EF4-FFF2-40B4-BE49-F238E27FC236}">
                  <a16:creationId xmlns:a16="http://schemas.microsoft.com/office/drawing/2014/main" id="{19B468F8-519B-368D-8A9E-26BCB13416D5}"/>
                </a:ext>
              </a:extLst>
            </p:cNvPr>
            <p:cNvSpPr txBox="1"/>
            <p:nvPr/>
          </p:nvSpPr>
          <p:spPr>
            <a:xfrm>
              <a:off x="5007497" y="5029729"/>
              <a:ext cx="1192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1307</a:t>
              </a:r>
            </a:p>
          </p:txBody>
        </p:sp>
        <p:sp>
          <p:nvSpPr>
            <p:cNvPr id="9" name="pole tekstowe 8">
              <a:extLst>
                <a:ext uri="{FF2B5EF4-FFF2-40B4-BE49-F238E27FC236}">
                  <a16:creationId xmlns:a16="http://schemas.microsoft.com/office/drawing/2014/main" id="{C2F36726-8E5F-3AD2-4895-CEF7FB3DC8A9}"/>
                </a:ext>
              </a:extLst>
            </p:cNvPr>
            <p:cNvSpPr txBox="1"/>
            <p:nvPr/>
          </p:nvSpPr>
          <p:spPr>
            <a:xfrm>
              <a:off x="6080566" y="5029729"/>
              <a:ext cx="1192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1150</a:t>
              </a:r>
            </a:p>
          </p:txBody>
        </p:sp>
        <p:sp>
          <p:nvSpPr>
            <p:cNvPr id="10" name="pole tekstowe 9">
              <a:extLst>
                <a:ext uri="{FF2B5EF4-FFF2-40B4-BE49-F238E27FC236}">
                  <a16:creationId xmlns:a16="http://schemas.microsoft.com/office/drawing/2014/main" id="{171BA595-8E16-580A-D172-EE22C10FF47B}"/>
                </a:ext>
              </a:extLst>
            </p:cNvPr>
            <p:cNvSpPr txBox="1"/>
            <p:nvPr/>
          </p:nvSpPr>
          <p:spPr>
            <a:xfrm>
              <a:off x="1836033" y="5029729"/>
              <a:ext cx="1192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TA - VL</a:t>
              </a:r>
            </a:p>
          </p:txBody>
        </p:sp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D2CF0C37-3715-0934-F837-AD53F8A2FF4E}"/>
                </a:ext>
              </a:extLst>
            </p:cNvPr>
            <p:cNvSpPr txBox="1"/>
            <p:nvPr/>
          </p:nvSpPr>
          <p:spPr>
            <a:xfrm>
              <a:off x="7228389" y="5029729"/>
              <a:ext cx="1653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DMD - </a:t>
              </a:r>
              <a:r>
                <a:rPr lang="pl-PL" dirty="0" err="1"/>
                <a:t>control</a:t>
              </a:r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67152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3D0DD170-219A-9DCE-A09B-65C46D87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D30CDC44-BD81-DEA2-71CA-B6502B7BE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Duchenne</a:t>
            </a:r>
            <a:r>
              <a:rPr lang="pl-PL" dirty="0"/>
              <a:t> </a:t>
            </a:r>
            <a:r>
              <a:rPr lang="pl-PL" dirty="0" err="1"/>
              <a:t>Muscular</a:t>
            </a:r>
            <a:r>
              <a:rPr lang="pl-PL" dirty="0"/>
              <a:t> </a:t>
            </a:r>
            <a:r>
              <a:rPr lang="pl-PL" dirty="0" err="1"/>
              <a:t>Dystrophy</a:t>
            </a:r>
            <a:r>
              <a:rPr lang="pl-PL" dirty="0"/>
              <a:t> – most </a:t>
            </a:r>
            <a:r>
              <a:rPr lang="en-GB" dirty="0"/>
              <a:t>common</a:t>
            </a:r>
            <a:r>
              <a:rPr lang="pl-PL" dirty="0"/>
              <a:t> </a:t>
            </a:r>
            <a:r>
              <a:rPr lang="pl-PL" dirty="0" err="1"/>
              <a:t>childhood</a:t>
            </a:r>
            <a:r>
              <a:rPr lang="pl-PL" dirty="0"/>
              <a:t> </a:t>
            </a:r>
            <a:r>
              <a:rPr lang="pl-PL" dirty="0" err="1"/>
              <a:t>onset</a:t>
            </a:r>
            <a:r>
              <a:rPr lang="pl-PL" dirty="0"/>
              <a:t> </a:t>
            </a:r>
            <a:r>
              <a:rPr lang="pl-PL" dirty="0" err="1"/>
              <a:t>dystrophy</a:t>
            </a:r>
            <a:endParaRPr lang="pl-PL" dirty="0"/>
          </a:p>
          <a:p>
            <a:r>
              <a:rPr lang="pl-PL" dirty="0" err="1"/>
              <a:t>Caused</a:t>
            </a:r>
            <a:r>
              <a:rPr lang="pl-PL" dirty="0"/>
              <a:t> by a single </a:t>
            </a:r>
            <a:r>
              <a:rPr lang="pl-PL" dirty="0" err="1"/>
              <a:t>gene</a:t>
            </a:r>
            <a:r>
              <a:rPr lang="pl-PL" dirty="0"/>
              <a:t> </a:t>
            </a:r>
            <a:r>
              <a:rPr lang="pl-PL" dirty="0" err="1"/>
              <a:t>mutation</a:t>
            </a:r>
            <a:r>
              <a:rPr lang="pl-PL" dirty="0"/>
              <a:t> in </a:t>
            </a:r>
            <a:r>
              <a:rPr lang="pl-PL" i="1" dirty="0"/>
              <a:t>DMD, </a:t>
            </a:r>
            <a:r>
              <a:rPr lang="pl-PL" dirty="0" err="1"/>
              <a:t>dystrophin</a:t>
            </a:r>
            <a:r>
              <a:rPr lang="pl-PL" dirty="0"/>
              <a:t> </a:t>
            </a:r>
            <a:r>
              <a:rPr lang="pl-PL" dirty="0" err="1"/>
              <a:t>coding</a:t>
            </a:r>
            <a:r>
              <a:rPr lang="pl-PL" dirty="0"/>
              <a:t> </a:t>
            </a:r>
            <a:r>
              <a:rPr lang="pl-PL" dirty="0" err="1"/>
              <a:t>gene</a:t>
            </a:r>
            <a:endParaRPr lang="pl-PL" dirty="0"/>
          </a:p>
          <a:p>
            <a:r>
              <a:rPr lang="pl-PL" dirty="0" err="1"/>
              <a:t>Miofibers</a:t>
            </a:r>
            <a:r>
              <a:rPr lang="pl-PL" dirty="0"/>
              <a:t> </a:t>
            </a:r>
            <a:r>
              <a:rPr lang="pl-PL" dirty="0" err="1"/>
              <a:t>death</a:t>
            </a:r>
            <a:r>
              <a:rPr lang="pl-PL" dirty="0"/>
              <a:t> and </a:t>
            </a:r>
            <a:r>
              <a:rPr lang="pl-PL" dirty="0" err="1"/>
              <a:t>fibrosis</a:t>
            </a:r>
            <a:endParaRPr lang="pl-PL" dirty="0"/>
          </a:p>
          <a:p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err="1"/>
              <a:t>progression</a:t>
            </a:r>
            <a:endParaRPr lang="pl-PL" dirty="0"/>
          </a:p>
          <a:p>
            <a:r>
              <a:rPr lang="pl-PL" dirty="0" err="1">
                <a:solidFill>
                  <a:schemeClr val="tx2"/>
                </a:solidFill>
              </a:rPr>
              <a:t>Genetic</a:t>
            </a:r>
            <a:r>
              <a:rPr lang="pl-PL" dirty="0">
                <a:solidFill>
                  <a:schemeClr val="tx2"/>
                </a:solidFill>
              </a:rPr>
              <a:t>, </a:t>
            </a:r>
            <a:r>
              <a:rPr lang="pl-PL" dirty="0" err="1">
                <a:solidFill>
                  <a:schemeClr val="tx2"/>
                </a:solidFill>
              </a:rPr>
              <a:t>yet</a:t>
            </a:r>
            <a:r>
              <a:rPr lang="pl-PL" dirty="0">
                <a:solidFill>
                  <a:schemeClr val="tx2"/>
                </a:solidFill>
              </a:rPr>
              <a:t> 1/3 </a:t>
            </a:r>
            <a:r>
              <a:rPr lang="pl-PL" dirty="0" err="1">
                <a:solidFill>
                  <a:schemeClr val="tx2"/>
                </a:solidFill>
              </a:rPr>
              <a:t>is</a:t>
            </a:r>
            <a:r>
              <a:rPr lang="pl-PL" dirty="0">
                <a:solidFill>
                  <a:schemeClr val="tx2"/>
                </a:solidFill>
              </a:rPr>
              <a:t> not </a:t>
            </a:r>
            <a:r>
              <a:rPr lang="pl-PL" dirty="0" err="1">
                <a:solidFill>
                  <a:schemeClr val="tx2"/>
                </a:solidFill>
              </a:rPr>
              <a:t>hereditary</a:t>
            </a:r>
            <a:endParaRPr lang="pl-PL" dirty="0">
              <a:solidFill>
                <a:schemeClr val="tx2"/>
              </a:solidFill>
            </a:endParaRPr>
          </a:p>
          <a:p>
            <a:r>
              <a:rPr lang="pl-PL" dirty="0" err="1">
                <a:solidFill>
                  <a:schemeClr val="tx2"/>
                </a:solidFill>
              </a:rPr>
              <a:t>Some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muscles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are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spared</a:t>
            </a:r>
            <a:endParaRPr lang="pl-PL" dirty="0">
              <a:solidFill>
                <a:schemeClr val="tx2"/>
              </a:solidFill>
            </a:endParaRPr>
          </a:p>
          <a:p>
            <a:r>
              <a:rPr lang="pl-PL" dirty="0" err="1">
                <a:solidFill>
                  <a:schemeClr val="tx2"/>
                </a:solidFill>
              </a:rPr>
              <a:t>Proximal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muscles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are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more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affected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7598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25B28E-0E1C-BA46-A162-47203DC0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Summary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22536D-8415-5DE1-089E-982D6AAD4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It was </a:t>
            </a:r>
            <a:r>
              <a:rPr lang="pl-PL" dirty="0" err="1"/>
              <a:t>possible</a:t>
            </a:r>
            <a:r>
              <a:rPr lang="pl-PL" dirty="0"/>
              <a:t> to </a:t>
            </a:r>
            <a:r>
              <a:rPr lang="pl-PL" dirty="0" err="1"/>
              <a:t>recreate</a:t>
            </a:r>
            <a:r>
              <a:rPr lang="pl-PL" dirty="0"/>
              <a:t> the </a:t>
            </a:r>
            <a:r>
              <a:rPr lang="pl-PL" dirty="0" err="1"/>
              <a:t>study</a:t>
            </a:r>
            <a:endParaRPr lang="pl-PL" dirty="0"/>
          </a:p>
          <a:p>
            <a:r>
              <a:rPr lang="pl-PL" dirty="0" err="1"/>
              <a:t>Slightly</a:t>
            </a:r>
            <a:r>
              <a:rPr lang="pl-PL" dirty="0"/>
              <a:t> </a:t>
            </a:r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err="1"/>
              <a:t>results</a:t>
            </a:r>
            <a:r>
              <a:rPr lang="pl-PL" dirty="0"/>
              <a:t>: </a:t>
            </a:r>
            <a:r>
              <a:rPr lang="pl-PL" dirty="0" err="1"/>
              <a:t>method</a:t>
            </a:r>
            <a:r>
              <a:rPr lang="pl-PL" dirty="0"/>
              <a:t>? </a:t>
            </a:r>
            <a:r>
              <a:rPr lang="pl-PL" dirty="0" err="1"/>
              <a:t>Incomplete</a:t>
            </a:r>
            <a:r>
              <a:rPr lang="pl-PL" dirty="0"/>
              <a:t> data?</a:t>
            </a:r>
          </a:p>
          <a:p>
            <a:r>
              <a:rPr lang="pl-PL" dirty="0" err="1"/>
              <a:t>Identified</a:t>
            </a:r>
            <a:r>
              <a:rPr lang="pl-PL" dirty="0"/>
              <a:t> </a:t>
            </a:r>
            <a:r>
              <a:rPr lang="pl-PL" dirty="0" err="1"/>
              <a:t>many</a:t>
            </a:r>
            <a:r>
              <a:rPr lang="pl-PL" dirty="0"/>
              <a:t> </a:t>
            </a:r>
            <a:r>
              <a:rPr lang="pl-PL" dirty="0" err="1"/>
              <a:t>differentially</a:t>
            </a:r>
            <a:r>
              <a:rPr lang="pl-PL" dirty="0"/>
              <a:t> </a:t>
            </a:r>
            <a:r>
              <a:rPr lang="pl-PL" dirty="0" err="1"/>
              <a:t>expressed</a:t>
            </a:r>
            <a:r>
              <a:rPr lang="pl-PL" dirty="0"/>
              <a:t> </a:t>
            </a:r>
            <a:r>
              <a:rPr lang="pl-PL" dirty="0" err="1"/>
              <a:t>genes</a:t>
            </a:r>
            <a:r>
              <a:rPr lang="pl-PL" dirty="0"/>
              <a:t>, </a:t>
            </a:r>
            <a:r>
              <a:rPr lang="pl-PL" dirty="0" err="1"/>
              <a:t>estimated</a:t>
            </a:r>
            <a:r>
              <a:rPr lang="pl-PL" dirty="0"/>
              <a:t> cel </a:t>
            </a:r>
            <a:r>
              <a:rPr lang="pl-PL" dirty="0" err="1"/>
              <a:t>populations</a:t>
            </a:r>
            <a:r>
              <a:rPr lang="pl-PL" dirty="0"/>
              <a:t> in </a:t>
            </a:r>
            <a:r>
              <a:rPr lang="pl-PL" dirty="0" err="1"/>
              <a:t>bulk</a:t>
            </a:r>
            <a:r>
              <a:rPr lang="pl-PL" dirty="0"/>
              <a:t> RNA</a:t>
            </a:r>
          </a:p>
          <a:p>
            <a:r>
              <a:rPr lang="pl-PL" dirty="0" err="1"/>
              <a:t>Unable</a:t>
            </a:r>
            <a:r>
              <a:rPr lang="pl-PL" dirty="0"/>
              <a:t> to </a:t>
            </a:r>
            <a:r>
              <a:rPr lang="pl-PL" dirty="0" err="1"/>
              <a:t>solve</a:t>
            </a:r>
            <a:r>
              <a:rPr lang="pl-PL" dirty="0"/>
              <a:t> big </a:t>
            </a:r>
            <a:r>
              <a:rPr lang="pl-PL" dirty="0" err="1"/>
              <a:t>drawback</a:t>
            </a:r>
            <a:r>
              <a:rPr lang="pl-PL" dirty="0"/>
              <a:t> of the </a:t>
            </a:r>
            <a:r>
              <a:rPr lang="pl-PL" dirty="0" err="1"/>
              <a:t>study</a:t>
            </a:r>
            <a:r>
              <a:rPr lang="pl-PL" dirty="0"/>
              <a:t>: </a:t>
            </a:r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err="1"/>
              <a:t>age</a:t>
            </a:r>
            <a:r>
              <a:rPr lang="pl-PL" dirty="0"/>
              <a:t> </a:t>
            </a:r>
            <a:r>
              <a:rPr lang="pl-PL" dirty="0" err="1"/>
              <a:t>across</a:t>
            </a:r>
            <a:r>
              <a:rPr lang="pl-PL" dirty="0"/>
              <a:t> </a:t>
            </a:r>
            <a:r>
              <a:rPr lang="pl-PL" dirty="0" err="1"/>
              <a:t>groups</a:t>
            </a:r>
            <a:r>
              <a:rPr lang="pl-PL" dirty="0"/>
              <a:t>, no data for </a:t>
            </a:r>
            <a:r>
              <a:rPr lang="pl-PL" dirty="0" err="1"/>
              <a:t>healthy</a:t>
            </a:r>
            <a:r>
              <a:rPr lang="pl-PL" dirty="0"/>
              <a:t> </a:t>
            </a:r>
            <a:r>
              <a:rPr lang="pl-PL" dirty="0" err="1"/>
              <a:t>children</a:t>
            </a:r>
            <a:r>
              <a:rPr lang="pl-PL" dirty="0"/>
              <a:t> </a:t>
            </a:r>
            <a:r>
              <a:rPr lang="pl-PL" dirty="0" err="1"/>
              <a:t>muscle</a:t>
            </a:r>
            <a:r>
              <a:rPr lang="pl-PL" dirty="0"/>
              <a:t> </a:t>
            </a:r>
            <a:r>
              <a:rPr lang="pl-PL" dirty="0" err="1"/>
              <a:t>biopsies</a:t>
            </a:r>
            <a:r>
              <a:rPr lang="pl-PL" dirty="0"/>
              <a:t>?</a:t>
            </a:r>
          </a:p>
          <a:p>
            <a:r>
              <a:rPr lang="pl-PL" dirty="0"/>
              <a:t>Software: </a:t>
            </a:r>
            <a:r>
              <a:rPr lang="pl-PL" dirty="0" err="1"/>
              <a:t>Salmon</a:t>
            </a:r>
            <a:r>
              <a:rPr lang="pl-PL" dirty="0"/>
              <a:t>, DESeq2, </a:t>
            </a:r>
            <a:r>
              <a:rPr lang="pl-PL" dirty="0" err="1"/>
              <a:t>Seurat</a:t>
            </a:r>
            <a:r>
              <a:rPr lang="pl-PL" dirty="0"/>
              <a:t>, granulator, </a:t>
            </a:r>
            <a:r>
              <a:rPr lang="pl-PL" dirty="0" err="1"/>
              <a:t>clusterProfiler</a:t>
            </a:r>
            <a:r>
              <a:rPr lang="pl-PL" dirty="0"/>
              <a:t> (GO, KEGG)</a:t>
            </a:r>
          </a:p>
          <a:p>
            <a:r>
              <a:rPr lang="pl-PL" dirty="0"/>
              <a:t>NEED FOR MORE PRACTICES TO MAKE RESEARCH REPRODUCTIBLE</a:t>
            </a:r>
          </a:p>
        </p:txBody>
      </p:sp>
    </p:spTree>
    <p:extLst>
      <p:ext uri="{BB962C8B-B14F-4D97-AF65-F5344CB8AC3E}">
        <p14:creationId xmlns:p14="http://schemas.microsoft.com/office/powerpoint/2010/main" val="395179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C540C5-255A-FFD7-B484-FBA770307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pl-PL" dirty="0" err="1"/>
              <a:t>Goals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B945D20-79D2-8DF0-9605-4E4C10327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 fontScale="92500" lnSpcReduction="10000"/>
          </a:bodyPr>
          <a:lstStyle/>
          <a:p>
            <a:r>
              <a:rPr lang="pl-PL" dirty="0" err="1"/>
              <a:t>Goal</a:t>
            </a:r>
            <a:r>
              <a:rPr lang="pl-PL" dirty="0"/>
              <a:t> of the </a:t>
            </a:r>
            <a:r>
              <a:rPr lang="pl-PL" dirty="0" err="1"/>
              <a:t>study</a:t>
            </a:r>
            <a:r>
              <a:rPr lang="pl-PL" dirty="0"/>
              <a:t>: </a:t>
            </a:r>
            <a:r>
              <a:rPr lang="pl-PL" dirty="0" err="1"/>
              <a:t>analyze</a:t>
            </a:r>
            <a:r>
              <a:rPr lang="pl-PL" dirty="0"/>
              <a:t> </a:t>
            </a:r>
            <a:r>
              <a:rPr lang="pl-PL" dirty="0" err="1"/>
              <a:t>transcriptomic</a:t>
            </a:r>
            <a:r>
              <a:rPr lang="pl-PL" dirty="0"/>
              <a:t> </a:t>
            </a:r>
            <a:r>
              <a:rPr lang="pl-PL" dirty="0" err="1"/>
              <a:t>differences</a:t>
            </a:r>
            <a:endParaRPr lang="pl-PL" dirty="0"/>
          </a:p>
          <a:p>
            <a:r>
              <a:rPr lang="pl-PL" dirty="0"/>
              <a:t>My </a:t>
            </a:r>
            <a:r>
              <a:rPr lang="pl-PL" dirty="0" err="1"/>
              <a:t>goal</a:t>
            </a:r>
            <a:r>
              <a:rPr lang="pl-PL" dirty="0"/>
              <a:t>: </a:t>
            </a:r>
            <a:r>
              <a:rPr lang="pl-PL" dirty="0" err="1"/>
              <a:t>rerun</a:t>
            </a:r>
            <a:r>
              <a:rPr lang="pl-PL" dirty="0"/>
              <a:t> the </a:t>
            </a:r>
            <a:r>
              <a:rPr lang="pl-PL" dirty="0" err="1"/>
              <a:t>analysis</a:t>
            </a:r>
            <a:r>
              <a:rPr lang="pl-PL" dirty="0"/>
              <a:t>, </a:t>
            </a:r>
            <a:r>
              <a:rPr lang="pl-PL" dirty="0" err="1"/>
              <a:t>change</a:t>
            </a:r>
            <a:r>
              <a:rPr lang="pl-PL" dirty="0"/>
              <a:t> of </a:t>
            </a:r>
            <a:r>
              <a:rPr lang="pl-PL" dirty="0" err="1"/>
              <a:t>workflow</a:t>
            </a:r>
            <a:r>
              <a:rPr lang="pl-PL" dirty="0"/>
              <a:t> and </a:t>
            </a:r>
            <a:r>
              <a:rPr lang="pl-PL" dirty="0" err="1"/>
              <a:t>tools</a:t>
            </a:r>
            <a:r>
              <a:rPr lang="pl-PL" dirty="0"/>
              <a:t>,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batch</a:t>
            </a:r>
            <a:r>
              <a:rPr lang="pl-PL" dirty="0"/>
              <a:t> </a:t>
            </a:r>
            <a:r>
              <a:rPr lang="pl-PL" dirty="0" err="1"/>
              <a:t>correction</a:t>
            </a:r>
            <a:r>
              <a:rPr lang="pl-PL" dirty="0"/>
              <a:t> and </a:t>
            </a:r>
            <a:r>
              <a:rPr lang="pl-PL" dirty="0" err="1"/>
              <a:t>use</a:t>
            </a:r>
            <a:r>
              <a:rPr lang="pl-PL" dirty="0"/>
              <a:t> of </a:t>
            </a:r>
            <a:r>
              <a:rPr lang="pl-PL" dirty="0" err="1"/>
              <a:t>updated</a:t>
            </a:r>
            <a:r>
              <a:rPr lang="pl-PL" dirty="0"/>
              <a:t> </a:t>
            </a:r>
            <a:r>
              <a:rPr lang="pl-PL" dirty="0" err="1"/>
              <a:t>transcriptome</a:t>
            </a:r>
            <a:r>
              <a:rPr lang="pl-PL" dirty="0"/>
              <a:t> for </a:t>
            </a:r>
            <a:r>
              <a:rPr lang="pl-PL" i="1" dirty="0"/>
              <a:t>H. sapiens</a:t>
            </a:r>
          </a:p>
          <a:p>
            <a:r>
              <a:rPr lang="pl-PL" dirty="0" err="1"/>
              <a:t>Challenges</a:t>
            </a:r>
            <a:r>
              <a:rPr lang="pl-PL" dirty="0"/>
              <a:t>: </a:t>
            </a:r>
            <a:r>
              <a:rPr lang="pl-PL" dirty="0" err="1"/>
              <a:t>authors</a:t>
            </a:r>
            <a:r>
              <a:rPr lang="pl-PL" dirty="0"/>
              <a:t> </a:t>
            </a:r>
            <a:r>
              <a:rPr lang="pl-PL" dirty="0" err="1"/>
              <a:t>described</a:t>
            </a:r>
            <a:r>
              <a:rPr lang="pl-PL" dirty="0"/>
              <a:t> </a:t>
            </a:r>
            <a:r>
              <a:rPr lang="pl-PL" dirty="0" err="1"/>
              <a:t>biological</a:t>
            </a:r>
            <a:r>
              <a:rPr lang="pl-PL" dirty="0"/>
              <a:t> </a:t>
            </a:r>
            <a:r>
              <a:rPr lang="pl-PL" dirty="0" err="1"/>
              <a:t>mehods</a:t>
            </a:r>
            <a:r>
              <a:rPr lang="pl-PL" dirty="0"/>
              <a:t> </a:t>
            </a:r>
            <a:r>
              <a:rPr lang="pl-PL" dirty="0" err="1"/>
              <a:t>very</a:t>
            </a:r>
            <a:r>
              <a:rPr lang="pl-PL" dirty="0"/>
              <a:t> </a:t>
            </a:r>
            <a:r>
              <a:rPr lang="pl-PL" dirty="0" err="1"/>
              <a:t>well</a:t>
            </a:r>
            <a:r>
              <a:rPr lang="pl-PL" dirty="0"/>
              <a:t>, but </a:t>
            </a:r>
            <a:r>
              <a:rPr lang="pl-PL" dirty="0" err="1"/>
              <a:t>very</a:t>
            </a:r>
            <a:r>
              <a:rPr lang="pl-PL" dirty="0"/>
              <a:t> </a:t>
            </a:r>
            <a:r>
              <a:rPr lang="pl-PL" dirty="0" err="1"/>
              <a:t>little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their</a:t>
            </a:r>
            <a:r>
              <a:rPr lang="pl-PL" dirty="0"/>
              <a:t> </a:t>
            </a:r>
            <a:r>
              <a:rPr lang="pl-PL" dirty="0" err="1"/>
              <a:t>bioinformatics</a:t>
            </a:r>
            <a:r>
              <a:rPr lang="pl-PL" dirty="0"/>
              <a:t> </a:t>
            </a:r>
            <a:r>
              <a:rPr lang="pl-PL" dirty="0" err="1"/>
              <a:t>steps</a:t>
            </a:r>
            <a:endParaRPr lang="pl-PL" dirty="0"/>
          </a:p>
        </p:txBody>
      </p:sp>
      <p:pic>
        <p:nvPicPr>
          <p:cNvPr id="4" name="Obraz 3" descr="Obraz zawierający tekst, krąg, zrzut ekranu, diagram&#10;&#10;Opis wygenerowany automatycznie">
            <a:extLst>
              <a:ext uri="{FF2B5EF4-FFF2-40B4-BE49-F238E27FC236}">
                <a16:creationId xmlns:a16="http://schemas.microsoft.com/office/drawing/2014/main" id="{FB3EE5B4-DBD9-63F1-66C6-0B9D662A26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9" t="2404" b="47978"/>
          <a:stretch/>
        </p:blipFill>
        <p:spPr>
          <a:xfrm>
            <a:off x="6021854" y="645106"/>
            <a:ext cx="4536291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99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257803-03DF-BD2D-FDF3-763B3182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Materials and </a:t>
            </a:r>
            <a:r>
              <a:rPr lang="pl-PL" dirty="0" err="1"/>
              <a:t>methods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03AEE9A-2A74-B2CF-3676-3B2EDEFAA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Data from RNA-</a:t>
            </a:r>
            <a:r>
              <a:rPr lang="pl-PL" dirty="0" err="1"/>
              <a:t>Seq</a:t>
            </a:r>
            <a:r>
              <a:rPr lang="pl-PL" dirty="0"/>
              <a:t> </a:t>
            </a:r>
            <a:r>
              <a:rPr lang="pl-PL" dirty="0" err="1"/>
              <a:t>obtained</a:t>
            </a:r>
            <a:r>
              <a:rPr lang="pl-PL" dirty="0"/>
              <a:t> by the </a:t>
            </a:r>
            <a:r>
              <a:rPr lang="pl-PL" dirty="0" err="1"/>
              <a:t>authors</a:t>
            </a:r>
            <a:r>
              <a:rPr lang="pl-PL" dirty="0"/>
              <a:t> of the </a:t>
            </a:r>
            <a:r>
              <a:rPr lang="pl-PL" dirty="0" err="1"/>
              <a:t>study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41 </a:t>
            </a:r>
            <a:r>
              <a:rPr lang="pl-PL" dirty="0" err="1"/>
              <a:t>biosamples</a:t>
            </a:r>
            <a:r>
              <a:rPr lang="pl-PL" dirty="0"/>
              <a:t>, 8 DMD </a:t>
            </a:r>
            <a:r>
              <a:rPr lang="pl-PL" dirty="0" err="1"/>
              <a:t>patients</a:t>
            </a:r>
            <a:r>
              <a:rPr lang="pl-PL" dirty="0"/>
              <a:t>, 35 </a:t>
            </a:r>
            <a:r>
              <a:rPr lang="pl-PL" dirty="0" err="1"/>
              <a:t>control</a:t>
            </a:r>
            <a:r>
              <a:rPr lang="pl-PL" dirty="0"/>
              <a:t> </a:t>
            </a:r>
            <a:r>
              <a:rPr lang="pl-PL" dirty="0" err="1"/>
              <a:t>samples</a:t>
            </a:r>
            <a:r>
              <a:rPr lang="pl-PL" dirty="0"/>
              <a:t>, standard </a:t>
            </a:r>
            <a:r>
              <a:rPr lang="pl-PL" dirty="0" err="1"/>
              <a:t>Illumina</a:t>
            </a:r>
            <a:r>
              <a:rPr lang="pl-PL" dirty="0"/>
              <a:t> </a:t>
            </a:r>
            <a:r>
              <a:rPr lang="pl-PL" dirty="0" err="1"/>
              <a:t>protocols</a:t>
            </a:r>
            <a:r>
              <a:rPr lang="pl-PL" dirty="0"/>
              <a:t>, </a:t>
            </a:r>
            <a:r>
              <a:rPr lang="pl-PL" dirty="0" err="1"/>
              <a:t>study</a:t>
            </a:r>
            <a:r>
              <a:rPr lang="pl-PL" dirty="0"/>
              <a:t> id: PRJNA976807 – </a:t>
            </a:r>
            <a:r>
              <a:rPr lang="pl-PL" dirty="0" err="1"/>
              <a:t>raw</a:t>
            </a:r>
            <a:r>
              <a:rPr lang="pl-PL" dirty="0"/>
              <a:t> RNA-</a:t>
            </a:r>
            <a:r>
              <a:rPr lang="pl-PL" dirty="0" err="1"/>
              <a:t>Seq</a:t>
            </a:r>
            <a:r>
              <a:rPr lang="pl-PL" dirty="0"/>
              <a:t> data</a:t>
            </a:r>
          </a:p>
          <a:p>
            <a:pPr lvl="1"/>
            <a:r>
              <a:rPr lang="pl-PL" dirty="0" err="1"/>
              <a:t>Biopsies</a:t>
            </a:r>
            <a:r>
              <a:rPr lang="pl-PL" dirty="0"/>
              <a:t> of </a:t>
            </a:r>
            <a:r>
              <a:rPr lang="pl-PL" dirty="0" err="1"/>
              <a:t>Tibialis</a:t>
            </a:r>
            <a:r>
              <a:rPr lang="pl-PL" dirty="0"/>
              <a:t> ant. and </a:t>
            </a:r>
            <a:r>
              <a:rPr lang="pl-PL" dirty="0" err="1"/>
              <a:t>Vastus</a:t>
            </a:r>
            <a:r>
              <a:rPr lang="pl-PL" dirty="0"/>
              <a:t> lat. </a:t>
            </a:r>
            <a:r>
              <a:rPr lang="pl-PL" dirty="0" err="1"/>
              <a:t>Muscles</a:t>
            </a:r>
            <a:r>
              <a:rPr lang="pl-PL" dirty="0"/>
              <a:t> from </a:t>
            </a:r>
            <a:r>
              <a:rPr lang="pl-PL" dirty="0" err="1"/>
              <a:t>healthy</a:t>
            </a:r>
            <a:r>
              <a:rPr lang="pl-PL" dirty="0"/>
              <a:t> controls, TA </a:t>
            </a:r>
            <a:r>
              <a:rPr lang="pl-PL" dirty="0" err="1"/>
              <a:t>biposies</a:t>
            </a:r>
            <a:r>
              <a:rPr lang="pl-PL" dirty="0"/>
              <a:t> from </a:t>
            </a:r>
            <a:r>
              <a:rPr lang="pl-PL" dirty="0" err="1"/>
              <a:t>children</a:t>
            </a:r>
            <a:r>
              <a:rPr lang="pl-PL" dirty="0"/>
              <a:t> with </a:t>
            </a:r>
            <a:r>
              <a:rPr lang="pl-PL" dirty="0" err="1"/>
              <a:t>Duchenne’s</a:t>
            </a:r>
            <a:endParaRPr lang="pl-PL" dirty="0"/>
          </a:p>
          <a:p>
            <a:r>
              <a:rPr lang="pl-PL" dirty="0" err="1"/>
              <a:t>Quantification</a:t>
            </a:r>
            <a:r>
              <a:rPr lang="pl-PL" dirty="0"/>
              <a:t> of </a:t>
            </a:r>
            <a:r>
              <a:rPr lang="pl-PL" dirty="0" err="1"/>
              <a:t>transcript</a:t>
            </a:r>
            <a:r>
              <a:rPr lang="pl-PL" dirty="0"/>
              <a:t> </a:t>
            </a:r>
            <a:r>
              <a:rPr lang="pl-PL" dirty="0" err="1"/>
              <a:t>abundance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i="1" dirty="0" err="1"/>
              <a:t>Salmon</a:t>
            </a:r>
            <a:r>
              <a:rPr lang="pl-PL" dirty="0"/>
              <a:t>, Genocode.v46 </a:t>
            </a:r>
            <a:r>
              <a:rPr lang="pl-PL" dirty="0" err="1"/>
              <a:t>transcriptome</a:t>
            </a:r>
            <a:r>
              <a:rPr lang="pl-PL" dirty="0"/>
              <a:t> as </a:t>
            </a:r>
            <a:r>
              <a:rPr lang="pl-PL" dirty="0" err="1"/>
              <a:t>reference</a:t>
            </a:r>
            <a:endParaRPr lang="pl-PL" dirty="0"/>
          </a:p>
          <a:p>
            <a:r>
              <a:rPr lang="pl-PL" dirty="0" err="1"/>
              <a:t>Differential</a:t>
            </a:r>
            <a:r>
              <a:rPr lang="pl-PL" dirty="0"/>
              <a:t> </a:t>
            </a:r>
            <a:r>
              <a:rPr lang="pl-PL" dirty="0" err="1"/>
              <a:t>expression</a:t>
            </a:r>
            <a:r>
              <a:rPr lang="pl-PL" dirty="0"/>
              <a:t> </a:t>
            </a:r>
            <a:r>
              <a:rPr lang="pl-PL" dirty="0" err="1"/>
              <a:t>analysis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i="1" dirty="0"/>
              <a:t>DESeq2</a:t>
            </a:r>
          </a:p>
          <a:p>
            <a:r>
              <a:rPr lang="pl-PL" dirty="0"/>
              <a:t>GO </a:t>
            </a:r>
            <a:r>
              <a:rPr lang="pl-PL" dirty="0" err="1"/>
              <a:t>enrichment</a:t>
            </a:r>
            <a:r>
              <a:rPr lang="pl-PL" dirty="0"/>
              <a:t> </a:t>
            </a:r>
            <a:r>
              <a:rPr lang="pl-PL" dirty="0" err="1"/>
              <a:t>analysis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clusterProfiler</a:t>
            </a:r>
            <a:endParaRPr lang="pl-PL" dirty="0"/>
          </a:p>
          <a:p>
            <a:r>
              <a:rPr lang="pl-PL" dirty="0"/>
              <a:t>Single </a:t>
            </a:r>
            <a:r>
              <a:rPr lang="pl-PL" dirty="0" err="1"/>
              <a:t>cell</a:t>
            </a:r>
            <a:r>
              <a:rPr lang="pl-PL" dirty="0"/>
              <a:t> </a:t>
            </a:r>
            <a:r>
              <a:rPr lang="pl-PL" dirty="0" err="1"/>
              <a:t>analysis</a:t>
            </a:r>
            <a:r>
              <a:rPr lang="pl-PL" dirty="0"/>
              <a:t> with </a:t>
            </a:r>
            <a:r>
              <a:rPr lang="pl-PL" dirty="0" err="1"/>
              <a:t>Seurat</a:t>
            </a:r>
            <a:endParaRPr lang="pl-PL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3082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81D2FB18-6714-5816-3486-DB8692FC4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Counting or quantifying</a:t>
            </a:r>
          </a:p>
        </p:txBody>
      </p:sp>
      <p:sp>
        <p:nvSpPr>
          <p:cNvPr id="2" name="Symbol zastępczy zawartości 2">
            <a:extLst>
              <a:ext uri="{FF2B5EF4-FFF2-40B4-BE49-F238E27FC236}">
                <a16:creationId xmlns:a16="http://schemas.microsoft.com/office/drawing/2014/main" id="{CEC17FEF-788B-F7B5-4BD8-3FDE4EA5C33B}"/>
              </a:ext>
            </a:extLst>
          </p:cNvPr>
          <p:cNvSpPr txBox="1">
            <a:spLocks/>
          </p:cNvSpPr>
          <p:nvPr/>
        </p:nvSpPr>
        <p:spPr>
          <a:xfrm>
            <a:off x="1371600" y="2286000"/>
            <a:ext cx="3282694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Different approach</a:t>
            </a:r>
          </a:p>
          <a:p>
            <a:r>
              <a:rPr lang="en-US"/>
              <a:t>Traditionally (and in original publication): mapping to reference genome</a:t>
            </a:r>
          </a:p>
          <a:p>
            <a:r>
              <a:rPr lang="en-US"/>
              <a:t>Quantifying to reference transcriptome, e.g. with Salmon</a:t>
            </a:r>
          </a:p>
          <a:p>
            <a:endParaRPr lang="en-US"/>
          </a:p>
          <a:p>
            <a:endParaRPr lang="en-US"/>
          </a:p>
          <a:p>
            <a:pPr>
              <a:buFont typeface="Franklin Gothic Book" panose="020B0503020102020204" pitchFamily="34" charset="0"/>
              <a:buNone/>
            </a:pPr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CBC4B0-68A4-C261-955B-3B529BF8B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9476" y="645106"/>
            <a:ext cx="4841046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320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888964-9023-DE9E-9BFD-ED6016066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Transriptional</a:t>
            </a:r>
            <a:r>
              <a:rPr lang="pl-PL" dirty="0"/>
              <a:t> </a:t>
            </a:r>
            <a:r>
              <a:rPr lang="pl-PL" dirty="0" err="1"/>
              <a:t>differences</a:t>
            </a:r>
            <a:r>
              <a:rPr lang="pl-PL" dirty="0"/>
              <a:t> </a:t>
            </a:r>
            <a:r>
              <a:rPr lang="pl-PL" dirty="0" err="1"/>
              <a:t>between</a:t>
            </a:r>
            <a:r>
              <a:rPr lang="pl-PL" dirty="0"/>
              <a:t> VL and TL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A64607C-9046-7261-0B21-1D8ED30D1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27 </a:t>
            </a:r>
            <a:r>
              <a:rPr lang="pl-PL" dirty="0" err="1"/>
              <a:t>total</a:t>
            </a:r>
            <a:r>
              <a:rPr lang="pl-PL" dirty="0"/>
              <a:t> </a:t>
            </a:r>
            <a:r>
              <a:rPr lang="pl-PL" dirty="0" err="1"/>
              <a:t>muscle</a:t>
            </a:r>
            <a:r>
              <a:rPr lang="pl-PL" dirty="0"/>
              <a:t> </a:t>
            </a:r>
            <a:r>
              <a:rPr lang="pl-PL" dirty="0" err="1"/>
              <a:t>smaples</a:t>
            </a:r>
            <a:r>
              <a:rPr lang="pl-PL" dirty="0"/>
              <a:t> form 14 </a:t>
            </a:r>
            <a:r>
              <a:rPr lang="pl-PL" dirty="0" err="1"/>
              <a:t>individuals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3283 </a:t>
            </a:r>
            <a:r>
              <a:rPr lang="pl-PL" dirty="0" err="1"/>
              <a:t>differently</a:t>
            </a:r>
            <a:r>
              <a:rPr lang="pl-PL" dirty="0"/>
              <a:t> </a:t>
            </a:r>
            <a:r>
              <a:rPr lang="pl-PL" dirty="0" err="1"/>
              <a:t>expressed</a:t>
            </a:r>
            <a:r>
              <a:rPr lang="pl-PL" dirty="0"/>
              <a:t> </a:t>
            </a:r>
            <a:r>
              <a:rPr lang="pl-PL" dirty="0" err="1"/>
              <a:t>genes</a:t>
            </a:r>
            <a:r>
              <a:rPr lang="pl-PL" dirty="0"/>
              <a:t> ~ the </a:t>
            </a:r>
            <a:r>
              <a:rPr lang="pl-PL" dirty="0" err="1"/>
              <a:t>original</a:t>
            </a:r>
            <a:r>
              <a:rPr lang="pl-PL" dirty="0"/>
              <a:t> </a:t>
            </a:r>
            <a:r>
              <a:rPr lang="pl-PL" dirty="0" err="1"/>
              <a:t>analysis</a:t>
            </a:r>
            <a:endParaRPr lang="pl-PL" dirty="0"/>
          </a:p>
          <a:p>
            <a:endParaRPr lang="pl-PL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0ACCF5A-488C-2F47-9E70-AD2EBC131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163" y="2754810"/>
            <a:ext cx="403015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LFC &gt; 0 (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up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: 1652, 4.2% LFC &lt; 0 (down) : 1631, 4.2%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33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tekst, zrzut ekranu, diagram, statek&#10;&#10;Opis wygenerowany automatycznie">
            <a:extLst>
              <a:ext uri="{FF2B5EF4-FFF2-40B4-BE49-F238E27FC236}">
                <a16:creationId xmlns:a16="http://schemas.microsoft.com/office/drawing/2014/main" id="{0ECE7AA6-75FE-664D-9777-CF6FAA362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87591"/>
            <a:ext cx="4193839" cy="4182333"/>
          </a:xfrm>
          <a:prstGeom prst="rect">
            <a:avLst/>
          </a:prstGeom>
        </p:spPr>
      </p:pic>
      <p:pic>
        <p:nvPicPr>
          <p:cNvPr id="7" name="Obraz 6" descr="Obraz zawierający tekst, zrzut ekranu, diagram, linia&#10;&#10;Opis wygenerowany automatycznie">
            <a:extLst>
              <a:ext uri="{FF2B5EF4-FFF2-40B4-BE49-F238E27FC236}">
                <a16:creationId xmlns:a16="http://schemas.microsoft.com/office/drawing/2014/main" id="{EF05DE12-F84A-BAE9-429C-3628199C2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656" y="2087591"/>
            <a:ext cx="5911422" cy="3648191"/>
          </a:xfrm>
          <a:prstGeom prst="rect">
            <a:avLst/>
          </a:prstGeom>
        </p:spPr>
      </p:pic>
      <p:sp>
        <p:nvSpPr>
          <p:cNvPr id="8" name="Tytuł 1">
            <a:extLst>
              <a:ext uri="{FF2B5EF4-FFF2-40B4-BE49-F238E27FC236}">
                <a16:creationId xmlns:a16="http://schemas.microsoft.com/office/drawing/2014/main" id="{1878D7C8-92D0-8D0F-257C-A6B943C71981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/>
              <a:t>Transriptional differences between VL and TL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1675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1">
            <a:extLst>
              <a:ext uri="{FF2B5EF4-FFF2-40B4-BE49-F238E27FC236}">
                <a16:creationId xmlns:a16="http://schemas.microsoft.com/office/drawing/2014/main" id="{1878D7C8-92D0-8D0F-257C-A6B943C71981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err="1"/>
              <a:t>Transriptional</a:t>
            </a:r>
            <a:r>
              <a:rPr lang="pl-PL" dirty="0"/>
              <a:t> </a:t>
            </a:r>
            <a:r>
              <a:rPr lang="pl-PL" dirty="0" err="1"/>
              <a:t>differences</a:t>
            </a:r>
            <a:r>
              <a:rPr lang="pl-PL" dirty="0"/>
              <a:t> </a:t>
            </a:r>
            <a:r>
              <a:rPr lang="pl-PL" dirty="0" err="1"/>
              <a:t>between</a:t>
            </a:r>
            <a:r>
              <a:rPr lang="pl-PL" dirty="0"/>
              <a:t> VL and TL</a:t>
            </a:r>
          </a:p>
        </p:txBody>
      </p:sp>
      <p:pic>
        <p:nvPicPr>
          <p:cNvPr id="3" name="Obraz 2" descr="Obraz zawierający tekst, zrzut ekranu, linia, Wielobarwność&#10;&#10;Opis wygenerowany automatycznie">
            <a:extLst>
              <a:ext uri="{FF2B5EF4-FFF2-40B4-BE49-F238E27FC236}">
                <a16:creationId xmlns:a16="http://schemas.microsoft.com/office/drawing/2014/main" id="{F7624009-6B26-5227-F573-6489A2907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6826"/>
            <a:ext cx="4456960" cy="4115374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5A998929-2ED6-4441-9D00-79CE6053B7FE}"/>
              </a:ext>
            </a:extLst>
          </p:cNvPr>
          <p:cNvSpPr txBox="1"/>
          <p:nvPr/>
        </p:nvSpPr>
        <p:spPr>
          <a:xfrm>
            <a:off x="2375336" y="6172200"/>
            <a:ext cx="414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TOP 20 GENES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E31D5810-8140-6A0C-B8C2-BE4564BDA951}"/>
              </a:ext>
            </a:extLst>
          </p:cNvPr>
          <p:cNvSpPr txBox="1"/>
          <p:nvPr/>
        </p:nvSpPr>
        <p:spPr>
          <a:xfrm>
            <a:off x="8264903" y="1569720"/>
            <a:ext cx="414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PCA</a:t>
            </a:r>
          </a:p>
        </p:txBody>
      </p:sp>
      <p:pic>
        <p:nvPicPr>
          <p:cNvPr id="14" name="Obraz 13" descr="Obraz zawierający tekst, diagram, linia, Wykres&#10;&#10;Opis wygenerowany automatycznie">
            <a:extLst>
              <a:ext uri="{FF2B5EF4-FFF2-40B4-BE49-F238E27FC236}">
                <a16:creationId xmlns:a16="http://schemas.microsoft.com/office/drawing/2014/main" id="{0F1D0944-872F-D97C-DB20-A4EA525A73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0" r="9219"/>
          <a:stretch/>
        </p:blipFill>
        <p:spPr>
          <a:xfrm>
            <a:off x="6030763" y="1939052"/>
            <a:ext cx="5474826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1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1">
            <a:extLst>
              <a:ext uri="{FF2B5EF4-FFF2-40B4-BE49-F238E27FC236}">
                <a16:creationId xmlns:a16="http://schemas.microsoft.com/office/drawing/2014/main" id="{1878D7C8-92D0-8D0F-257C-A6B943C71981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err="1"/>
              <a:t>Transriptional</a:t>
            </a:r>
            <a:r>
              <a:rPr lang="pl-PL" dirty="0"/>
              <a:t> </a:t>
            </a:r>
            <a:r>
              <a:rPr lang="pl-PL" dirty="0" err="1"/>
              <a:t>differences</a:t>
            </a:r>
            <a:r>
              <a:rPr lang="pl-PL" dirty="0"/>
              <a:t> </a:t>
            </a:r>
            <a:r>
              <a:rPr lang="pl-PL" dirty="0" err="1"/>
              <a:t>between</a:t>
            </a:r>
            <a:r>
              <a:rPr lang="pl-PL" dirty="0"/>
              <a:t> VL and TL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E31D5810-8140-6A0C-B8C2-BE4564BDA951}"/>
              </a:ext>
            </a:extLst>
          </p:cNvPr>
          <p:cNvSpPr txBox="1"/>
          <p:nvPr/>
        </p:nvSpPr>
        <p:spPr>
          <a:xfrm>
            <a:off x="8264903" y="1569720"/>
            <a:ext cx="414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PCA</a:t>
            </a:r>
          </a:p>
        </p:txBody>
      </p:sp>
      <p:pic>
        <p:nvPicPr>
          <p:cNvPr id="14" name="Obraz 13" descr="Obraz zawierający tekst, diagram, linia, Wykres&#10;&#10;Opis wygenerowany automatycznie">
            <a:extLst>
              <a:ext uri="{FF2B5EF4-FFF2-40B4-BE49-F238E27FC236}">
                <a16:creationId xmlns:a16="http://schemas.microsoft.com/office/drawing/2014/main" id="{0F1D0944-872F-D97C-DB20-A4EA525A73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0" r="9219"/>
          <a:stretch/>
        </p:blipFill>
        <p:spPr>
          <a:xfrm>
            <a:off x="6030763" y="1939052"/>
            <a:ext cx="5474826" cy="4115374"/>
          </a:xfrm>
          <a:prstGeom prst="rect">
            <a:avLst/>
          </a:prstGeom>
        </p:spPr>
      </p:pic>
      <p:pic>
        <p:nvPicPr>
          <p:cNvPr id="2" name="Obraz 1" descr="Obraz zawierający tekst, krąg, zrzut ekranu, diagram&#10;&#10;Opis wygenerowany automatycznie">
            <a:extLst>
              <a:ext uri="{FF2B5EF4-FFF2-40B4-BE49-F238E27FC236}">
                <a16:creationId xmlns:a16="http://schemas.microsoft.com/office/drawing/2014/main" id="{7FCDB478-788D-6D46-2A74-C27000D103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96" r="43489"/>
          <a:stretch/>
        </p:blipFill>
        <p:spPr>
          <a:xfrm>
            <a:off x="904951" y="2171700"/>
            <a:ext cx="5125812" cy="4077324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4B193E4E-BB06-4648-8537-8085DE2413D7}"/>
              </a:ext>
            </a:extLst>
          </p:cNvPr>
          <p:cNvSpPr txBox="1"/>
          <p:nvPr/>
        </p:nvSpPr>
        <p:spPr>
          <a:xfrm>
            <a:off x="2286177" y="6239092"/>
            <a:ext cx="414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ORIGINAL PCA</a:t>
            </a:r>
          </a:p>
        </p:txBody>
      </p:sp>
    </p:spTree>
    <p:extLst>
      <p:ext uri="{BB962C8B-B14F-4D97-AF65-F5344CB8AC3E}">
        <p14:creationId xmlns:p14="http://schemas.microsoft.com/office/powerpoint/2010/main" val="3249763530"/>
      </p:ext>
    </p:extLst>
  </p:cSld>
  <p:clrMapOvr>
    <a:masterClrMapping/>
  </p:clrMapOvr>
</p:sld>
</file>

<file path=ppt/theme/theme1.xml><?xml version="1.0" encoding="utf-8"?>
<a:theme xmlns:a="http://schemas.openxmlformats.org/drawingml/2006/main" name="Przycinanie">
  <a:themeElements>
    <a:clrScheme name="Przycinani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Przycinani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rzycinani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Przycinanie</Template>
  <TotalTime>309</TotalTime>
  <Words>1111</Words>
  <Application>Microsoft Office PowerPoint</Application>
  <PresentationFormat>Panoramiczny</PresentationFormat>
  <Paragraphs>172</Paragraphs>
  <Slides>20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6" baseType="lpstr">
      <vt:lpstr>Aptos Narrow</vt:lpstr>
      <vt:lpstr>Arial</vt:lpstr>
      <vt:lpstr>Courier New</vt:lpstr>
      <vt:lpstr>Franklin Gothic Book</vt:lpstr>
      <vt:lpstr>Lucida Console</vt:lpstr>
      <vt:lpstr>Przycinanie</vt:lpstr>
      <vt:lpstr>Transcriptomic analysis of paired healthy human skeletal muscles to identify modulators of disease severity in DMD</vt:lpstr>
      <vt:lpstr>Introduction</vt:lpstr>
      <vt:lpstr>Goals</vt:lpstr>
      <vt:lpstr>Materials and methods</vt:lpstr>
      <vt:lpstr>Counting or quantifying</vt:lpstr>
      <vt:lpstr>Transriptional differences between VL and TL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Cell types difference</vt:lpstr>
      <vt:lpstr>Cell types difference</vt:lpstr>
      <vt:lpstr>Prezentacja programu PowerPoint</vt:lpstr>
      <vt:lpstr>Transriptional differences between DMD and healthy controls</vt:lpstr>
      <vt:lpstr>DMD and healthy controls</vt:lpstr>
      <vt:lpstr>GO Biological processes</vt:lpstr>
      <vt:lpstr>GO Biological processes: DMD vs control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Krzysztof  Łukasz</dc:creator>
  <cp:lastModifiedBy>Krzysztof  Łukasz</cp:lastModifiedBy>
  <cp:revision>1</cp:revision>
  <dcterms:created xsi:type="dcterms:W3CDTF">2024-06-09T11:05:50Z</dcterms:created>
  <dcterms:modified xsi:type="dcterms:W3CDTF">2024-06-10T11:35:13Z</dcterms:modified>
</cp:coreProperties>
</file>