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4C799-4A64-4F6B-A0B6-5FA492E21794}" v="7" dt="2024-05-20T08:09:17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 Łukasz" userId="6ec5cf6e-4815-4fd3-b73e-f2f8ddcd912e" providerId="ADAL" clId="{D424C799-4A64-4F6B-A0B6-5FA492E21794}"/>
    <pc:docChg chg="undo custSel addSld modSld">
      <pc:chgData name="Krzysztof  Łukasz" userId="6ec5cf6e-4815-4fd3-b73e-f2f8ddcd912e" providerId="ADAL" clId="{D424C799-4A64-4F6B-A0B6-5FA492E21794}" dt="2024-05-20T08:09:50.572" v="123" actId="20577"/>
      <pc:docMkLst>
        <pc:docMk/>
      </pc:docMkLst>
      <pc:sldChg chg="addSp modSp mod setBg">
        <pc:chgData name="Krzysztof  Łukasz" userId="6ec5cf6e-4815-4fd3-b73e-f2f8ddcd912e" providerId="ADAL" clId="{D424C799-4A64-4F6B-A0B6-5FA492E21794}" dt="2024-05-20T08:01:00.260" v="80" actId="403"/>
        <pc:sldMkLst>
          <pc:docMk/>
          <pc:sldMk cId="406788306" sldId="257"/>
        </pc:sldMkLst>
        <pc:spChg chg="mod">
          <ac:chgData name="Krzysztof  Łukasz" userId="6ec5cf6e-4815-4fd3-b73e-f2f8ddcd912e" providerId="ADAL" clId="{D424C799-4A64-4F6B-A0B6-5FA492E21794}" dt="2024-05-20T08:00:51.906" v="77" actId="26606"/>
          <ac:spMkLst>
            <pc:docMk/>
            <pc:sldMk cId="406788306" sldId="257"/>
            <ac:spMk id="2" creationId="{DF41F132-2CD9-73BD-D26D-E9D9456DC8FF}"/>
          </ac:spMkLst>
        </pc:spChg>
        <pc:spChg chg="mod">
          <ac:chgData name="Krzysztof  Łukasz" userId="6ec5cf6e-4815-4fd3-b73e-f2f8ddcd912e" providerId="ADAL" clId="{D424C799-4A64-4F6B-A0B6-5FA492E21794}" dt="2024-05-20T08:01:00.260" v="80" actId="403"/>
          <ac:spMkLst>
            <pc:docMk/>
            <pc:sldMk cId="406788306" sldId="257"/>
            <ac:spMk id="3" creationId="{4E3B8902-B5EA-07C6-E921-1F55C8C7F110}"/>
          </ac:spMkLst>
        </pc:spChg>
        <pc:spChg chg="add">
          <ac:chgData name="Krzysztof  Łukasz" userId="6ec5cf6e-4815-4fd3-b73e-f2f8ddcd912e" providerId="ADAL" clId="{D424C799-4A64-4F6B-A0B6-5FA492E21794}" dt="2024-05-20T08:00:51.906" v="77" actId="26606"/>
          <ac:spMkLst>
            <pc:docMk/>
            <pc:sldMk cId="406788306" sldId="257"/>
            <ac:spMk id="10" creationId="{EDDBB197-D710-4A4F-A9CA-FD2177498BE8}"/>
          </ac:spMkLst>
        </pc:spChg>
        <pc:spChg chg="add">
          <ac:chgData name="Krzysztof  Łukasz" userId="6ec5cf6e-4815-4fd3-b73e-f2f8ddcd912e" providerId="ADAL" clId="{D424C799-4A64-4F6B-A0B6-5FA492E21794}" dt="2024-05-20T08:00:51.906" v="77" actId="26606"/>
          <ac:spMkLst>
            <pc:docMk/>
            <pc:sldMk cId="406788306" sldId="257"/>
            <ac:spMk id="12" creationId="{975D1CFA-2CDB-4B64-BD9F-85744E8DA12F}"/>
          </ac:spMkLst>
        </pc:spChg>
        <pc:grpChg chg="add">
          <ac:chgData name="Krzysztof  Łukasz" userId="6ec5cf6e-4815-4fd3-b73e-f2f8ddcd912e" providerId="ADAL" clId="{D424C799-4A64-4F6B-A0B6-5FA492E21794}" dt="2024-05-20T08:00:51.906" v="77" actId="26606"/>
          <ac:grpSpMkLst>
            <pc:docMk/>
            <pc:sldMk cId="406788306" sldId="257"/>
            <ac:grpSpMk id="14" creationId="{25EE5136-01F1-466C-962D-BA9B4C6757AA}"/>
          </ac:grpSpMkLst>
        </pc:grpChg>
        <pc:picChg chg="add">
          <ac:chgData name="Krzysztof  Łukasz" userId="6ec5cf6e-4815-4fd3-b73e-f2f8ddcd912e" providerId="ADAL" clId="{D424C799-4A64-4F6B-A0B6-5FA492E21794}" dt="2024-05-20T08:00:51.906" v="77" actId="26606"/>
          <ac:picMkLst>
            <pc:docMk/>
            <pc:sldMk cId="406788306" sldId="257"/>
            <ac:picMk id="7" creationId="{1A0BF4C5-8209-8A92-33CA-1858BD1240F4}"/>
          </ac:picMkLst>
        </pc:picChg>
      </pc:sldChg>
      <pc:sldChg chg="addSp delSp modSp mod setBg">
        <pc:chgData name="Krzysztof  Łukasz" userId="6ec5cf6e-4815-4fd3-b73e-f2f8ddcd912e" providerId="ADAL" clId="{D424C799-4A64-4F6B-A0B6-5FA492E21794}" dt="2024-05-20T07:59:03.210" v="7" actId="26606"/>
        <pc:sldMkLst>
          <pc:docMk/>
          <pc:sldMk cId="2007348633" sldId="258"/>
        </pc:sldMkLst>
        <pc:spChg chg="mod">
          <ac:chgData name="Krzysztof  Łukasz" userId="6ec5cf6e-4815-4fd3-b73e-f2f8ddcd912e" providerId="ADAL" clId="{D424C799-4A64-4F6B-A0B6-5FA492E21794}" dt="2024-05-20T07:59:03.210" v="7" actId="26606"/>
          <ac:spMkLst>
            <pc:docMk/>
            <pc:sldMk cId="2007348633" sldId="258"/>
            <ac:spMk id="2" creationId="{62775E51-024A-E759-F47D-0F00D1D3EEE9}"/>
          </ac:spMkLst>
        </pc:spChg>
        <pc:spChg chg="mod">
          <ac:chgData name="Krzysztof  Łukasz" userId="6ec5cf6e-4815-4fd3-b73e-f2f8ddcd912e" providerId="ADAL" clId="{D424C799-4A64-4F6B-A0B6-5FA492E21794}" dt="2024-05-20T07:59:03.210" v="7" actId="26606"/>
          <ac:spMkLst>
            <pc:docMk/>
            <pc:sldMk cId="2007348633" sldId="258"/>
            <ac:spMk id="3" creationId="{E6715FCF-A201-5775-12BA-4767517F29A6}"/>
          </ac:spMkLst>
        </pc:spChg>
        <pc:spChg chg="add">
          <ac:chgData name="Krzysztof  Łukasz" userId="6ec5cf6e-4815-4fd3-b73e-f2f8ddcd912e" providerId="ADAL" clId="{D424C799-4A64-4F6B-A0B6-5FA492E21794}" dt="2024-05-20T07:59:03.210" v="7" actId="26606"/>
          <ac:spMkLst>
            <pc:docMk/>
            <pc:sldMk cId="2007348633" sldId="258"/>
            <ac:spMk id="13" creationId="{743AA782-23D1-4521-8CAD-47662984AA08}"/>
          </ac:spMkLst>
        </pc:spChg>
        <pc:spChg chg="add">
          <ac:chgData name="Krzysztof  Łukasz" userId="6ec5cf6e-4815-4fd3-b73e-f2f8ddcd912e" providerId="ADAL" clId="{D424C799-4A64-4F6B-A0B6-5FA492E21794}" dt="2024-05-20T07:59:03.210" v="7" actId="26606"/>
          <ac:spMkLst>
            <pc:docMk/>
            <pc:sldMk cId="2007348633" sldId="258"/>
            <ac:spMk id="14" creationId="{650D18FE-0824-4A46-B22C-A86B52E5780A}"/>
          </ac:spMkLst>
        </pc:spChg>
        <pc:grpChg chg="add del">
          <ac:chgData name="Krzysztof  Łukasz" userId="6ec5cf6e-4815-4fd3-b73e-f2f8ddcd912e" providerId="ADAL" clId="{D424C799-4A64-4F6B-A0B6-5FA492E21794}" dt="2024-05-20T07:59:03.187" v="6" actId="26606"/>
          <ac:grpSpMkLst>
            <pc:docMk/>
            <pc:sldMk cId="2007348633" sldId="258"/>
            <ac:grpSpMk id="9" creationId="{1FD67D68-9B83-C338-8342-3348D8F22347}"/>
          </ac:grpSpMkLst>
        </pc:grpChg>
        <pc:picChg chg="add mod">
          <ac:chgData name="Krzysztof  Łukasz" userId="6ec5cf6e-4815-4fd3-b73e-f2f8ddcd912e" providerId="ADAL" clId="{D424C799-4A64-4F6B-A0B6-5FA492E21794}" dt="2024-05-20T07:59:03.210" v="7" actId="26606"/>
          <ac:picMkLst>
            <pc:docMk/>
            <pc:sldMk cId="2007348633" sldId="258"/>
            <ac:picMk id="4" creationId="{F4E0970F-A81C-F83B-5077-77C44D7F43C4}"/>
          </ac:picMkLst>
        </pc:picChg>
      </pc:sldChg>
      <pc:sldChg chg="addSp modSp mod">
        <pc:chgData name="Krzysztof  Łukasz" userId="6ec5cf6e-4815-4fd3-b73e-f2f8ddcd912e" providerId="ADAL" clId="{D424C799-4A64-4F6B-A0B6-5FA492E21794}" dt="2024-05-20T08:00:30.594" v="76" actId="6549"/>
        <pc:sldMkLst>
          <pc:docMk/>
          <pc:sldMk cId="3569438198" sldId="259"/>
        </pc:sldMkLst>
        <pc:spChg chg="mod">
          <ac:chgData name="Krzysztof  Łukasz" userId="6ec5cf6e-4815-4fd3-b73e-f2f8ddcd912e" providerId="ADAL" clId="{D424C799-4A64-4F6B-A0B6-5FA492E21794}" dt="2024-05-20T08:00:30.594" v="76" actId="6549"/>
          <ac:spMkLst>
            <pc:docMk/>
            <pc:sldMk cId="3569438198" sldId="259"/>
            <ac:spMk id="3" creationId="{3CEB4DD7-F046-8DD0-A760-DAB291A1C900}"/>
          </ac:spMkLst>
        </pc:spChg>
        <pc:grpChg chg="add mod">
          <ac:chgData name="Krzysztof  Łukasz" userId="6ec5cf6e-4815-4fd3-b73e-f2f8ddcd912e" providerId="ADAL" clId="{D424C799-4A64-4F6B-A0B6-5FA492E21794}" dt="2024-05-20T08:00:05.303" v="10" actId="14100"/>
          <ac:grpSpMkLst>
            <pc:docMk/>
            <pc:sldMk cId="3569438198" sldId="259"/>
            <ac:grpSpMk id="4" creationId="{AF321CDB-3CF4-7198-7222-045C7A4C76DE}"/>
          </ac:grpSpMkLst>
        </pc:grpChg>
        <pc:picChg chg="mod">
          <ac:chgData name="Krzysztof  Łukasz" userId="6ec5cf6e-4815-4fd3-b73e-f2f8ddcd912e" providerId="ADAL" clId="{D424C799-4A64-4F6B-A0B6-5FA492E21794}" dt="2024-05-20T07:59:57.476" v="9"/>
          <ac:picMkLst>
            <pc:docMk/>
            <pc:sldMk cId="3569438198" sldId="259"/>
            <ac:picMk id="5" creationId="{7B3A0EF8-51AF-D9C0-A50E-D237E9D857A2}"/>
          </ac:picMkLst>
        </pc:picChg>
        <pc:picChg chg="add mod">
          <ac:chgData name="Krzysztof  Łukasz" userId="6ec5cf6e-4815-4fd3-b73e-f2f8ddcd912e" providerId="ADAL" clId="{D424C799-4A64-4F6B-A0B6-5FA492E21794}" dt="2024-05-20T07:59:57.476" v="9"/>
          <ac:picMkLst>
            <pc:docMk/>
            <pc:sldMk cId="3569438198" sldId="259"/>
            <ac:picMk id="7" creationId="{E2594090-2AB0-C948-6F2A-8471A3C2C8EC}"/>
          </ac:picMkLst>
        </pc:picChg>
        <pc:inkChg chg="mod">
          <ac:chgData name="Krzysztof  Łukasz" userId="6ec5cf6e-4815-4fd3-b73e-f2f8ddcd912e" providerId="ADAL" clId="{D424C799-4A64-4F6B-A0B6-5FA492E21794}" dt="2024-05-20T07:59:57.476" v="9"/>
          <ac:inkMkLst>
            <pc:docMk/>
            <pc:sldMk cId="3569438198" sldId="259"/>
            <ac:inkMk id="6" creationId="{08AD7017-9E47-F0C8-A1D8-6656BCF60283}"/>
          </ac:inkMkLst>
        </pc:inkChg>
      </pc:sldChg>
      <pc:sldChg chg="addSp modSp new mod">
        <pc:chgData name="Krzysztof  Łukasz" userId="6ec5cf6e-4815-4fd3-b73e-f2f8ddcd912e" providerId="ADAL" clId="{D424C799-4A64-4F6B-A0B6-5FA492E21794}" dt="2024-05-20T08:09:50.572" v="123" actId="20577"/>
        <pc:sldMkLst>
          <pc:docMk/>
          <pc:sldMk cId="4110675642" sldId="260"/>
        </pc:sldMkLst>
        <pc:spChg chg="add">
          <ac:chgData name="Krzysztof  Łukasz" userId="6ec5cf6e-4815-4fd3-b73e-f2f8ddcd912e" providerId="ADAL" clId="{D424C799-4A64-4F6B-A0B6-5FA492E21794}" dt="2024-05-20T08:08:27.418" v="87"/>
          <ac:spMkLst>
            <pc:docMk/>
            <pc:sldMk cId="4110675642" sldId="260"/>
            <ac:spMk id="5" creationId="{E657721D-1BF8-4394-0E73-BB00CAE2E33D}"/>
          </ac:spMkLst>
        </pc:spChg>
        <pc:spChg chg="add mod">
          <ac:chgData name="Krzysztof  Łukasz" userId="6ec5cf6e-4815-4fd3-b73e-f2f8ddcd912e" providerId="ADAL" clId="{D424C799-4A64-4F6B-A0B6-5FA492E21794}" dt="2024-05-20T08:09:30.573" v="110" actId="20577"/>
          <ac:spMkLst>
            <pc:docMk/>
            <pc:sldMk cId="4110675642" sldId="260"/>
            <ac:spMk id="8" creationId="{E7FE17AA-88BF-80A3-B869-D7530F613A3D}"/>
          </ac:spMkLst>
        </pc:spChg>
        <pc:spChg chg="add mod">
          <ac:chgData name="Krzysztof  Łukasz" userId="6ec5cf6e-4815-4fd3-b73e-f2f8ddcd912e" providerId="ADAL" clId="{D424C799-4A64-4F6B-A0B6-5FA492E21794}" dt="2024-05-20T08:09:50.572" v="123" actId="20577"/>
          <ac:spMkLst>
            <pc:docMk/>
            <pc:sldMk cId="4110675642" sldId="260"/>
            <ac:spMk id="10" creationId="{C726DE2C-FC5F-6409-8627-2D26552D399F}"/>
          </ac:spMkLst>
        </pc:spChg>
        <pc:grpChg chg="add mod">
          <ac:chgData name="Krzysztof  Łukasz" userId="6ec5cf6e-4815-4fd3-b73e-f2f8ddcd912e" providerId="ADAL" clId="{D424C799-4A64-4F6B-A0B6-5FA492E21794}" dt="2024-05-20T08:09:21.675" v="95" actId="1076"/>
          <ac:grpSpMkLst>
            <pc:docMk/>
            <pc:sldMk cId="4110675642" sldId="260"/>
            <ac:grpSpMk id="2" creationId="{3BDF2ED2-E259-F752-D3D5-85288038EE90}"/>
          </ac:grpSpMkLst>
        </pc:grpChg>
        <pc:picChg chg="mod modCrop">
          <ac:chgData name="Krzysztof  Łukasz" userId="6ec5cf6e-4815-4fd3-b73e-f2f8ddcd912e" providerId="ADAL" clId="{D424C799-4A64-4F6B-A0B6-5FA492E21794}" dt="2024-05-20T08:07:26.954" v="85" actId="732"/>
          <ac:picMkLst>
            <pc:docMk/>
            <pc:sldMk cId="4110675642" sldId="260"/>
            <ac:picMk id="3" creationId="{A882E749-A6BD-7C57-F3A8-84F5CDA9D259}"/>
          </ac:picMkLst>
        </pc:picChg>
        <pc:picChg chg="add mod">
          <ac:chgData name="Krzysztof  Łukasz" userId="6ec5cf6e-4815-4fd3-b73e-f2f8ddcd912e" providerId="ADAL" clId="{D424C799-4A64-4F6B-A0B6-5FA492E21794}" dt="2024-05-20T08:08:57.011" v="92" actId="1076"/>
          <ac:picMkLst>
            <pc:docMk/>
            <pc:sldMk cId="4110675642" sldId="260"/>
            <ac:picMk id="7" creationId="{82E8D071-8F05-5113-1604-7423E8E60615}"/>
          </ac:picMkLst>
        </pc:picChg>
        <pc:inkChg chg="mod">
          <ac:chgData name="Krzysztof  Łukasz" userId="6ec5cf6e-4815-4fd3-b73e-f2f8ddcd912e" providerId="ADAL" clId="{D424C799-4A64-4F6B-A0B6-5FA492E21794}" dt="2024-05-20T08:06:34.728" v="82"/>
          <ac:inkMkLst>
            <pc:docMk/>
            <pc:sldMk cId="4110675642" sldId="260"/>
            <ac:inkMk id="4" creationId="{406D5C52-9737-DB96-7C11-65A83A990F3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7:59:57.4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215 648 24575,'0'4'0,"0"0"0,0 0 0,0 1 0,1-1 0,0 0 0,0 0 0,1 0 0,-1 0 0,1 0 0,0-1 0,4 7 0,31 34 0,-20-24 0,10 10 0,0-2 0,38 31 0,-47-45 0,0-1 0,1-1 0,1 0 0,-1-2 0,31 12 0,-45-20 0,0 0 0,0-1 0,1 1 0,-1-1 0,1-1 0,-1 1 0,8-1 0,-11 0 0,0 0 0,0-1 0,0 1 0,0-1 0,0 0 0,0 1 0,1-1 0,-1 0 0,0 0 0,-1-1 0,1 1 0,-1 0 0,1-1 0,0 1 0,-1-1 0,1 1 0,-1-1 0,1 0 0,-1 0 0,0 1 0,2-4 0,2-4 0,-2 0 0,0 0 0,0 0 0,0-1 0,0 1 0,1-15 0,1-62 0,-4 66 0,-3-337 0,1 352 0,-2-26 0,3 30 0,-1 0 0,1 1 0,0-1 0,0 0 0,-1 1 0,1-1 0,-1 0 0,1 1 0,0-1 0,-1 1 0,1-1 0,-1 1 0,1-1 0,-1 1 0,0-1 0,1 1 0,-1 0 0,1-1 0,-1 1 0,0 0 0,1-1 0,-1 1 0,0 0 0,0 0 0,1 0 0,-1-1 0,0 1 0,1 0 0,-1 0 0,0 0 0,0 0 0,1 0 0,-1 1 0,1-1 0,0 0 0,-1 0 0,0 0 0,-1 1 0,-11 6 0,0 1 0,1 0 0,0 0 0,0 2 0,0-1 0,-11 15 0,2-4 0,-38 35 0,3 3 0,-95 127 0,140-169 0,10-15 0,3-3 0,13-20 0,24-36 0,-1-2 0,35-81 0,-61 112 0,1-1 0,-3 0 0,-1 0 0,-1-1 0,-1-1 0,-1 1 0,1-49 0,-7 77 0,0 1 0,0-1 0,0 0 0,0 1 0,-1-1 0,1 0 0,-1 1 0,1-1 0,0 0 0,-1 1 0,0-1 0,0 1 0,-1-1 0,1 1 0,0 0 0,-1-1 0,0 1 0,-2-2 0,2 2 0,0 1 0,0 0 0,1 0 0,-1 0 0,0 0 0,-1 0 0,1 1 0,0-1 0,0 1 0,-1-1 0,1 1 0,0 0 0,0 0 0,0 0 0,-1 0 0,1 0 0,0 1 0,-1-1 0,1 1 0,0-1 0,-4 3 0,-11 5 0,-1 1 0,2 1 0,0 1 0,0 0 0,1 1 0,-18 18 0,-6 5 0,3 1 0,0 2 0,2 2 0,2 1 0,-43 71 0,73-108 0,-19 37 0,20-39 0,0 1 0,0 0 0,0-1 0,0 1 0,0 0 0,1-1 0,-1 1 0,1 0 0,0 0 0,0 0 0,0-1 0,0 4 0,0-5 0,0-1 0,1 1 0,-1-1 0,0 0 0,0 1 0,0-1 0,1 0 0,-1 1 0,0-1 0,1 0 0,-1 1 0,0-1 0,1 0 0,-1 1 0,0-1 0,1 0 0,-1 0 0,0 0 0,1 1 0,-1-1 0,1 0 0,-1 0 0,0 0 0,1 0 0,-1 0 0,1 0 0,-1 0 0,1 1 0,-1-1 0,0 0 0,0-1 0,0 1 0,1 0 0,-1 0 0,1 0 0,-1 0 0,0 0 0,1 0 0,-1-1 0,1 1 0,-1 0 0,0 0 0,1 0 0,-1-1 0,0 1 0,1 0 0,-1-1 0,0 1 0,1 0 0,-1-1 0,0 1 0,21-20 0,-1-7 0,-2 0 0,0-1 0,-1-1 0,20-49 0,-15 22 0,26-101 0,-48 155 0,8-28 0,3-33 0,-10 56 0,0 0 0,-1 0 0,1 0 0,-1 0 0,-1 1 0,0-1 0,0 0 0,0 0 0,-1 0 0,-3-12 0,5 19 6,0-1-1,0 1 1,0-1-1,0 1 1,0-1-1,-1 1 1,1 0-1,0-1 1,0 1-1,0-1 1,0 1-1,-1 0 1,1-1-1,0 1 1,0 0-1,-1-1 1,1 1-1,0 0 1,-1-1-1,1 1 1,0 0-1,-1 0 1,1-1-1,-1 1 1,1 0-1,0 0 1,-1 0-1,1 0 1,-1-1-1,1 1 1,0 0-1,-1 0 1,1 0-1,-1 0 1,1 0-1,-1 0 1,1 0-1,0 0 1,-1 0-1,1 0 1,-1 1-1,1-1 1,-1 0 0,1 0-1,0 0 1,-1 0-1,1 1 1,0-1-1,0 0 1,0 0-1,-1 1 1,1-1-1,0 0 1,-1 1-1,1-1 1,0 0-1,0 1 1,-1-1-1,1 0 1,0 1-1,0 0 1,-11 24-1713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8:06:34.7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311 1 24575,'-311'0'0,"929"0"-1365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CA57F5-895D-DD2F-87E5-02BD9F039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72A2F5-1424-C199-24C0-B40CD080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7CD273-F7DA-A02E-587F-9C45585A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67C37C-2254-D9F2-E25E-BE526623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DDCCC6-36D0-987C-4A9E-75B6DB33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6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04FF0-E53F-B27F-F83C-CFA60054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6DC824-5637-BB10-1C54-BC1B6774C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47BF70-7021-A6B1-0B7C-27F11A03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76BED6-D2F5-B527-5AB0-017AC212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725A94-C4E6-6F86-088F-B15CD6E4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3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1424825-0EBB-BABF-C5D4-519509272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D867067-A991-323A-531A-ACEB5C04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D1A4A2-3259-31BD-218A-A556C67C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0A72F0-6DED-7CC7-3413-A3332E0F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010451-BAEF-B87F-F345-362786F1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8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20F2EB-D362-9D1C-F9B4-36D42CE1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DA5E0C-AA6B-A5DB-FD04-144490AE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66C88A-F480-9255-75B1-9A186D00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AE4110-1146-4FA7-7E8B-3219DEE2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075C62-2B3E-448E-D9F5-9885421D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22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4B9C86-3816-B342-C0A0-37655DE3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C1E6B8-82DF-FF0B-6B27-6BAB7F2A6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517BA8-400B-A6EF-6BBA-2AA1A71B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AA101D-B063-B4F6-22AB-FCE5AA66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4CF09A-A89E-1613-519F-EB731C45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1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6C7C44-59E9-19D2-3ED1-75A890C6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8C5933-D71C-BB96-5556-644BA6339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B6CEB19-C74F-8975-56B8-09CE95FF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96C0DD-FA65-90D6-3D59-B32A0A47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E3B0ED-032E-BA75-72F7-16F24285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B6AAF8-588A-78C6-1AFA-97703A3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36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39D2F-8F5B-EB6B-C07D-E5541C8A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14D3F8-AC91-D0DA-4914-D457CF595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85AA74D-CC0C-884D-A1B5-76C5CA9D1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D507FA9-451A-9419-97C7-4A3C5FAE6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68AFD85-B74D-42B9-BDC5-9D6328FED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01F4A94-43CF-93FD-892A-0A0F05DF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FC57D20-A7F3-5469-537A-B65A9D8C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840B4F1-50F5-FBCF-36E0-F0C8C86D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06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CF4AA1-58E9-A50A-AA51-3F1C34BC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0C3AECE-D311-B64E-8815-1CF0B0BC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1E4929B-145B-38C7-DB1A-25DE1D60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B9BDB0-72AE-548E-87B4-486CFA7B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2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B9EE530-0DF6-0991-A642-54604EFE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8F8F97E-F32C-64E8-7188-7D976FF6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A33887-96D7-1049-F113-9C6B4CA7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70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B2DFC1-9548-694A-AE8A-98CF1166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ECB12D-2037-8DA1-4BC5-A8639DE0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82B097-A0E5-1454-7A55-3D0D05C23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77B28D2-06BE-5B90-BF3A-4F4D168A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43FEB7-6F3D-748D-B788-A76C5FBC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30BCB5-4286-2BD4-CFB4-93E4F28B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3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5198D4-1904-E4C5-8742-182F57A6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0B2ED8F-0B0F-CE39-6D66-6D22EFEE9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5414011-6539-2644-95AD-419D7B91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809F9AC-91E8-0E6A-934A-9358FA38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B5AD5D-6F74-7566-1971-E7B47F4C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EB32C8-44A1-9E89-9D19-F715DE67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12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27961A5-89D1-BAA9-9CDE-454E1CA2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842C65-30A5-2DFD-59D1-2BED68B4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6CA78C-95A9-3543-7D1D-2B3D31243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74ABA-1C6A-4065-B302-FE210F631206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5E4E12-33A2-412A-4AF3-220DF056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02A483-3119-2792-0070-317E2CC81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12060-ED3D-48DC-9673-760A78799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3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E9810A-0878-D55B-0C69-23B1505B8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2B6E17-7A3E-2DAE-FEE3-BD711EFE1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9F99D6-F229-7135-F17F-260E3930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61442"/>
            <a:ext cx="11231542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41F132-2CD9-73BD-D26D-E9D9456D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sz="3600">
                <a:solidFill>
                  <a:schemeClr val="tx2"/>
                </a:solidFill>
              </a:rPr>
              <a:t>What’s interesting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3B8902-B5EA-07C6-E921-1F55C8C7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pl-PL" dirty="0" err="1">
                <a:solidFill>
                  <a:schemeClr val="tx2"/>
                </a:solidFill>
              </a:rPr>
              <a:t>Duchenne’s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Dystrophy</a:t>
            </a:r>
            <a:r>
              <a:rPr lang="pl-PL" dirty="0">
                <a:solidFill>
                  <a:schemeClr val="tx2"/>
                </a:solidFill>
              </a:rPr>
              <a:t>: </a:t>
            </a:r>
          </a:p>
          <a:p>
            <a:pPr lvl="1"/>
            <a:r>
              <a:rPr lang="pl-PL" sz="2800" dirty="0" err="1">
                <a:solidFill>
                  <a:schemeClr val="tx2"/>
                </a:solidFill>
              </a:rPr>
              <a:t>Genetic</a:t>
            </a:r>
            <a:r>
              <a:rPr lang="pl-PL" sz="2800" dirty="0">
                <a:solidFill>
                  <a:schemeClr val="tx2"/>
                </a:solidFill>
              </a:rPr>
              <a:t>, </a:t>
            </a:r>
            <a:r>
              <a:rPr lang="pl-PL" sz="2800" dirty="0" err="1">
                <a:solidFill>
                  <a:schemeClr val="tx2"/>
                </a:solidFill>
              </a:rPr>
              <a:t>yet</a:t>
            </a:r>
            <a:r>
              <a:rPr lang="pl-PL" sz="2800" dirty="0">
                <a:solidFill>
                  <a:schemeClr val="tx2"/>
                </a:solidFill>
              </a:rPr>
              <a:t> 1/3 </a:t>
            </a:r>
            <a:r>
              <a:rPr lang="pl-PL" sz="2800" dirty="0" err="1">
                <a:solidFill>
                  <a:schemeClr val="tx2"/>
                </a:solidFill>
              </a:rPr>
              <a:t>is</a:t>
            </a:r>
            <a:r>
              <a:rPr lang="pl-PL" sz="2800" dirty="0">
                <a:solidFill>
                  <a:schemeClr val="tx2"/>
                </a:solidFill>
              </a:rPr>
              <a:t> not </a:t>
            </a:r>
            <a:r>
              <a:rPr lang="pl-PL" sz="2800" dirty="0" err="1">
                <a:solidFill>
                  <a:schemeClr val="tx2"/>
                </a:solidFill>
              </a:rPr>
              <a:t>hereditary</a:t>
            </a:r>
            <a:endParaRPr lang="pl-PL" sz="2800" dirty="0">
              <a:solidFill>
                <a:schemeClr val="tx2"/>
              </a:solidFill>
            </a:endParaRPr>
          </a:p>
          <a:p>
            <a:pPr lvl="1"/>
            <a:r>
              <a:rPr lang="pl-PL" sz="2800" dirty="0" err="1">
                <a:solidFill>
                  <a:schemeClr val="tx2"/>
                </a:solidFill>
              </a:rPr>
              <a:t>Some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r>
              <a:rPr lang="pl-PL" sz="2800" dirty="0" err="1">
                <a:solidFill>
                  <a:schemeClr val="tx2"/>
                </a:solidFill>
              </a:rPr>
              <a:t>muscles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r>
              <a:rPr lang="pl-PL" sz="2800" dirty="0" err="1">
                <a:solidFill>
                  <a:schemeClr val="tx2"/>
                </a:solidFill>
              </a:rPr>
              <a:t>are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r>
              <a:rPr lang="pl-PL" sz="2800" dirty="0" err="1">
                <a:solidFill>
                  <a:schemeClr val="tx2"/>
                </a:solidFill>
              </a:rPr>
              <a:t>spared</a:t>
            </a:r>
            <a:endParaRPr lang="pl-PL" sz="2800" dirty="0">
              <a:solidFill>
                <a:schemeClr val="tx2"/>
              </a:solidFill>
            </a:endParaRPr>
          </a:p>
          <a:p>
            <a:pPr lvl="1"/>
            <a:r>
              <a:rPr lang="pl-PL" sz="2800" dirty="0" err="1">
                <a:solidFill>
                  <a:schemeClr val="tx2"/>
                </a:solidFill>
              </a:rPr>
              <a:t>Proximal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r>
              <a:rPr lang="pl-PL" sz="2800" dirty="0" err="1">
                <a:solidFill>
                  <a:schemeClr val="tx2"/>
                </a:solidFill>
              </a:rPr>
              <a:t>muscles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r>
              <a:rPr lang="pl-PL" sz="2800" dirty="0" err="1">
                <a:solidFill>
                  <a:schemeClr val="tx2"/>
                </a:solidFill>
              </a:rPr>
              <a:t>are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r>
              <a:rPr lang="pl-PL" sz="2800" dirty="0" err="1">
                <a:solidFill>
                  <a:schemeClr val="tx2"/>
                </a:solidFill>
              </a:rPr>
              <a:t>more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r>
              <a:rPr lang="pl-PL" sz="2800" dirty="0" err="1">
                <a:solidFill>
                  <a:schemeClr val="tx2"/>
                </a:solidFill>
              </a:rPr>
              <a:t>affected</a:t>
            </a:r>
            <a:endParaRPr lang="pl-PL" sz="2800" dirty="0">
              <a:solidFill>
                <a:schemeClr val="tx2"/>
              </a:solidFill>
            </a:endParaRPr>
          </a:p>
          <a:p>
            <a:pPr lvl="1"/>
            <a:endParaRPr lang="pl-PL" sz="2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uscle Arm">
            <a:extLst>
              <a:ext uri="{FF2B5EF4-FFF2-40B4-BE49-F238E27FC236}">
                <a16:creationId xmlns:a16="http://schemas.microsoft.com/office/drawing/2014/main" id="{1A0BF4C5-8209-8A92-33CA-1858BD12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775E51-024A-E759-F47D-0F00D1D3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400"/>
              <a:t>What was done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715FCF-A201-5775-12BA-4767517F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l-PL" sz="2200"/>
              <a:t>Single cel RNA-Seq: different muscles from same patients</a:t>
            </a:r>
          </a:p>
          <a:p>
            <a:r>
              <a:rPr lang="pl-PL" sz="2200"/>
              <a:t>Bulk-RNA: control vs DMD</a:t>
            </a:r>
          </a:p>
          <a:p>
            <a:r>
              <a:rPr lang="pl-PL" sz="2200"/>
              <a:t>Differential expression analysis</a:t>
            </a:r>
          </a:p>
          <a:p>
            <a:endParaRPr lang="pl-PL" sz="2200"/>
          </a:p>
        </p:txBody>
      </p:sp>
      <p:pic>
        <p:nvPicPr>
          <p:cNvPr id="4" name="Obraz 3" descr="Obraz zawierający tekst, krąg, zrzut ekranu, diagram&#10;&#10;Opis wygenerowany automatycznie">
            <a:extLst>
              <a:ext uri="{FF2B5EF4-FFF2-40B4-BE49-F238E27FC236}">
                <a16:creationId xmlns:a16="http://schemas.microsoft.com/office/drawing/2014/main" id="{F4E0970F-A81C-F83B-5077-77C44D7F4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9" t="2404" b="47978"/>
          <a:stretch/>
        </p:blipFill>
        <p:spPr>
          <a:xfrm>
            <a:off x="6417715" y="640080"/>
            <a:ext cx="482163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5E3837-10D2-BDF6-62DD-5C2BE9BB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Goal</a:t>
            </a:r>
            <a:r>
              <a:rPr lang="pl-PL" dirty="0"/>
              <a:t> / </a:t>
            </a:r>
            <a:r>
              <a:rPr lang="pl-PL" dirty="0" err="1"/>
              <a:t>ideas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EB4DD7-F046-8DD0-A760-DAB291A1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369" cy="4351338"/>
          </a:xfrm>
        </p:spPr>
        <p:txBody>
          <a:bodyPr>
            <a:normAutofit lnSpcReduction="10000"/>
          </a:bodyPr>
          <a:lstStyle/>
          <a:p>
            <a:r>
              <a:rPr lang="pl-PL" dirty="0" err="1"/>
              <a:t>Partially</a:t>
            </a:r>
            <a:r>
              <a:rPr lang="pl-PL" dirty="0"/>
              <a:t> </a:t>
            </a:r>
            <a:r>
              <a:rPr lang="pl-PL" dirty="0" err="1"/>
              <a:t>reproduce</a:t>
            </a:r>
            <a:r>
              <a:rPr lang="pl-PL" dirty="0"/>
              <a:t> the </a:t>
            </a:r>
            <a:r>
              <a:rPr lang="pl-PL" dirty="0" err="1"/>
              <a:t>research</a:t>
            </a:r>
            <a:endParaRPr lang="pl-PL" dirty="0"/>
          </a:p>
          <a:p>
            <a:r>
              <a:rPr lang="pl-PL" dirty="0" err="1"/>
              <a:t>Repeat</a:t>
            </a:r>
            <a:r>
              <a:rPr lang="pl-PL" dirty="0"/>
              <a:t> the </a:t>
            </a:r>
            <a:r>
              <a:rPr lang="pl-PL" dirty="0" err="1"/>
              <a:t>analysis</a:t>
            </a:r>
            <a:r>
              <a:rPr lang="pl-PL" dirty="0"/>
              <a:t> for </a:t>
            </a:r>
            <a:r>
              <a:rPr lang="pl-PL" dirty="0" err="1"/>
              <a:t>mouse</a:t>
            </a:r>
            <a:r>
              <a:rPr lang="pl-PL" dirty="0"/>
              <a:t> </a:t>
            </a:r>
            <a:r>
              <a:rPr lang="pl-PL" dirty="0" err="1"/>
              <a:t>biopsies</a:t>
            </a:r>
            <a:r>
              <a:rPr lang="pl-PL" dirty="0"/>
              <a:t>: </a:t>
            </a:r>
            <a:r>
              <a:rPr lang="pl-PL" dirty="0" err="1"/>
              <a:t>can</a:t>
            </a:r>
            <a:r>
              <a:rPr lang="pl-PL" dirty="0"/>
              <a:t> we </a:t>
            </a:r>
            <a:r>
              <a:rPr lang="pl-PL" dirty="0" err="1"/>
              <a:t>identify</a:t>
            </a:r>
            <a:r>
              <a:rPr lang="pl-PL" dirty="0"/>
              <a:t> the same </a:t>
            </a:r>
            <a:r>
              <a:rPr lang="pl-PL" dirty="0" err="1"/>
              <a:t>pathaways</a:t>
            </a:r>
            <a:r>
              <a:rPr lang="pl-PL" dirty="0"/>
              <a:t> and </a:t>
            </a:r>
            <a:r>
              <a:rPr lang="pl-PL" dirty="0" err="1"/>
              <a:t>genes</a:t>
            </a:r>
            <a:r>
              <a:rPr lang="pl-PL" dirty="0"/>
              <a:t>? (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)</a:t>
            </a:r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contributes</a:t>
            </a:r>
            <a:r>
              <a:rPr lang="pl-PL" dirty="0"/>
              <a:t> to </a:t>
            </a:r>
            <a:r>
              <a:rPr lang="pl-PL" dirty="0" err="1"/>
              <a:t>protection</a:t>
            </a:r>
            <a:r>
              <a:rPr lang="pl-PL" dirty="0"/>
              <a:t> of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muscle</a:t>
            </a:r>
            <a:r>
              <a:rPr lang="pl-PL" dirty="0"/>
              <a:t> </a:t>
            </a:r>
            <a:r>
              <a:rPr lang="pl-PL" dirty="0" err="1"/>
              <a:t>groups</a:t>
            </a:r>
            <a:r>
              <a:rPr lang="pl-PL" dirty="0"/>
              <a:t>? – </a:t>
            </a:r>
            <a:r>
              <a:rPr lang="pl-PL" dirty="0" err="1"/>
              <a:t>authors</a:t>
            </a:r>
            <a:r>
              <a:rPr lang="pl-PL" dirty="0"/>
              <a:t> </a:t>
            </a:r>
            <a:r>
              <a:rPr lang="pl-PL" dirty="0" err="1"/>
              <a:t>focused</a:t>
            </a:r>
            <a:r>
              <a:rPr lang="pl-PL" dirty="0"/>
              <a:t> on DMD vs </a:t>
            </a:r>
            <a:r>
              <a:rPr lang="pl-PL" dirty="0" err="1"/>
              <a:t>healthy</a:t>
            </a:r>
            <a:r>
              <a:rPr lang="pl-PL" dirty="0"/>
              <a:t>, </a:t>
            </a:r>
            <a:r>
              <a:rPr lang="pl-PL" dirty="0" err="1"/>
              <a:t>maybe</a:t>
            </a:r>
            <a:r>
              <a:rPr lang="pl-PL" dirty="0"/>
              <a:t> VL vs TA  </a:t>
            </a:r>
          </a:p>
          <a:p>
            <a:r>
              <a:rPr lang="pl-PL" dirty="0" err="1"/>
              <a:t>Can</a:t>
            </a:r>
            <a:r>
              <a:rPr lang="pl-PL" dirty="0"/>
              <a:t> we </a:t>
            </a:r>
            <a:r>
              <a:rPr lang="pl-PL" dirty="0" err="1"/>
              <a:t>identify</a:t>
            </a:r>
            <a:r>
              <a:rPr lang="pl-PL" dirty="0"/>
              <a:t> same </a:t>
            </a:r>
            <a:r>
              <a:rPr lang="pl-PL" dirty="0" err="1"/>
              <a:t>genes</a:t>
            </a:r>
            <a:r>
              <a:rPr lang="pl-PL" dirty="0"/>
              <a:t> in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?</a:t>
            </a:r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AF321CDB-3CF4-7198-7222-045C7A4C76DE}"/>
              </a:ext>
            </a:extLst>
          </p:cNvPr>
          <p:cNvGrpSpPr/>
          <p:nvPr/>
        </p:nvGrpSpPr>
        <p:grpSpPr>
          <a:xfrm>
            <a:off x="6664569" y="4572000"/>
            <a:ext cx="5474140" cy="2168451"/>
            <a:chOff x="5889314" y="3116388"/>
            <a:chExt cx="6302685" cy="2379844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7B3A0EF8-51AF-D9C0-A50E-D237E9D85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87" b="7488"/>
            <a:stretch/>
          </p:blipFill>
          <p:spPr>
            <a:xfrm>
              <a:off x="5909187" y="3303639"/>
              <a:ext cx="6282812" cy="219259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Pismo odręczne 5">
                  <a:extLst>
                    <a:ext uri="{FF2B5EF4-FFF2-40B4-BE49-F238E27FC236}">
                      <a16:creationId xmlns:a16="http://schemas.microsoft.com/office/drawing/2014/main" id="{08AD7017-9E47-F0C8-A1D8-6656BCF60283}"/>
                    </a:ext>
                  </a:extLst>
                </p14:cNvPr>
                <p14:cNvContentPartPr/>
                <p14:nvPr/>
              </p14:nvContentPartPr>
              <p14:xfrm>
                <a:off x="5889314" y="3116388"/>
                <a:ext cx="277200" cy="385560"/>
              </p14:xfrm>
            </p:contentPart>
          </mc:Choice>
          <mc:Fallback xmlns=""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8FE26F0F-88D0-A024-1296-D165AD9405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20508" y="3047256"/>
                  <a:ext cx="415207" cy="523429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Obraz 6">
            <a:extLst>
              <a:ext uri="{FF2B5EF4-FFF2-40B4-BE49-F238E27FC236}">
                <a16:creationId xmlns:a16="http://schemas.microsoft.com/office/drawing/2014/main" id="{E2594090-2AB0-C948-6F2A-8471A3C2C8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37"/>
          <a:stretch/>
        </p:blipFill>
        <p:spPr>
          <a:xfrm>
            <a:off x="7980639" y="1292457"/>
            <a:ext cx="3883168" cy="2856221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356943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3BDF2ED2-E259-F752-D3D5-85288038EE90}"/>
              </a:ext>
            </a:extLst>
          </p:cNvPr>
          <p:cNvGrpSpPr/>
          <p:nvPr/>
        </p:nvGrpSpPr>
        <p:grpSpPr>
          <a:xfrm>
            <a:off x="-2958650" y="169417"/>
            <a:ext cx="8692100" cy="3889871"/>
            <a:chOff x="1134880" y="3429000"/>
            <a:chExt cx="6546080" cy="2929488"/>
          </a:xfrm>
        </p:grpSpPr>
        <p:pic>
          <p:nvPicPr>
            <p:cNvPr id="3" name="Obraz 2" descr="Obraz zawierający tekst, diagram, zrzut ekranu, linia&#10;&#10;Opis wygenerowany automatycznie">
              <a:extLst>
                <a:ext uri="{FF2B5EF4-FFF2-40B4-BE49-F238E27FC236}">
                  <a16:creationId xmlns:a16="http://schemas.microsoft.com/office/drawing/2014/main" id="{A882E749-A6BD-7C57-F3A8-84F5CDA9D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58" t="1122" r="31950" b="68983"/>
            <a:stretch/>
          </p:blipFill>
          <p:spPr>
            <a:xfrm>
              <a:off x="3814748" y="3429000"/>
              <a:ext cx="3866212" cy="292948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Pismo odręczne 3">
                  <a:extLst>
                    <a:ext uri="{FF2B5EF4-FFF2-40B4-BE49-F238E27FC236}">
                      <a16:creationId xmlns:a16="http://schemas.microsoft.com/office/drawing/2014/main" id="{406D5C52-9737-DB96-7C11-65A83A990F37}"/>
                    </a:ext>
                  </a:extLst>
                </p14:cNvPr>
                <p14:cNvContentPartPr/>
                <p14:nvPr/>
              </p14:nvContentPartPr>
              <p14:xfrm>
                <a:off x="1134880" y="3443760"/>
                <a:ext cx="167400" cy="360"/>
              </p14:xfrm>
            </p:contentPart>
          </mc:Choice>
          <mc:Fallback xmlns=""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D6E08468-10CB-9EAA-13EB-EF5CA58CF7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1880" y="3381120"/>
                  <a:ext cx="29304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Obraz 6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82E8D071-8F05-5113-1604-7423E8E606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07" y="3227274"/>
            <a:ext cx="5721172" cy="3461309"/>
          </a:xfrm>
          <a:prstGeom prst="rect">
            <a:avLst/>
          </a:prstGeom>
        </p:spPr>
      </p:pic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7FE17AA-88BF-80A3-B869-D7530F613A3D}"/>
              </a:ext>
            </a:extLst>
          </p:cNvPr>
          <p:cNvSpPr txBox="1">
            <a:spLocks/>
          </p:cNvSpPr>
          <p:nvPr/>
        </p:nvSpPr>
        <p:spPr>
          <a:xfrm>
            <a:off x="755872" y="3803442"/>
            <a:ext cx="4977578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>
                <a:solidFill>
                  <a:schemeClr val="tx2"/>
                </a:solidFill>
              </a:rPr>
              <a:t>Original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paper</a:t>
            </a:r>
            <a:endParaRPr lang="pl-PL" sz="2800" dirty="0">
              <a:solidFill>
                <a:schemeClr val="tx2"/>
              </a:solidFill>
            </a:endParaRPr>
          </a:p>
          <a:p>
            <a:pPr lvl="1"/>
            <a:endParaRPr lang="pl-PL" sz="2800" dirty="0">
              <a:solidFill>
                <a:schemeClr val="tx2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726DE2C-FC5F-6409-8627-2D26552D399F}"/>
              </a:ext>
            </a:extLst>
          </p:cNvPr>
          <p:cNvSpPr txBox="1"/>
          <p:nvPr/>
        </p:nvSpPr>
        <p:spPr>
          <a:xfrm>
            <a:off x="7766993" y="2288460"/>
            <a:ext cx="765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chemeClr val="tx2"/>
                </a:solidFill>
              </a:rPr>
              <a:t>Reproduced</a:t>
            </a:r>
            <a:endParaRPr lang="pl-P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756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b577bd-ca32-49c0-aff5-6e97246bcf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3BCD323790CC4BA57F33B34C4CCAAC" ma:contentTypeVersion="14" ma:contentTypeDescription="Utwórz nowy dokument." ma:contentTypeScope="" ma:versionID="11fa36fcb3e35c7b897987673217372c">
  <xsd:schema xmlns:xsd="http://www.w3.org/2001/XMLSchema" xmlns:xs="http://www.w3.org/2001/XMLSchema" xmlns:p="http://schemas.microsoft.com/office/2006/metadata/properties" xmlns:ns3="f20d0622-2ba2-4c32-a68c-0d9424e22ebc" xmlns:ns4="0ab577bd-ca32-49c0-aff5-6e97246bcf8f" targetNamespace="http://schemas.microsoft.com/office/2006/metadata/properties" ma:root="true" ma:fieldsID="1be2c1b7f453cfd0c7a5e63180e7d087" ns3:_="" ns4:_="">
    <xsd:import namespace="f20d0622-2ba2-4c32-a68c-0d9424e22ebc"/>
    <xsd:import namespace="0ab577bd-ca32-49c0-aff5-6e97246bcf8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MediaServiceObjectDetectorVersions" minOccurs="0"/>
                <xsd:element ref="ns4:_activity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d0622-2ba2-4c32-a68c-0d9424e22e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577bd-ca32-49c0-aff5-6e97246bc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B1DD98-24D2-4A5B-97DC-C76BFF594E58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f20d0622-2ba2-4c32-a68c-0d9424e22ebc"/>
    <ds:schemaRef ds:uri="http://schemas.openxmlformats.org/package/2006/metadata/core-properties"/>
    <ds:schemaRef ds:uri="http://purl.org/dc/dcmitype/"/>
    <ds:schemaRef ds:uri="0ab577bd-ca32-49c0-aff5-6e97246bcf8f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7EAC50-DE4A-447D-B0D5-5E8CA98D16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5D93E2-E1ED-45AE-B343-84DCD564B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d0622-2ba2-4c32-a68c-0d9424e22ebc"/>
    <ds:schemaRef ds:uri="0ab577bd-ca32-49c0-aff5-6e97246bc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Panoramiczny</PresentationFormat>
  <Paragraphs>16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Motyw pakietu Office</vt:lpstr>
      <vt:lpstr>Prezentacja programu PowerPoint</vt:lpstr>
      <vt:lpstr>What’s interesting </vt:lpstr>
      <vt:lpstr>What was done</vt:lpstr>
      <vt:lpstr>Goal / ideas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 Łukasz</dc:creator>
  <cp:lastModifiedBy>Krzysztof  Łukasz</cp:lastModifiedBy>
  <cp:revision>1</cp:revision>
  <dcterms:created xsi:type="dcterms:W3CDTF">2024-05-12T20:58:55Z</dcterms:created>
  <dcterms:modified xsi:type="dcterms:W3CDTF">2024-05-20T08:09:54Z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0x010100AE3BCD323790CC4BA57F33B34C4CCAAC</vt:lpwstr>
  </property>
</Properties>
</file>