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2" r:id="rId4"/>
    <p:sldId id="258" r:id="rId5"/>
    <p:sldId id="270" r:id="rId6"/>
    <p:sldId id="268" r:id="rId7"/>
    <p:sldId id="269" r:id="rId8"/>
    <p:sldId id="267" r:id="rId9"/>
    <p:sldId id="265" r:id="rId10"/>
    <p:sldId id="259" r:id="rId11"/>
    <p:sldId id="260" r:id="rId12"/>
    <p:sldId id="261"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2" d="100"/>
          <a:sy n="112" d="100"/>
        </p:scale>
        <p:origin x="-456"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gi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98365" y="391262"/>
            <a:ext cx="7685635" cy="5442940"/>
          </a:xfrm>
          <a:prstGeom prst="rect">
            <a:avLst/>
          </a:prstGeom>
        </p:spPr>
      </p:pic>
      <p:pic>
        <p:nvPicPr>
          <p:cNvPr id="21" name="Picture 20" descr="171009_interbrand_kingdee_to jonan-29.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000" y="-17450"/>
            <a:ext cx="12240000" cy="6892903"/>
          </a:xfrm>
          <a:prstGeom prst="rect">
            <a:avLst/>
          </a:prstGeom>
        </p:spPr>
      </p:pic>
      <p:sp>
        <p:nvSpPr>
          <p:cNvPr id="10" name="Title 14"/>
          <p:cNvSpPr>
            <a:spLocks noGrp="1"/>
          </p:cNvSpPr>
          <p:nvPr>
            <p:ph type="title" hasCustomPrompt="1"/>
          </p:nvPr>
        </p:nvSpPr>
        <p:spPr>
          <a:xfrm>
            <a:off x="1010616" y="718162"/>
            <a:ext cx="5137349" cy="2544691"/>
          </a:xfrm>
          <a:prstGeom prst="rect">
            <a:avLst/>
          </a:prstGeom>
        </p:spPr>
        <p:txBody>
          <a:bodyPr anchor="t">
            <a:noAutofit/>
          </a:bodyPr>
          <a:lstStyle>
            <a:lvl1pPr algn="l">
              <a:lnSpc>
                <a:spcPct val="90000"/>
              </a:lnSpc>
              <a:defRPr sz="4800" b="1" i="0" baseline="0">
                <a:solidFill>
                  <a:schemeClr val="bg1"/>
                </a:solidFill>
                <a:latin typeface="Microsoft YaHei" charset="-122"/>
                <a:ea typeface="Microsoft YaHei" charset="-122"/>
                <a:cs typeface="Microsoft YaHei" charset="-122"/>
              </a:defRPr>
            </a:lvl1pPr>
          </a:lstStyle>
          <a:p>
            <a:r>
              <a:rPr lang="zh-CN" altLang="en-US" dirty="0" smtClean="0"/>
              <a:t>标题可多行</a:t>
            </a:r>
            <a:r>
              <a:rPr lang="en-US" altLang="zh-CN" dirty="0" smtClean="0"/>
              <a:t/>
            </a:r>
            <a:br>
              <a:rPr lang="en-US" altLang="zh-CN" dirty="0" smtClean="0"/>
            </a:br>
            <a:r>
              <a:rPr lang="zh-CN" altLang="en-US" dirty="0" smtClean="0"/>
              <a:t>图片可在母版替换</a:t>
            </a:r>
            <a:r>
              <a:rPr lang="en-US" altLang="zh-CN" dirty="0" smtClean="0"/>
              <a:t/>
            </a:r>
            <a:br>
              <a:rPr lang="en-US" altLang="zh-CN" dirty="0" smtClean="0"/>
            </a:br>
            <a:r>
              <a:rPr lang="en-US" dirty="0" smtClean="0"/>
              <a:t>HEADER </a:t>
            </a:r>
            <a:r>
              <a:rPr lang="en-US" altLang="zh-CN" dirty="0" smtClean="0"/>
              <a:t>36</a:t>
            </a:r>
            <a:r>
              <a:rPr lang="en-US" dirty="0" smtClean="0"/>
              <a:t>PT </a:t>
            </a:r>
            <a:br>
              <a:rPr lang="en-US" dirty="0" smtClean="0"/>
            </a:br>
            <a:endParaRPr lang="en-US" dirty="0"/>
          </a:p>
        </p:txBody>
      </p:sp>
      <p:sp>
        <p:nvSpPr>
          <p:cNvPr id="12" name="Text Placeholder 4"/>
          <p:cNvSpPr>
            <a:spLocks noGrp="1"/>
          </p:cNvSpPr>
          <p:nvPr>
            <p:ph type="body" sz="quarter" idx="13" hasCustomPrompt="1"/>
          </p:nvPr>
        </p:nvSpPr>
        <p:spPr>
          <a:xfrm>
            <a:off x="1010617" y="3284180"/>
            <a:ext cx="4755444" cy="884472"/>
          </a:xfrm>
          <a:prstGeom prst="rect">
            <a:avLst/>
          </a:prstGeom>
        </p:spPr>
        <p:txBody>
          <a:bodyPr>
            <a:normAutofit/>
          </a:bodyPr>
          <a:lstStyle>
            <a:lvl1pPr marL="0" marR="0" indent="0" algn="l" defTabSz="609585" rtl="0" eaLnBrk="1" fontAlgn="auto" latinLnBrk="0" hangingPunct="1">
              <a:lnSpc>
                <a:spcPct val="100000"/>
              </a:lnSpc>
              <a:spcBef>
                <a:spcPct val="20000"/>
              </a:spcBef>
              <a:spcAft>
                <a:spcPts val="0"/>
              </a:spcAft>
              <a:buClrTx/>
              <a:buSzTx/>
              <a:buFont typeface="Arial"/>
              <a:buNone/>
              <a:tabLst/>
              <a:defRPr sz="1600" b="0" i="0">
                <a:solidFill>
                  <a:schemeClr val="bg1"/>
                </a:solidFill>
                <a:latin typeface="Microsoft YaHei Light" charset="-122"/>
                <a:ea typeface="Microsoft YaHei Light" charset="-122"/>
                <a:cs typeface="Microsoft YaHei Light" charset="-122"/>
              </a:defRPr>
            </a:lvl1pPr>
          </a:lstStyle>
          <a:p>
            <a:pPr marL="0" marR="0" lvl="0" indent="0" algn="l" defTabSz="609585" rtl="0" eaLnBrk="1" fontAlgn="auto" latinLnBrk="0" hangingPunct="1">
              <a:lnSpc>
                <a:spcPct val="100000"/>
              </a:lnSpc>
              <a:spcBef>
                <a:spcPct val="20000"/>
              </a:spcBef>
              <a:spcAft>
                <a:spcPts val="0"/>
              </a:spcAft>
              <a:buClrTx/>
              <a:buSzTx/>
              <a:buFont typeface="Arial"/>
              <a:buNone/>
              <a:tabLst/>
              <a:defRPr/>
            </a:pPr>
            <a:r>
              <a:rPr lang="zh-CN" altLang="en-US" dirty="0" smtClean="0"/>
              <a:t>讲者姓名</a:t>
            </a:r>
            <a:endParaRPr lang="en-US" altLang="zh-CN" dirty="0" smtClean="0"/>
          </a:p>
          <a:p>
            <a:pPr marL="0" marR="0" lvl="0" indent="0" algn="l" defTabSz="609585" rtl="0" eaLnBrk="1" fontAlgn="auto" latinLnBrk="0" hangingPunct="1">
              <a:lnSpc>
                <a:spcPct val="100000"/>
              </a:lnSpc>
              <a:spcBef>
                <a:spcPct val="20000"/>
              </a:spcBef>
              <a:spcAft>
                <a:spcPts val="0"/>
              </a:spcAft>
              <a:buClrTx/>
              <a:buSzTx/>
              <a:buFont typeface="Arial"/>
              <a:buNone/>
              <a:tabLst/>
              <a:defRPr/>
            </a:pPr>
            <a:r>
              <a:rPr lang="zh-CN" altLang="en-US" dirty="0" smtClean="0"/>
              <a:t>讲演日期</a:t>
            </a:r>
            <a:endParaRPr lang="en-US" altLang="zh-CN" dirty="0" smtClean="0"/>
          </a:p>
        </p:txBody>
      </p:sp>
      <p:grpSp>
        <p:nvGrpSpPr>
          <p:cNvPr id="13" name="Group 12"/>
          <p:cNvGrpSpPr/>
          <p:nvPr userDrawn="1"/>
        </p:nvGrpSpPr>
        <p:grpSpPr>
          <a:xfrm>
            <a:off x="12997839" y="-649546"/>
            <a:ext cx="1806225" cy="785735"/>
            <a:chOff x="9891888" y="701477"/>
            <a:chExt cx="1989130" cy="688613"/>
          </a:xfrm>
        </p:grpSpPr>
        <p:sp>
          <p:nvSpPr>
            <p:cNvPr id="14" name="Rounded Rectangular Callout 13"/>
            <p:cNvSpPr/>
            <p:nvPr userDrawn="1"/>
          </p:nvSpPr>
          <p:spPr>
            <a:xfrm>
              <a:off x="9891888" y="701477"/>
              <a:ext cx="1989130" cy="688613"/>
            </a:xfrm>
            <a:prstGeom prst="wedgeRoundRectCallout">
              <a:avLst>
                <a:gd name="adj1" fmla="val -46720"/>
                <a:gd name="adj2" fmla="val 97979"/>
                <a:gd name="adj3" fmla="val 16667"/>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1467">
                <a:solidFill>
                  <a:srgbClr val="FFFFFF"/>
                </a:solidFill>
              </a:endParaRPr>
            </a:p>
          </p:txBody>
        </p:sp>
        <p:sp>
          <p:nvSpPr>
            <p:cNvPr id="15" name="TextBox 14"/>
            <p:cNvSpPr txBox="1"/>
            <p:nvPr userDrawn="1"/>
          </p:nvSpPr>
          <p:spPr>
            <a:xfrm>
              <a:off x="9962442" y="757396"/>
              <a:ext cx="1785101" cy="512493"/>
            </a:xfrm>
            <a:prstGeom prst="rect">
              <a:avLst/>
            </a:prstGeom>
            <a:noFill/>
          </p:spPr>
          <p:txBody>
            <a:bodyPr wrap="none" rtlCol="0">
              <a:spAutoFit/>
            </a:bodyPr>
            <a:lstStyle/>
            <a:p>
              <a:pPr defTabSz="609585"/>
              <a:r>
                <a:rPr lang="zh-CN" altLang="en-US" sz="1600" dirty="0">
                  <a:solidFill>
                    <a:srgbClr val="837A80"/>
                  </a:solidFill>
                </a:rPr>
                <a:t>图片在母版替换</a:t>
              </a:r>
              <a:endParaRPr lang="en-US" altLang="zh-CN" sz="1600" dirty="0">
                <a:solidFill>
                  <a:srgbClr val="837A80"/>
                </a:solidFill>
              </a:endParaRPr>
            </a:p>
            <a:p>
              <a:pPr defTabSz="609585"/>
              <a:r>
                <a:rPr lang="zh-CN" altLang="en-US" sz="1600" dirty="0">
                  <a:solidFill>
                    <a:srgbClr val="837A80"/>
                  </a:solidFill>
                </a:rPr>
                <a:t>置于最底层</a:t>
              </a:r>
              <a:endParaRPr lang="en-US" sz="1600" dirty="0">
                <a:solidFill>
                  <a:srgbClr val="837A80"/>
                </a:solidFill>
              </a:endParaRPr>
            </a:p>
          </p:txBody>
        </p:sp>
      </p:grpSp>
      <p:sp>
        <p:nvSpPr>
          <p:cNvPr id="9" name="Oval 8"/>
          <p:cNvSpPr/>
          <p:nvPr userDrawn="1"/>
        </p:nvSpPr>
        <p:spPr>
          <a:xfrm>
            <a:off x="9683988" y="2917132"/>
            <a:ext cx="1662765" cy="1662765"/>
          </a:xfrm>
          <a:prstGeom prst="ellipse">
            <a:avLst/>
          </a:prstGeom>
          <a:solidFill>
            <a:srgbClr val="24BEBC">
              <a:alpha val="7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srgbClr val="FFFFFF"/>
              </a:solidFill>
            </a:endParaRPr>
          </a:p>
        </p:txBody>
      </p:sp>
      <p:sp>
        <p:nvSpPr>
          <p:cNvPr id="19" name="Oval 18"/>
          <p:cNvSpPr/>
          <p:nvPr userDrawn="1"/>
        </p:nvSpPr>
        <p:spPr>
          <a:xfrm>
            <a:off x="5418769" y="2461620"/>
            <a:ext cx="597075" cy="597073"/>
          </a:xfrm>
          <a:prstGeom prst="ellipse">
            <a:avLst/>
          </a:prstGeom>
          <a:solidFill>
            <a:srgbClr val="24BEB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srgbClr val="FFFFFF"/>
              </a:solidFill>
            </a:endParaRPr>
          </a:p>
        </p:txBody>
      </p:sp>
      <p:sp>
        <p:nvSpPr>
          <p:cNvPr id="5" name="TextBox 4"/>
          <p:cNvSpPr txBox="1"/>
          <p:nvPr userDrawn="1"/>
        </p:nvSpPr>
        <p:spPr>
          <a:xfrm>
            <a:off x="15587833" y="5802685"/>
            <a:ext cx="184731" cy="461665"/>
          </a:xfrm>
          <a:prstGeom prst="rect">
            <a:avLst/>
          </a:prstGeom>
          <a:noFill/>
        </p:spPr>
        <p:txBody>
          <a:bodyPr wrap="none" rtlCol="0">
            <a:spAutoFit/>
          </a:bodyPr>
          <a:lstStyle/>
          <a:p>
            <a:pPr defTabSz="609585"/>
            <a:endParaRPr lang="en-US" sz="2400" dirty="0">
              <a:solidFill>
                <a:srgbClr val="000000"/>
              </a:solidFill>
            </a:endParaRPr>
          </a:p>
        </p:txBody>
      </p:sp>
      <p:pic>
        <p:nvPicPr>
          <p:cNvPr id="3" name="图片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03200" y="5359401"/>
            <a:ext cx="2782200" cy="1422399"/>
          </a:xfrm>
          <a:prstGeom prst="rect">
            <a:avLst/>
          </a:prstGeom>
        </p:spPr>
      </p:pic>
      <p:sp>
        <p:nvSpPr>
          <p:cNvPr id="16" name="矩形 15"/>
          <p:cNvSpPr/>
          <p:nvPr userDrawn="1"/>
        </p:nvSpPr>
        <p:spPr>
          <a:xfrm>
            <a:off x="8026400" y="6550613"/>
            <a:ext cx="2641600" cy="215444"/>
          </a:xfrm>
          <a:prstGeom prst="rect">
            <a:avLst/>
          </a:prstGeom>
        </p:spPr>
        <p:txBody>
          <a:bodyPr wrap="square" anchor="ctr">
            <a:spAutoFit/>
          </a:bodyPr>
          <a:lstStyle/>
          <a:p>
            <a:pPr algn="r" defTabSz="609585"/>
            <a:r>
              <a:rPr lang="zh-CN" altLang="en-US" sz="800" dirty="0">
                <a:solidFill>
                  <a:srgbClr val="FFFFFF">
                    <a:lumMod val="85000"/>
                  </a:srgbClr>
                </a:solidFill>
                <a:latin typeface="微软雅黑" panose="020B0503020204020204" pitchFamily="34" charset="-122"/>
                <a:ea typeface="微软雅黑" panose="020B0503020204020204" pitchFamily="34" charset="-122"/>
              </a:rPr>
              <a:t>版权所有 </a:t>
            </a:r>
            <a:r>
              <a:rPr lang="en-US" altLang="zh-CN" sz="800" dirty="0">
                <a:solidFill>
                  <a:srgbClr val="FFFFFF">
                    <a:lumMod val="85000"/>
                  </a:srgbClr>
                </a:solidFill>
                <a:latin typeface="微软雅黑" panose="020B0503020204020204" pitchFamily="34" charset="-122"/>
                <a:ea typeface="微软雅黑" panose="020B0503020204020204" pitchFamily="34" charset="-122"/>
              </a:rPr>
              <a:t>©1993-2017  </a:t>
            </a:r>
            <a:r>
              <a:rPr lang="zh-CN" altLang="en-US" sz="800" dirty="0">
                <a:solidFill>
                  <a:srgbClr val="FFFFFF">
                    <a:lumMod val="85000"/>
                  </a:srgbClr>
                </a:solidFill>
                <a:latin typeface="微软雅黑" panose="020B0503020204020204" pitchFamily="34" charset="-122"/>
                <a:ea typeface="微软雅黑" panose="020B0503020204020204" pitchFamily="34" charset="-122"/>
              </a:rPr>
              <a:t>金蝶国际软件集团有限公司</a:t>
            </a:r>
          </a:p>
        </p:txBody>
      </p:sp>
      <p:sp>
        <p:nvSpPr>
          <p:cNvPr id="17" name="文本框 16"/>
          <p:cNvSpPr txBox="1"/>
          <p:nvPr userDrawn="1"/>
        </p:nvSpPr>
        <p:spPr>
          <a:xfrm>
            <a:off x="10363200" y="6588746"/>
            <a:ext cx="1219200" cy="1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defPPr>
              <a:defRPr lang="en-US"/>
            </a:defPPr>
            <a:lvl1pPr algn="r" eaLnBrk="0" hangingPunct="0">
              <a:spcBef>
                <a:spcPct val="50000"/>
              </a:spcBef>
              <a:defRPr kumimoji="0" sz="800">
                <a:solidFill>
                  <a:srgbClr val="837A80"/>
                </a:solidFill>
                <a:latin typeface="Verdana" charset="0"/>
                <a:ea typeface="宋体" charset="0"/>
                <a:cs typeface="MS PGothic" charset="0"/>
              </a:defRPr>
            </a:lvl1pPr>
            <a:lvl2pPr marL="742950" indent="-285750" eaLnBrk="0" hangingPunct="0">
              <a:defRPr kumimoji="1" sz="2400">
                <a:latin typeface="宋体" charset="0"/>
                <a:ea typeface="宋体" charset="0"/>
              </a:defRPr>
            </a:lvl2pPr>
            <a:lvl3pPr marL="1143000" indent="-228600" eaLnBrk="0" hangingPunct="0">
              <a:defRPr kumimoji="1" sz="2400">
                <a:latin typeface="宋体" charset="0"/>
                <a:ea typeface="宋体" charset="0"/>
              </a:defRPr>
            </a:lvl3pPr>
            <a:lvl4pPr marL="1600200" indent="-228600" eaLnBrk="0" hangingPunct="0">
              <a:defRPr kumimoji="1" sz="2400">
                <a:latin typeface="宋体" charset="0"/>
                <a:ea typeface="宋体" charset="0"/>
              </a:defRPr>
            </a:lvl4pPr>
            <a:lvl5pPr marL="2057400" indent="-228600" eaLnBrk="0" hangingPunct="0">
              <a:defRPr kumimoji="1" sz="2400">
                <a:latin typeface="宋体" charset="0"/>
                <a:ea typeface="宋体" charset="0"/>
              </a:defRPr>
            </a:lvl5pPr>
            <a:lvl6pPr marL="2514600" indent="-228600" eaLnBrk="0" fontAlgn="base" hangingPunct="0">
              <a:spcBef>
                <a:spcPct val="0"/>
              </a:spcBef>
              <a:spcAft>
                <a:spcPct val="0"/>
              </a:spcAft>
              <a:defRPr kumimoji="1" sz="2400">
                <a:latin typeface="宋体" charset="0"/>
                <a:ea typeface="宋体" charset="0"/>
              </a:defRPr>
            </a:lvl6pPr>
            <a:lvl7pPr marL="2971800" indent="-228600" eaLnBrk="0" fontAlgn="base" hangingPunct="0">
              <a:spcBef>
                <a:spcPct val="0"/>
              </a:spcBef>
              <a:spcAft>
                <a:spcPct val="0"/>
              </a:spcAft>
              <a:defRPr kumimoji="1" sz="2400">
                <a:latin typeface="宋体" charset="0"/>
                <a:ea typeface="宋体" charset="0"/>
              </a:defRPr>
            </a:lvl7pPr>
            <a:lvl8pPr marL="3429000" indent="-228600" eaLnBrk="0" fontAlgn="base" hangingPunct="0">
              <a:spcBef>
                <a:spcPct val="0"/>
              </a:spcBef>
              <a:spcAft>
                <a:spcPct val="0"/>
              </a:spcAft>
              <a:defRPr kumimoji="1" sz="2400">
                <a:latin typeface="宋体" charset="0"/>
                <a:ea typeface="宋体" charset="0"/>
              </a:defRPr>
            </a:lvl8pPr>
            <a:lvl9pPr marL="3886200" indent="-228600" eaLnBrk="0" fontAlgn="base" hangingPunct="0">
              <a:spcBef>
                <a:spcPct val="0"/>
              </a:spcBef>
              <a:spcAft>
                <a:spcPct val="0"/>
              </a:spcAft>
              <a:defRPr kumimoji="1" sz="2400">
                <a:latin typeface="宋体" charset="0"/>
                <a:ea typeface="宋体" charset="0"/>
              </a:defRPr>
            </a:lvl9pPr>
          </a:lstStyle>
          <a:p>
            <a:pPr defTabSz="609585"/>
            <a:r>
              <a:rPr lang="zh-CN" altLang="en-US" sz="800" dirty="0">
                <a:solidFill>
                  <a:srgbClr val="FFFFFF">
                    <a:lumMod val="85000"/>
                  </a:srgbClr>
                </a:solidFill>
                <a:latin typeface="微软雅黑" panose="020B0503020204020204" pitchFamily="34" charset="-122"/>
                <a:ea typeface="微软雅黑" panose="020B0503020204020204" pitchFamily="34" charset="-122"/>
              </a:rPr>
              <a:t>④内部公开 请勿外传</a:t>
            </a:r>
          </a:p>
        </p:txBody>
      </p:sp>
    </p:spTree>
    <p:extLst>
      <p:ext uri="{BB962C8B-B14F-4D97-AF65-F5344CB8AC3E}">
        <p14:creationId xmlns:p14="http://schemas.microsoft.com/office/powerpoint/2010/main" val="293247228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文本框 16"/>
          <p:cNvSpPr txBox="1"/>
          <p:nvPr userDrawn="1"/>
        </p:nvSpPr>
        <p:spPr>
          <a:xfrm>
            <a:off x="10363200" y="6597135"/>
            <a:ext cx="12192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defPPr>
              <a:defRPr lang="en-US"/>
            </a:defPPr>
            <a:lvl1pPr algn="r" eaLnBrk="0" hangingPunct="0">
              <a:spcBef>
                <a:spcPct val="50000"/>
              </a:spcBef>
              <a:defRPr kumimoji="0" sz="800">
                <a:solidFill>
                  <a:srgbClr val="837A80"/>
                </a:solidFill>
                <a:latin typeface="Verdana" charset="0"/>
                <a:ea typeface="宋体" charset="0"/>
                <a:cs typeface="MS PGothic" charset="0"/>
              </a:defRPr>
            </a:lvl1pPr>
            <a:lvl2pPr marL="742950" indent="-285750" eaLnBrk="0" hangingPunct="0">
              <a:defRPr kumimoji="1" sz="2400">
                <a:latin typeface="宋体" charset="0"/>
                <a:ea typeface="宋体" charset="0"/>
              </a:defRPr>
            </a:lvl2pPr>
            <a:lvl3pPr marL="1143000" indent="-228600" eaLnBrk="0" hangingPunct="0">
              <a:defRPr kumimoji="1" sz="2400">
                <a:latin typeface="宋体" charset="0"/>
                <a:ea typeface="宋体" charset="0"/>
              </a:defRPr>
            </a:lvl3pPr>
            <a:lvl4pPr marL="1600200" indent="-228600" eaLnBrk="0" hangingPunct="0">
              <a:defRPr kumimoji="1" sz="2400">
                <a:latin typeface="宋体" charset="0"/>
                <a:ea typeface="宋体" charset="0"/>
              </a:defRPr>
            </a:lvl4pPr>
            <a:lvl5pPr marL="2057400" indent="-228600" eaLnBrk="0" hangingPunct="0">
              <a:defRPr kumimoji="1" sz="2400">
                <a:latin typeface="宋体" charset="0"/>
                <a:ea typeface="宋体" charset="0"/>
              </a:defRPr>
            </a:lvl5pPr>
            <a:lvl6pPr marL="2514600" indent="-228600" eaLnBrk="0" fontAlgn="base" hangingPunct="0">
              <a:spcBef>
                <a:spcPct val="0"/>
              </a:spcBef>
              <a:spcAft>
                <a:spcPct val="0"/>
              </a:spcAft>
              <a:defRPr kumimoji="1" sz="2400">
                <a:latin typeface="宋体" charset="0"/>
                <a:ea typeface="宋体" charset="0"/>
              </a:defRPr>
            </a:lvl6pPr>
            <a:lvl7pPr marL="2971800" indent="-228600" eaLnBrk="0" fontAlgn="base" hangingPunct="0">
              <a:spcBef>
                <a:spcPct val="0"/>
              </a:spcBef>
              <a:spcAft>
                <a:spcPct val="0"/>
              </a:spcAft>
              <a:defRPr kumimoji="1" sz="2400">
                <a:latin typeface="宋体" charset="0"/>
                <a:ea typeface="宋体" charset="0"/>
              </a:defRPr>
            </a:lvl7pPr>
            <a:lvl8pPr marL="3429000" indent="-228600" eaLnBrk="0" fontAlgn="base" hangingPunct="0">
              <a:spcBef>
                <a:spcPct val="0"/>
              </a:spcBef>
              <a:spcAft>
                <a:spcPct val="0"/>
              </a:spcAft>
              <a:defRPr kumimoji="1" sz="2400">
                <a:latin typeface="宋体" charset="0"/>
                <a:ea typeface="宋体" charset="0"/>
              </a:defRPr>
            </a:lvl8pPr>
            <a:lvl9pPr marL="3886200" indent="-228600" eaLnBrk="0" fontAlgn="base" hangingPunct="0">
              <a:spcBef>
                <a:spcPct val="0"/>
              </a:spcBef>
              <a:spcAft>
                <a:spcPct val="0"/>
              </a:spcAft>
              <a:defRPr kumimoji="1" sz="2400">
                <a:latin typeface="宋体" charset="0"/>
                <a:ea typeface="宋体" charset="0"/>
              </a:defRPr>
            </a:lvl9pPr>
          </a:lstStyle>
          <a:p>
            <a:pPr defTabSz="609585"/>
            <a:r>
              <a:rPr lang="zh-CN" altLang="en-US" sz="800" dirty="0">
                <a:latin typeface="微软雅黑" panose="020B0503020204020204" pitchFamily="34" charset="-122"/>
                <a:ea typeface="微软雅黑" panose="020B0503020204020204" pitchFamily="34" charset="-122"/>
              </a:rPr>
              <a:t>④内部公开 请勿外传</a:t>
            </a:r>
          </a:p>
        </p:txBody>
      </p:sp>
    </p:spTree>
    <p:extLst>
      <p:ext uri="{BB962C8B-B14F-4D97-AF65-F5344CB8AC3E}">
        <p14:creationId xmlns:p14="http://schemas.microsoft.com/office/powerpoint/2010/main" val="239236452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封底">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12226287" cy="6883400"/>
          </a:xfrm>
          <a:prstGeom prst="rect">
            <a:avLst/>
          </a:prstGeom>
        </p:spPr>
      </p:pic>
      <p:sp>
        <p:nvSpPr>
          <p:cNvPr id="8" name="Title 14"/>
          <p:cNvSpPr>
            <a:spLocks noGrp="1"/>
          </p:cNvSpPr>
          <p:nvPr>
            <p:ph type="title" hasCustomPrompt="1"/>
          </p:nvPr>
        </p:nvSpPr>
        <p:spPr>
          <a:xfrm>
            <a:off x="609601" y="2228018"/>
            <a:ext cx="4567161" cy="3334583"/>
          </a:xfrm>
          <a:prstGeom prst="rect">
            <a:avLst/>
          </a:prstGeom>
        </p:spPr>
        <p:txBody>
          <a:bodyPr anchor="t">
            <a:normAutofit/>
          </a:bodyPr>
          <a:lstStyle>
            <a:lvl1pPr algn="l">
              <a:lnSpc>
                <a:spcPct val="80000"/>
              </a:lnSpc>
              <a:defRPr sz="4267" b="1" i="0">
                <a:solidFill>
                  <a:schemeClr val="bg1"/>
                </a:solidFill>
                <a:latin typeface="Microsoft YaHei" charset="-122"/>
                <a:ea typeface="Microsoft YaHei" charset="-122"/>
                <a:cs typeface="Microsoft YaHei" charset="-122"/>
              </a:defRPr>
            </a:lvl1pPr>
          </a:lstStyle>
          <a:p>
            <a:r>
              <a:rPr lang="en-US" dirty="0" smtClean="0"/>
              <a:t>HEADER </a:t>
            </a:r>
            <a:r>
              <a:rPr lang="en-US" altLang="zh-CN" dirty="0" smtClean="0"/>
              <a:t>3</a:t>
            </a:r>
            <a:r>
              <a:rPr lang="en-US" dirty="0" smtClean="0"/>
              <a:t>2PT</a:t>
            </a:r>
            <a:br>
              <a:rPr lang="en-US" dirty="0" smtClean="0"/>
            </a:br>
            <a:r>
              <a:rPr lang="zh-CN" altLang="en-US" dirty="0" smtClean="0"/>
              <a:t>单击此处编辑母版样式</a:t>
            </a:r>
            <a:endParaRPr lang="en-US" dirty="0"/>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200" y="5359401"/>
            <a:ext cx="2782200" cy="1422399"/>
          </a:xfrm>
          <a:prstGeom prst="rect">
            <a:avLst/>
          </a:prstGeom>
        </p:spPr>
      </p:pic>
      <p:sp>
        <p:nvSpPr>
          <p:cNvPr id="10" name="矩形 9"/>
          <p:cNvSpPr/>
          <p:nvPr userDrawn="1"/>
        </p:nvSpPr>
        <p:spPr>
          <a:xfrm>
            <a:off x="8026400" y="6550613"/>
            <a:ext cx="2641600" cy="215444"/>
          </a:xfrm>
          <a:prstGeom prst="rect">
            <a:avLst/>
          </a:prstGeom>
        </p:spPr>
        <p:txBody>
          <a:bodyPr wrap="square" anchor="ctr">
            <a:spAutoFit/>
          </a:bodyPr>
          <a:lstStyle/>
          <a:p>
            <a:pPr algn="r" defTabSz="609585"/>
            <a:r>
              <a:rPr lang="zh-CN" altLang="en-US" sz="800" dirty="0">
                <a:solidFill>
                  <a:srgbClr val="FFFFFF">
                    <a:lumMod val="85000"/>
                  </a:srgbClr>
                </a:solidFill>
                <a:latin typeface="微软雅黑" panose="020B0503020204020204" pitchFamily="34" charset="-122"/>
                <a:ea typeface="微软雅黑" panose="020B0503020204020204" pitchFamily="34" charset="-122"/>
              </a:rPr>
              <a:t>版权所有 </a:t>
            </a:r>
            <a:r>
              <a:rPr lang="en-US" altLang="zh-CN" sz="800" dirty="0">
                <a:solidFill>
                  <a:srgbClr val="FFFFFF">
                    <a:lumMod val="85000"/>
                  </a:srgbClr>
                </a:solidFill>
                <a:latin typeface="微软雅黑" panose="020B0503020204020204" pitchFamily="34" charset="-122"/>
                <a:ea typeface="微软雅黑" panose="020B0503020204020204" pitchFamily="34" charset="-122"/>
              </a:rPr>
              <a:t>©1993-2017  </a:t>
            </a:r>
            <a:r>
              <a:rPr lang="zh-CN" altLang="en-US" sz="800" dirty="0">
                <a:solidFill>
                  <a:srgbClr val="FFFFFF">
                    <a:lumMod val="85000"/>
                  </a:srgbClr>
                </a:solidFill>
                <a:latin typeface="微软雅黑" panose="020B0503020204020204" pitchFamily="34" charset="-122"/>
                <a:ea typeface="微软雅黑" panose="020B0503020204020204" pitchFamily="34" charset="-122"/>
              </a:rPr>
              <a:t>金蝶国际软件集团有限公司</a:t>
            </a:r>
          </a:p>
        </p:txBody>
      </p:sp>
      <p:sp>
        <p:nvSpPr>
          <p:cNvPr id="12" name="文本框 16"/>
          <p:cNvSpPr txBox="1"/>
          <p:nvPr userDrawn="1"/>
        </p:nvSpPr>
        <p:spPr>
          <a:xfrm>
            <a:off x="10363200" y="6588746"/>
            <a:ext cx="1219200" cy="1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defPPr>
              <a:defRPr lang="en-US"/>
            </a:defPPr>
            <a:lvl1pPr algn="r" eaLnBrk="0" hangingPunct="0">
              <a:spcBef>
                <a:spcPct val="50000"/>
              </a:spcBef>
              <a:defRPr kumimoji="0" sz="800">
                <a:solidFill>
                  <a:srgbClr val="837A80"/>
                </a:solidFill>
                <a:latin typeface="Verdana" charset="0"/>
                <a:ea typeface="宋体" charset="0"/>
                <a:cs typeface="MS PGothic" charset="0"/>
              </a:defRPr>
            </a:lvl1pPr>
            <a:lvl2pPr marL="742950" indent="-285750" eaLnBrk="0" hangingPunct="0">
              <a:defRPr kumimoji="1" sz="2400">
                <a:latin typeface="宋体" charset="0"/>
                <a:ea typeface="宋体" charset="0"/>
              </a:defRPr>
            </a:lvl2pPr>
            <a:lvl3pPr marL="1143000" indent="-228600" eaLnBrk="0" hangingPunct="0">
              <a:defRPr kumimoji="1" sz="2400">
                <a:latin typeface="宋体" charset="0"/>
                <a:ea typeface="宋体" charset="0"/>
              </a:defRPr>
            </a:lvl3pPr>
            <a:lvl4pPr marL="1600200" indent="-228600" eaLnBrk="0" hangingPunct="0">
              <a:defRPr kumimoji="1" sz="2400">
                <a:latin typeface="宋体" charset="0"/>
                <a:ea typeface="宋体" charset="0"/>
              </a:defRPr>
            </a:lvl4pPr>
            <a:lvl5pPr marL="2057400" indent="-228600" eaLnBrk="0" hangingPunct="0">
              <a:defRPr kumimoji="1" sz="2400">
                <a:latin typeface="宋体" charset="0"/>
                <a:ea typeface="宋体" charset="0"/>
              </a:defRPr>
            </a:lvl5pPr>
            <a:lvl6pPr marL="2514600" indent="-228600" eaLnBrk="0" fontAlgn="base" hangingPunct="0">
              <a:spcBef>
                <a:spcPct val="0"/>
              </a:spcBef>
              <a:spcAft>
                <a:spcPct val="0"/>
              </a:spcAft>
              <a:defRPr kumimoji="1" sz="2400">
                <a:latin typeface="宋体" charset="0"/>
                <a:ea typeface="宋体" charset="0"/>
              </a:defRPr>
            </a:lvl6pPr>
            <a:lvl7pPr marL="2971800" indent="-228600" eaLnBrk="0" fontAlgn="base" hangingPunct="0">
              <a:spcBef>
                <a:spcPct val="0"/>
              </a:spcBef>
              <a:spcAft>
                <a:spcPct val="0"/>
              </a:spcAft>
              <a:defRPr kumimoji="1" sz="2400">
                <a:latin typeface="宋体" charset="0"/>
                <a:ea typeface="宋体" charset="0"/>
              </a:defRPr>
            </a:lvl7pPr>
            <a:lvl8pPr marL="3429000" indent="-228600" eaLnBrk="0" fontAlgn="base" hangingPunct="0">
              <a:spcBef>
                <a:spcPct val="0"/>
              </a:spcBef>
              <a:spcAft>
                <a:spcPct val="0"/>
              </a:spcAft>
              <a:defRPr kumimoji="1" sz="2400">
                <a:latin typeface="宋体" charset="0"/>
                <a:ea typeface="宋体" charset="0"/>
              </a:defRPr>
            </a:lvl8pPr>
            <a:lvl9pPr marL="3886200" indent="-228600" eaLnBrk="0" fontAlgn="base" hangingPunct="0">
              <a:spcBef>
                <a:spcPct val="0"/>
              </a:spcBef>
              <a:spcAft>
                <a:spcPct val="0"/>
              </a:spcAft>
              <a:defRPr kumimoji="1" sz="2400">
                <a:latin typeface="宋体" charset="0"/>
                <a:ea typeface="宋体" charset="0"/>
              </a:defRPr>
            </a:lvl9pPr>
          </a:lstStyle>
          <a:p>
            <a:pPr defTabSz="609585"/>
            <a:r>
              <a:rPr lang="zh-CN" altLang="en-US" sz="800" dirty="0">
                <a:solidFill>
                  <a:srgbClr val="FFFFFF">
                    <a:lumMod val="85000"/>
                  </a:srgbClr>
                </a:solidFill>
                <a:latin typeface="微软雅黑" panose="020B0503020204020204" pitchFamily="34" charset="-122"/>
                <a:ea typeface="微软雅黑" panose="020B0503020204020204" pitchFamily="34" charset="-122"/>
              </a:rPr>
              <a:t>④内部公开 请勿外传</a:t>
            </a:r>
          </a:p>
        </p:txBody>
      </p:sp>
    </p:spTree>
    <p:extLst>
      <p:ext uri="{BB962C8B-B14F-4D97-AF65-F5344CB8AC3E}">
        <p14:creationId xmlns:p14="http://schemas.microsoft.com/office/powerpoint/2010/main" val="274701147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分栏">
    <p:spTree>
      <p:nvGrpSpPr>
        <p:cNvPr id="1" name=""/>
        <p:cNvGrpSpPr/>
        <p:nvPr/>
      </p:nvGrpSpPr>
      <p:grpSpPr>
        <a:xfrm>
          <a:off x="0" y="0"/>
          <a:ext cx="0" cy="0"/>
          <a:chOff x="0" y="0"/>
          <a:chExt cx="0" cy="0"/>
        </a:xfrm>
      </p:grpSpPr>
      <p:sp>
        <p:nvSpPr>
          <p:cNvPr id="5" name="文本框 16"/>
          <p:cNvSpPr txBox="1"/>
          <p:nvPr userDrawn="1"/>
        </p:nvSpPr>
        <p:spPr>
          <a:xfrm>
            <a:off x="10363200" y="6597135"/>
            <a:ext cx="12192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defPPr>
              <a:defRPr lang="en-US"/>
            </a:defPPr>
            <a:lvl1pPr algn="r" eaLnBrk="0" hangingPunct="0">
              <a:spcBef>
                <a:spcPct val="50000"/>
              </a:spcBef>
              <a:defRPr kumimoji="0" sz="800">
                <a:solidFill>
                  <a:srgbClr val="837A80"/>
                </a:solidFill>
                <a:latin typeface="Verdana" charset="0"/>
                <a:ea typeface="宋体" charset="0"/>
                <a:cs typeface="MS PGothic" charset="0"/>
              </a:defRPr>
            </a:lvl1pPr>
            <a:lvl2pPr marL="742950" indent="-285750" eaLnBrk="0" hangingPunct="0">
              <a:defRPr kumimoji="1" sz="2400">
                <a:latin typeface="宋体" charset="0"/>
                <a:ea typeface="宋体" charset="0"/>
              </a:defRPr>
            </a:lvl2pPr>
            <a:lvl3pPr marL="1143000" indent="-228600" eaLnBrk="0" hangingPunct="0">
              <a:defRPr kumimoji="1" sz="2400">
                <a:latin typeface="宋体" charset="0"/>
                <a:ea typeface="宋体" charset="0"/>
              </a:defRPr>
            </a:lvl3pPr>
            <a:lvl4pPr marL="1600200" indent="-228600" eaLnBrk="0" hangingPunct="0">
              <a:defRPr kumimoji="1" sz="2400">
                <a:latin typeface="宋体" charset="0"/>
                <a:ea typeface="宋体" charset="0"/>
              </a:defRPr>
            </a:lvl4pPr>
            <a:lvl5pPr marL="2057400" indent="-228600" eaLnBrk="0" hangingPunct="0">
              <a:defRPr kumimoji="1" sz="2400">
                <a:latin typeface="宋体" charset="0"/>
                <a:ea typeface="宋体" charset="0"/>
              </a:defRPr>
            </a:lvl5pPr>
            <a:lvl6pPr marL="2514600" indent="-228600" eaLnBrk="0" fontAlgn="base" hangingPunct="0">
              <a:spcBef>
                <a:spcPct val="0"/>
              </a:spcBef>
              <a:spcAft>
                <a:spcPct val="0"/>
              </a:spcAft>
              <a:defRPr kumimoji="1" sz="2400">
                <a:latin typeface="宋体" charset="0"/>
                <a:ea typeface="宋体" charset="0"/>
              </a:defRPr>
            </a:lvl6pPr>
            <a:lvl7pPr marL="2971800" indent="-228600" eaLnBrk="0" fontAlgn="base" hangingPunct="0">
              <a:spcBef>
                <a:spcPct val="0"/>
              </a:spcBef>
              <a:spcAft>
                <a:spcPct val="0"/>
              </a:spcAft>
              <a:defRPr kumimoji="1" sz="2400">
                <a:latin typeface="宋体" charset="0"/>
                <a:ea typeface="宋体" charset="0"/>
              </a:defRPr>
            </a:lvl7pPr>
            <a:lvl8pPr marL="3429000" indent="-228600" eaLnBrk="0" fontAlgn="base" hangingPunct="0">
              <a:spcBef>
                <a:spcPct val="0"/>
              </a:spcBef>
              <a:spcAft>
                <a:spcPct val="0"/>
              </a:spcAft>
              <a:defRPr kumimoji="1" sz="2400">
                <a:latin typeface="宋体" charset="0"/>
                <a:ea typeface="宋体" charset="0"/>
              </a:defRPr>
            </a:lvl8pPr>
            <a:lvl9pPr marL="3886200" indent="-228600" eaLnBrk="0" fontAlgn="base" hangingPunct="0">
              <a:spcBef>
                <a:spcPct val="0"/>
              </a:spcBef>
              <a:spcAft>
                <a:spcPct val="0"/>
              </a:spcAft>
              <a:defRPr kumimoji="1" sz="2400">
                <a:latin typeface="宋体" charset="0"/>
                <a:ea typeface="宋体" charset="0"/>
              </a:defRPr>
            </a:lvl9pPr>
          </a:lstStyle>
          <a:p>
            <a:pPr defTabSz="609585"/>
            <a:r>
              <a:rPr lang="zh-CN" altLang="en-US" sz="800" dirty="0">
                <a:latin typeface="微软雅黑" panose="020B0503020204020204" pitchFamily="34" charset="-122"/>
                <a:ea typeface="微软雅黑" panose="020B0503020204020204" pitchFamily="34" charset="-122"/>
              </a:rPr>
              <a:t>④内部公开 请勿外传</a:t>
            </a:r>
          </a:p>
        </p:txBody>
      </p:sp>
      <p:sp>
        <p:nvSpPr>
          <p:cNvPr id="2" name="标题 1"/>
          <p:cNvSpPr>
            <a:spLocks noGrp="1"/>
          </p:cNvSpPr>
          <p:nvPr>
            <p:ph type="title"/>
          </p:nvPr>
        </p:nvSpPr>
        <p:spPr>
          <a:xfrm>
            <a:off x="963084" y="4406900"/>
            <a:ext cx="10363200" cy="1143000"/>
          </a:xfrm>
        </p:spPr>
        <p:txBody>
          <a:bodyPr anchor="t">
            <a:normAutofit/>
          </a:bodyPr>
          <a:lstStyle>
            <a:lvl1pPr algn="l">
              <a:defRPr sz="3200">
                <a:solidFill>
                  <a:srgbClr val="1771EA"/>
                </a:solidFill>
              </a:defRPr>
            </a:lvl1pPr>
          </a:lstStyle>
          <a:p>
            <a:r>
              <a:rPr lang="zh-CN" altLang="en-US" smtClean="0"/>
              <a:t>单击此处编辑母版标题样式</a:t>
            </a:r>
            <a:endParaRPr lang="zh-CN" altLang="en-US"/>
          </a:p>
        </p:txBody>
      </p:sp>
      <p:sp>
        <p:nvSpPr>
          <p:cNvPr id="10" name="文本占位符 3"/>
          <p:cNvSpPr>
            <a:spLocks noGrp="1"/>
          </p:cNvSpPr>
          <p:nvPr>
            <p:ph type="body" sz="quarter" idx="10"/>
          </p:nvPr>
        </p:nvSpPr>
        <p:spPr>
          <a:xfrm>
            <a:off x="963084" y="2906185"/>
            <a:ext cx="10363200" cy="1500716"/>
          </a:xfrm>
        </p:spPr>
        <p:txBody>
          <a:bodyPr>
            <a:normAutofit/>
          </a:bodyPr>
          <a:lstStyle>
            <a:lvl1pPr marL="0" indent="0">
              <a:buNone/>
              <a:defRPr sz="2400">
                <a:solidFill>
                  <a:schemeClr val="tx1">
                    <a:lumMod val="50000"/>
                    <a:lumOff val="50000"/>
                  </a:schemeClr>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16336253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常规文本">
    <p:spTree>
      <p:nvGrpSpPr>
        <p:cNvPr id="1" name=""/>
        <p:cNvGrpSpPr/>
        <p:nvPr/>
      </p:nvGrpSpPr>
      <p:grpSpPr>
        <a:xfrm>
          <a:off x="0" y="0"/>
          <a:ext cx="0" cy="0"/>
          <a:chOff x="0" y="0"/>
          <a:chExt cx="0" cy="0"/>
        </a:xfrm>
      </p:grpSpPr>
      <p:sp>
        <p:nvSpPr>
          <p:cNvPr id="4" name="文本框 16"/>
          <p:cNvSpPr txBox="1"/>
          <p:nvPr userDrawn="1"/>
        </p:nvSpPr>
        <p:spPr>
          <a:xfrm>
            <a:off x="10363200" y="6597135"/>
            <a:ext cx="12192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defPPr>
              <a:defRPr lang="en-US"/>
            </a:defPPr>
            <a:lvl1pPr algn="r" eaLnBrk="0" hangingPunct="0">
              <a:spcBef>
                <a:spcPct val="50000"/>
              </a:spcBef>
              <a:defRPr kumimoji="0" sz="800">
                <a:solidFill>
                  <a:srgbClr val="837A80"/>
                </a:solidFill>
                <a:latin typeface="Verdana" charset="0"/>
                <a:ea typeface="宋体" charset="0"/>
                <a:cs typeface="MS PGothic" charset="0"/>
              </a:defRPr>
            </a:lvl1pPr>
            <a:lvl2pPr marL="742950" indent="-285750" eaLnBrk="0" hangingPunct="0">
              <a:defRPr kumimoji="1" sz="2400">
                <a:latin typeface="宋体" charset="0"/>
                <a:ea typeface="宋体" charset="0"/>
              </a:defRPr>
            </a:lvl2pPr>
            <a:lvl3pPr marL="1143000" indent="-228600" eaLnBrk="0" hangingPunct="0">
              <a:defRPr kumimoji="1" sz="2400">
                <a:latin typeface="宋体" charset="0"/>
                <a:ea typeface="宋体" charset="0"/>
              </a:defRPr>
            </a:lvl3pPr>
            <a:lvl4pPr marL="1600200" indent="-228600" eaLnBrk="0" hangingPunct="0">
              <a:defRPr kumimoji="1" sz="2400">
                <a:latin typeface="宋体" charset="0"/>
                <a:ea typeface="宋体" charset="0"/>
              </a:defRPr>
            </a:lvl4pPr>
            <a:lvl5pPr marL="2057400" indent="-228600" eaLnBrk="0" hangingPunct="0">
              <a:defRPr kumimoji="1" sz="2400">
                <a:latin typeface="宋体" charset="0"/>
                <a:ea typeface="宋体" charset="0"/>
              </a:defRPr>
            </a:lvl5pPr>
            <a:lvl6pPr marL="2514600" indent="-228600" eaLnBrk="0" fontAlgn="base" hangingPunct="0">
              <a:spcBef>
                <a:spcPct val="0"/>
              </a:spcBef>
              <a:spcAft>
                <a:spcPct val="0"/>
              </a:spcAft>
              <a:defRPr kumimoji="1" sz="2400">
                <a:latin typeface="宋体" charset="0"/>
                <a:ea typeface="宋体" charset="0"/>
              </a:defRPr>
            </a:lvl6pPr>
            <a:lvl7pPr marL="2971800" indent="-228600" eaLnBrk="0" fontAlgn="base" hangingPunct="0">
              <a:spcBef>
                <a:spcPct val="0"/>
              </a:spcBef>
              <a:spcAft>
                <a:spcPct val="0"/>
              </a:spcAft>
              <a:defRPr kumimoji="1" sz="2400">
                <a:latin typeface="宋体" charset="0"/>
                <a:ea typeface="宋体" charset="0"/>
              </a:defRPr>
            </a:lvl7pPr>
            <a:lvl8pPr marL="3429000" indent="-228600" eaLnBrk="0" fontAlgn="base" hangingPunct="0">
              <a:spcBef>
                <a:spcPct val="0"/>
              </a:spcBef>
              <a:spcAft>
                <a:spcPct val="0"/>
              </a:spcAft>
              <a:defRPr kumimoji="1" sz="2400">
                <a:latin typeface="宋体" charset="0"/>
                <a:ea typeface="宋体" charset="0"/>
              </a:defRPr>
            </a:lvl8pPr>
            <a:lvl9pPr marL="3886200" indent="-228600" eaLnBrk="0" fontAlgn="base" hangingPunct="0">
              <a:spcBef>
                <a:spcPct val="0"/>
              </a:spcBef>
              <a:spcAft>
                <a:spcPct val="0"/>
              </a:spcAft>
              <a:defRPr kumimoji="1" sz="2400">
                <a:latin typeface="宋体" charset="0"/>
                <a:ea typeface="宋体" charset="0"/>
              </a:defRPr>
            </a:lvl9pPr>
          </a:lstStyle>
          <a:p>
            <a:pPr defTabSz="609585"/>
            <a:r>
              <a:rPr lang="zh-CN" altLang="en-US" sz="800" dirty="0">
                <a:latin typeface="微软雅黑" panose="020B0503020204020204" pitchFamily="34" charset="-122"/>
                <a:ea typeface="微软雅黑" panose="020B0503020204020204" pitchFamily="34" charset="-122"/>
              </a:rPr>
              <a:t>④内部公开 请勿外传</a:t>
            </a:r>
          </a:p>
        </p:txBody>
      </p:sp>
      <p:sp>
        <p:nvSpPr>
          <p:cNvPr id="5" name="标题 1"/>
          <p:cNvSpPr>
            <a:spLocks noGrp="1"/>
          </p:cNvSpPr>
          <p:nvPr>
            <p:ph type="title"/>
          </p:nvPr>
        </p:nvSpPr>
        <p:spPr>
          <a:xfrm>
            <a:off x="609600" y="275167"/>
            <a:ext cx="10972800" cy="1143000"/>
          </a:xfrm>
        </p:spPr>
        <p:txBody>
          <a:bodyPr anchor="t">
            <a:normAutofit/>
          </a:bodyPr>
          <a:lstStyle>
            <a:lvl1pPr algn="l">
              <a:defRPr sz="3200">
                <a:solidFill>
                  <a:srgbClr val="1771EA"/>
                </a:solidFill>
              </a:defRPr>
            </a:lvl1pPr>
          </a:lstStyle>
          <a:p>
            <a:r>
              <a:rPr lang="zh-CN" altLang="en-US" smtClean="0"/>
              <a:t>单击此处编辑母版标题样式</a:t>
            </a:r>
            <a:endParaRPr lang="zh-CN" altLang="en-US" dirty="0"/>
          </a:p>
        </p:txBody>
      </p:sp>
      <p:sp>
        <p:nvSpPr>
          <p:cNvPr id="6" name="文本占位符 3"/>
          <p:cNvSpPr>
            <a:spLocks noGrp="1"/>
          </p:cNvSpPr>
          <p:nvPr>
            <p:ph type="body" sz="quarter" idx="11"/>
          </p:nvPr>
        </p:nvSpPr>
        <p:spPr>
          <a:xfrm>
            <a:off x="609601" y="1881719"/>
            <a:ext cx="10970684" cy="4087283"/>
          </a:xfrm>
        </p:spPr>
        <p:txBody>
          <a:bodyPr>
            <a:normAutofit/>
          </a:bodyPr>
          <a:lstStyle>
            <a:lvl1pPr>
              <a:defRPr sz="3200">
                <a:solidFill>
                  <a:schemeClr val="tx1">
                    <a:lumMod val="85000"/>
                    <a:lumOff val="15000"/>
                  </a:schemeClr>
                </a:solidFill>
              </a:defRPr>
            </a:lvl1pPr>
            <a:lvl2pPr>
              <a:defRPr sz="2667">
                <a:solidFill>
                  <a:schemeClr val="tx1">
                    <a:lumMod val="85000"/>
                    <a:lumOff val="15000"/>
                  </a:schemeClr>
                </a:solidFill>
              </a:defRPr>
            </a:lvl2pPr>
            <a:lvl3pPr>
              <a:defRPr sz="2400">
                <a:solidFill>
                  <a:schemeClr val="tx1">
                    <a:lumMod val="85000"/>
                    <a:lumOff val="15000"/>
                  </a:schemeClr>
                </a:solidFill>
              </a:defRPr>
            </a:lvl3pPr>
            <a:lvl4pPr>
              <a:defRPr sz="2133">
                <a:solidFill>
                  <a:schemeClr val="tx1">
                    <a:lumMod val="85000"/>
                    <a:lumOff val="15000"/>
                  </a:schemeClr>
                </a:solidFill>
              </a:defRPr>
            </a:lvl4pPr>
            <a:lvl5pPr>
              <a:defRPr sz="2133">
                <a:solidFill>
                  <a:schemeClr val="tx1">
                    <a:lumMod val="85000"/>
                    <a:lumOff val="15000"/>
                  </a:schemeClr>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p14="http://schemas.microsoft.com/office/powerpoint/2010/main" val="2539319420"/>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690">
          <p15:clr>
            <a:srgbClr val="FBAE40"/>
          </p15:clr>
        </p15:guide>
        <p15:guide id="2" pos="547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深底文本">
    <p:spTree>
      <p:nvGrpSpPr>
        <p:cNvPr id="1" name=""/>
        <p:cNvGrpSpPr/>
        <p:nvPr/>
      </p:nvGrpSpPr>
      <p:grpSpPr>
        <a:xfrm>
          <a:off x="0" y="0"/>
          <a:ext cx="0" cy="0"/>
          <a:chOff x="0" y="0"/>
          <a:chExt cx="0" cy="0"/>
        </a:xfrm>
      </p:grpSpPr>
      <p:sp>
        <p:nvSpPr>
          <p:cNvPr id="10" name="Rectangle 9"/>
          <p:cNvSpPr/>
          <p:nvPr userDrawn="1"/>
        </p:nvSpPr>
        <p:spPr>
          <a:xfrm>
            <a:off x="0" y="0"/>
            <a:ext cx="12192000" cy="6858000"/>
          </a:xfrm>
          <a:prstGeom prst="rect">
            <a:avLst/>
          </a:prstGeom>
          <a:solidFill>
            <a:srgbClr val="2421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srgbClr val="24215F"/>
              </a:solidFill>
            </a:endParaRPr>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3875" y="6070600"/>
            <a:ext cx="1438124" cy="493504"/>
          </a:xfrm>
          <a:prstGeom prst="rect">
            <a:avLst/>
          </a:prstGeom>
        </p:spPr>
      </p:pic>
      <p:sp>
        <p:nvSpPr>
          <p:cNvPr id="7" name="文本框 16"/>
          <p:cNvSpPr txBox="1"/>
          <p:nvPr userDrawn="1"/>
        </p:nvSpPr>
        <p:spPr>
          <a:xfrm>
            <a:off x="10363200" y="6597135"/>
            <a:ext cx="12192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defPPr>
              <a:defRPr lang="en-US"/>
            </a:defPPr>
            <a:lvl1pPr algn="r" eaLnBrk="0" hangingPunct="0">
              <a:spcBef>
                <a:spcPct val="50000"/>
              </a:spcBef>
              <a:defRPr kumimoji="0" sz="800">
                <a:solidFill>
                  <a:srgbClr val="837A80"/>
                </a:solidFill>
                <a:latin typeface="Verdana" charset="0"/>
                <a:ea typeface="宋体" charset="0"/>
                <a:cs typeface="MS PGothic" charset="0"/>
              </a:defRPr>
            </a:lvl1pPr>
            <a:lvl2pPr marL="742950" indent="-285750" eaLnBrk="0" hangingPunct="0">
              <a:defRPr kumimoji="1" sz="2400">
                <a:latin typeface="宋体" charset="0"/>
                <a:ea typeface="宋体" charset="0"/>
              </a:defRPr>
            </a:lvl2pPr>
            <a:lvl3pPr marL="1143000" indent="-228600" eaLnBrk="0" hangingPunct="0">
              <a:defRPr kumimoji="1" sz="2400">
                <a:latin typeface="宋体" charset="0"/>
                <a:ea typeface="宋体" charset="0"/>
              </a:defRPr>
            </a:lvl3pPr>
            <a:lvl4pPr marL="1600200" indent="-228600" eaLnBrk="0" hangingPunct="0">
              <a:defRPr kumimoji="1" sz="2400">
                <a:latin typeface="宋体" charset="0"/>
                <a:ea typeface="宋体" charset="0"/>
              </a:defRPr>
            </a:lvl4pPr>
            <a:lvl5pPr marL="2057400" indent="-228600" eaLnBrk="0" hangingPunct="0">
              <a:defRPr kumimoji="1" sz="2400">
                <a:latin typeface="宋体" charset="0"/>
                <a:ea typeface="宋体" charset="0"/>
              </a:defRPr>
            </a:lvl5pPr>
            <a:lvl6pPr marL="2514600" indent="-228600" eaLnBrk="0" fontAlgn="base" hangingPunct="0">
              <a:spcBef>
                <a:spcPct val="0"/>
              </a:spcBef>
              <a:spcAft>
                <a:spcPct val="0"/>
              </a:spcAft>
              <a:defRPr kumimoji="1" sz="2400">
                <a:latin typeface="宋体" charset="0"/>
                <a:ea typeface="宋体" charset="0"/>
              </a:defRPr>
            </a:lvl6pPr>
            <a:lvl7pPr marL="2971800" indent="-228600" eaLnBrk="0" fontAlgn="base" hangingPunct="0">
              <a:spcBef>
                <a:spcPct val="0"/>
              </a:spcBef>
              <a:spcAft>
                <a:spcPct val="0"/>
              </a:spcAft>
              <a:defRPr kumimoji="1" sz="2400">
                <a:latin typeface="宋体" charset="0"/>
                <a:ea typeface="宋体" charset="0"/>
              </a:defRPr>
            </a:lvl7pPr>
            <a:lvl8pPr marL="3429000" indent="-228600" eaLnBrk="0" fontAlgn="base" hangingPunct="0">
              <a:spcBef>
                <a:spcPct val="0"/>
              </a:spcBef>
              <a:spcAft>
                <a:spcPct val="0"/>
              </a:spcAft>
              <a:defRPr kumimoji="1" sz="2400">
                <a:latin typeface="宋体" charset="0"/>
                <a:ea typeface="宋体" charset="0"/>
              </a:defRPr>
            </a:lvl8pPr>
            <a:lvl9pPr marL="3886200" indent="-228600" eaLnBrk="0" fontAlgn="base" hangingPunct="0">
              <a:spcBef>
                <a:spcPct val="0"/>
              </a:spcBef>
              <a:spcAft>
                <a:spcPct val="0"/>
              </a:spcAft>
              <a:defRPr kumimoji="1" sz="2400">
                <a:latin typeface="宋体" charset="0"/>
                <a:ea typeface="宋体" charset="0"/>
              </a:defRPr>
            </a:lvl9pPr>
          </a:lstStyle>
          <a:p>
            <a:pPr defTabSz="609585"/>
            <a:r>
              <a:rPr lang="zh-CN" altLang="en-US" sz="800" dirty="0">
                <a:solidFill>
                  <a:srgbClr val="FFFFFF">
                    <a:lumMod val="85000"/>
                  </a:srgbClr>
                </a:solidFill>
                <a:latin typeface="微软雅黑" panose="020B0503020204020204" pitchFamily="34" charset="-122"/>
                <a:ea typeface="微软雅黑" panose="020B0503020204020204" pitchFamily="34" charset="-122"/>
              </a:rPr>
              <a:t>④内部公开 请勿外传</a:t>
            </a:r>
          </a:p>
        </p:txBody>
      </p:sp>
      <p:sp>
        <p:nvSpPr>
          <p:cNvPr id="12" name="Text Box 5"/>
          <p:cNvSpPr txBox="1">
            <a:spLocks noChangeArrowheads="1"/>
          </p:cNvSpPr>
          <p:nvPr userDrawn="1"/>
        </p:nvSpPr>
        <p:spPr bwMode="auto">
          <a:xfrm>
            <a:off x="11580285" y="6597135"/>
            <a:ext cx="30691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kumimoji="1" sz="2400">
                <a:solidFill>
                  <a:schemeClr val="tx1"/>
                </a:solidFill>
                <a:latin typeface="宋体" charset="0"/>
                <a:ea typeface="宋体" charset="0"/>
                <a:cs typeface="宋体" charset="0"/>
              </a:defRPr>
            </a:lvl1pPr>
            <a:lvl2pPr marL="742950" indent="-285750" eaLnBrk="0" hangingPunct="0">
              <a:defRPr kumimoji="1" sz="2400">
                <a:solidFill>
                  <a:schemeClr val="tx1"/>
                </a:solidFill>
                <a:latin typeface="宋体" charset="0"/>
                <a:ea typeface="宋体" charset="0"/>
              </a:defRPr>
            </a:lvl2pPr>
            <a:lvl3pPr marL="1143000" indent="-228600" eaLnBrk="0" hangingPunct="0">
              <a:defRPr kumimoji="1" sz="2400">
                <a:solidFill>
                  <a:schemeClr val="tx1"/>
                </a:solidFill>
                <a:latin typeface="宋体" charset="0"/>
                <a:ea typeface="宋体" charset="0"/>
              </a:defRPr>
            </a:lvl3pPr>
            <a:lvl4pPr marL="1600200" indent="-228600" eaLnBrk="0" hangingPunct="0">
              <a:defRPr kumimoji="1" sz="2400">
                <a:solidFill>
                  <a:schemeClr val="tx1"/>
                </a:solidFill>
                <a:latin typeface="宋体" charset="0"/>
                <a:ea typeface="宋体" charset="0"/>
              </a:defRPr>
            </a:lvl4pPr>
            <a:lvl5pPr marL="2057400" indent="-228600" eaLnBrk="0" hangingPunct="0">
              <a:defRPr kumimoji="1" sz="2400">
                <a:solidFill>
                  <a:schemeClr val="tx1"/>
                </a:solidFill>
                <a:latin typeface="宋体" charset="0"/>
                <a:ea typeface="宋体" charset="0"/>
              </a:defRPr>
            </a:lvl5pPr>
            <a:lvl6pPr marL="2514600" indent="-228600" eaLnBrk="0" fontAlgn="base" hangingPunct="0">
              <a:spcBef>
                <a:spcPct val="0"/>
              </a:spcBef>
              <a:spcAft>
                <a:spcPct val="0"/>
              </a:spcAft>
              <a:defRPr kumimoji="1" sz="2400">
                <a:solidFill>
                  <a:schemeClr val="tx1"/>
                </a:solidFill>
                <a:latin typeface="宋体" charset="0"/>
                <a:ea typeface="宋体" charset="0"/>
              </a:defRPr>
            </a:lvl6pPr>
            <a:lvl7pPr marL="2971800" indent="-228600" eaLnBrk="0" fontAlgn="base" hangingPunct="0">
              <a:spcBef>
                <a:spcPct val="0"/>
              </a:spcBef>
              <a:spcAft>
                <a:spcPct val="0"/>
              </a:spcAft>
              <a:defRPr kumimoji="1" sz="2400">
                <a:solidFill>
                  <a:schemeClr val="tx1"/>
                </a:solidFill>
                <a:latin typeface="宋体" charset="0"/>
                <a:ea typeface="宋体" charset="0"/>
              </a:defRPr>
            </a:lvl7pPr>
            <a:lvl8pPr marL="3429000" indent="-228600" eaLnBrk="0" fontAlgn="base" hangingPunct="0">
              <a:spcBef>
                <a:spcPct val="0"/>
              </a:spcBef>
              <a:spcAft>
                <a:spcPct val="0"/>
              </a:spcAft>
              <a:defRPr kumimoji="1" sz="2400">
                <a:solidFill>
                  <a:schemeClr val="tx1"/>
                </a:solidFill>
                <a:latin typeface="宋体" charset="0"/>
                <a:ea typeface="宋体" charset="0"/>
              </a:defRPr>
            </a:lvl8pPr>
            <a:lvl9pPr marL="3886200" indent="-228600" eaLnBrk="0" fontAlgn="base" hangingPunct="0">
              <a:spcBef>
                <a:spcPct val="0"/>
              </a:spcBef>
              <a:spcAft>
                <a:spcPct val="0"/>
              </a:spcAft>
              <a:defRPr kumimoji="1" sz="2400">
                <a:solidFill>
                  <a:schemeClr val="tx1"/>
                </a:solidFill>
                <a:latin typeface="宋体" charset="0"/>
                <a:ea typeface="宋体" charset="0"/>
              </a:defRPr>
            </a:lvl9pPr>
          </a:lstStyle>
          <a:p>
            <a:pPr algn="r" defTabSz="609585">
              <a:spcBef>
                <a:spcPct val="50000"/>
              </a:spcBef>
              <a:defRPr/>
            </a:pPr>
            <a:fld id="{046AD7C7-DE3F-5E43-A3A8-CA80750AE375}" type="slidenum">
              <a:rPr kumimoji="0" lang="en-US" altLang="zh-CN" sz="800" smtClean="0">
                <a:solidFill>
                  <a:srgbClr val="FFFFFF">
                    <a:lumMod val="95000"/>
                  </a:srgbClr>
                </a:solidFill>
                <a:latin typeface="微软雅黑" panose="020B0503020204020204" pitchFamily="34" charset="-122"/>
                <a:ea typeface="微软雅黑" panose="020B0503020204020204" pitchFamily="34" charset="-122"/>
                <a:cs typeface="MS PGothic" charset="0"/>
              </a:rPr>
              <a:pPr algn="r" defTabSz="609585">
                <a:spcBef>
                  <a:spcPct val="50000"/>
                </a:spcBef>
                <a:defRPr/>
              </a:pPr>
              <a:t>‹#›</a:t>
            </a:fld>
            <a:endParaRPr kumimoji="0" lang="en-US" altLang="zh-CN" sz="800" dirty="0" smtClean="0">
              <a:solidFill>
                <a:srgbClr val="FFFFFF">
                  <a:lumMod val="95000"/>
                </a:srgbClr>
              </a:solidFill>
              <a:latin typeface="微软雅黑" panose="020B0503020204020204" pitchFamily="34" charset="-122"/>
              <a:ea typeface="微软雅黑" panose="020B0503020204020204" pitchFamily="34" charset="-122"/>
              <a:cs typeface="MS PGothic" charset="0"/>
            </a:endParaRPr>
          </a:p>
        </p:txBody>
      </p:sp>
      <p:sp>
        <p:nvSpPr>
          <p:cNvPr id="2" name="标题 1"/>
          <p:cNvSpPr>
            <a:spLocks noGrp="1"/>
          </p:cNvSpPr>
          <p:nvPr>
            <p:ph type="title"/>
          </p:nvPr>
        </p:nvSpPr>
        <p:spPr/>
        <p:txBody>
          <a:bodyPr anchor="t">
            <a:normAutofit/>
          </a:bodyPr>
          <a:lstStyle>
            <a:lvl1pPr algn="l">
              <a:defRPr sz="3200">
                <a:solidFill>
                  <a:schemeClr val="bg1"/>
                </a:solidFill>
              </a:defRPr>
            </a:lvl1pPr>
          </a:lstStyle>
          <a:p>
            <a:r>
              <a:rPr lang="zh-CN" altLang="en-US" smtClean="0"/>
              <a:t>单击此处编辑母版标题样式</a:t>
            </a:r>
            <a:endParaRPr lang="zh-CN" altLang="en-US"/>
          </a:p>
        </p:txBody>
      </p:sp>
      <p:sp>
        <p:nvSpPr>
          <p:cNvPr id="11" name="文本占位符 3"/>
          <p:cNvSpPr>
            <a:spLocks noGrp="1"/>
          </p:cNvSpPr>
          <p:nvPr>
            <p:ph type="body" sz="quarter" idx="11"/>
          </p:nvPr>
        </p:nvSpPr>
        <p:spPr>
          <a:xfrm>
            <a:off x="609601" y="1881719"/>
            <a:ext cx="10970684" cy="4087283"/>
          </a:xfrm>
        </p:spPr>
        <p:txBody>
          <a:bodyPr>
            <a:normAutofit/>
          </a:bodyPr>
          <a:lstStyle>
            <a:lvl1pPr>
              <a:defRPr sz="3200">
                <a:solidFill>
                  <a:schemeClr val="bg1"/>
                </a:solidFill>
              </a:defRPr>
            </a:lvl1pPr>
            <a:lvl2pPr>
              <a:defRPr sz="2667">
                <a:solidFill>
                  <a:schemeClr val="bg1"/>
                </a:solidFill>
              </a:defRPr>
            </a:lvl2pPr>
            <a:lvl3pPr>
              <a:defRPr sz="2400">
                <a:solidFill>
                  <a:schemeClr val="bg1"/>
                </a:solidFill>
              </a:defRPr>
            </a:lvl3pPr>
            <a:lvl4pPr>
              <a:defRPr sz="2133">
                <a:solidFill>
                  <a:schemeClr val="bg1"/>
                </a:solidFill>
              </a:defRPr>
            </a:lvl4pPr>
            <a:lvl5pPr>
              <a:defRPr sz="2133">
                <a:solidFill>
                  <a:schemeClr val="bg1"/>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p14="http://schemas.microsoft.com/office/powerpoint/2010/main" val="318838072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蓝底文本">
    <p:spTree>
      <p:nvGrpSpPr>
        <p:cNvPr id="1" name=""/>
        <p:cNvGrpSpPr/>
        <p:nvPr/>
      </p:nvGrpSpPr>
      <p:grpSpPr>
        <a:xfrm>
          <a:off x="0" y="0"/>
          <a:ext cx="0" cy="0"/>
          <a:chOff x="0" y="0"/>
          <a:chExt cx="0" cy="0"/>
        </a:xfrm>
      </p:grpSpPr>
      <p:sp>
        <p:nvSpPr>
          <p:cNvPr id="10" name="Rectangle 9"/>
          <p:cNvSpPr/>
          <p:nvPr userDrawn="1"/>
        </p:nvSpPr>
        <p:spPr>
          <a:xfrm>
            <a:off x="0" y="0"/>
            <a:ext cx="12192000" cy="6858000"/>
          </a:xfrm>
          <a:prstGeom prst="rect">
            <a:avLst/>
          </a:prstGeom>
          <a:solidFill>
            <a:srgbClr val="1771E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srgbClr val="FFFFFF"/>
              </a:solidFill>
            </a:endParaRPr>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3875" y="6070600"/>
            <a:ext cx="1438124" cy="493504"/>
          </a:xfrm>
          <a:prstGeom prst="rect">
            <a:avLst/>
          </a:prstGeom>
        </p:spPr>
      </p:pic>
      <p:sp>
        <p:nvSpPr>
          <p:cNvPr id="8" name="文本框 16"/>
          <p:cNvSpPr txBox="1"/>
          <p:nvPr userDrawn="1"/>
        </p:nvSpPr>
        <p:spPr>
          <a:xfrm>
            <a:off x="10363200" y="6597135"/>
            <a:ext cx="12192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defPPr>
              <a:defRPr lang="en-US"/>
            </a:defPPr>
            <a:lvl1pPr algn="r" eaLnBrk="0" hangingPunct="0">
              <a:spcBef>
                <a:spcPct val="50000"/>
              </a:spcBef>
              <a:defRPr kumimoji="0" sz="800">
                <a:solidFill>
                  <a:srgbClr val="837A80"/>
                </a:solidFill>
                <a:latin typeface="Verdana" charset="0"/>
                <a:ea typeface="宋体" charset="0"/>
                <a:cs typeface="MS PGothic" charset="0"/>
              </a:defRPr>
            </a:lvl1pPr>
            <a:lvl2pPr marL="742950" indent="-285750" eaLnBrk="0" hangingPunct="0">
              <a:defRPr kumimoji="1" sz="2400">
                <a:latin typeface="宋体" charset="0"/>
                <a:ea typeface="宋体" charset="0"/>
              </a:defRPr>
            </a:lvl2pPr>
            <a:lvl3pPr marL="1143000" indent="-228600" eaLnBrk="0" hangingPunct="0">
              <a:defRPr kumimoji="1" sz="2400">
                <a:latin typeface="宋体" charset="0"/>
                <a:ea typeface="宋体" charset="0"/>
              </a:defRPr>
            </a:lvl3pPr>
            <a:lvl4pPr marL="1600200" indent="-228600" eaLnBrk="0" hangingPunct="0">
              <a:defRPr kumimoji="1" sz="2400">
                <a:latin typeface="宋体" charset="0"/>
                <a:ea typeface="宋体" charset="0"/>
              </a:defRPr>
            </a:lvl4pPr>
            <a:lvl5pPr marL="2057400" indent="-228600" eaLnBrk="0" hangingPunct="0">
              <a:defRPr kumimoji="1" sz="2400">
                <a:latin typeface="宋体" charset="0"/>
                <a:ea typeface="宋体" charset="0"/>
              </a:defRPr>
            </a:lvl5pPr>
            <a:lvl6pPr marL="2514600" indent="-228600" eaLnBrk="0" fontAlgn="base" hangingPunct="0">
              <a:spcBef>
                <a:spcPct val="0"/>
              </a:spcBef>
              <a:spcAft>
                <a:spcPct val="0"/>
              </a:spcAft>
              <a:defRPr kumimoji="1" sz="2400">
                <a:latin typeface="宋体" charset="0"/>
                <a:ea typeface="宋体" charset="0"/>
              </a:defRPr>
            </a:lvl6pPr>
            <a:lvl7pPr marL="2971800" indent="-228600" eaLnBrk="0" fontAlgn="base" hangingPunct="0">
              <a:spcBef>
                <a:spcPct val="0"/>
              </a:spcBef>
              <a:spcAft>
                <a:spcPct val="0"/>
              </a:spcAft>
              <a:defRPr kumimoji="1" sz="2400">
                <a:latin typeface="宋体" charset="0"/>
                <a:ea typeface="宋体" charset="0"/>
              </a:defRPr>
            </a:lvl7pPr>
            <a:lvl8pPr marL="3429000" indent="-228600" eaLnBrk="0" fontAlgn="base" hangingPunct="0">
              <a:spcBef>
                <a:spcPct val="0"/>
              </a:spcBef>
              <a:spcAft>
                <a:spcPct val="0"/>
              </a:spcAft>
              <a:defRPr kumimoji="1" sz="2400">
                <a:latin typeface="宋体" charset="0"/>
                <a:ea typeface="宋体" charset="0"/>
              </a:defRPr>
            </a:lvl8pPr>
            <a:lvl9pPr marL="3886200" indent="-228600" eaLnBrk="0" fontAlgn="base" hangingPunct="0">
              <a:spcBef>
                <a:spcPct val="0"/>
              </a:spcBef>
              <a:spcAft>
                <a:spcPct val="0"/>
              </a:spcAft>
              <a:defRPr kumimoji="1" sz="2400">
                <a:latin typeface="宋体" charset="0"/>
                <a:ea typeface="宋体" charset="0"/>
              </a:defRPr>
            </a:lvl9pPr>
          </a:lstStyle>
          <a:p>
            <a:pPr defTabSz="609585"/>
            <a:r>
              <a:rPr lang="zh-CN" altLang="en-US" sz="800" dirty="0">
                <a:solidFill>
                  <a:srgbClr val="FFFFFF">
                    <a:lumMod val="85000"/>
                  </a:srgbClr>
                </a:solidFill>
                <a:latin typeface="微软雅黑" panose="020B0503020204020204" pitchFamily="34" charset="-122"/>
                <a:ea typeface="微软雅黑" panose="020B0503020204020204" pitchFamily="34" charset="-122"/>
              </a:rPr>
              <a:t>④内部公开 请勿外传</a:t>
            </a:r>
          </a:p>
        </p:txBody>
      </p:sp>
      <p:sp>
        <p:nvSpPr>
          <p:cNvPr id="11" name="Text Box 5"/>
          <p:cNvSpPr txBox="1">
            <a:spLocks noChangeArrowheads="1"/>
          </p:cNvSpPr>
          <p:nvPr userDrawn="1"/>
        </p:nvSpPr>
        <p:spPr bwMode="auto">
          <a:xfrm>
            <a:off x="11580285" y="6597135"/>
            <a:ext cx="30691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kumimoji="1" sz="2400">
                <a:solidFill>
                  <a:schemeClr val="tx1"/>
                </a:solidFill>
                <a:latin typeface="宋体" charset="0"/>
                <a:ea typeface="宋体" charset="0"/>
                <a:cs typeface="宋体" charset="0"/>
              </a:defRPr>
            </a:lvl1pPr>
            <a:lvl2pPr marL="742950" indent="-285750" eaLnBrk="0" hangingPunct="0">
              <a:defRPr kumimoji="1" sz="2400">
                <a:solidFill>
                  <a:schemeClr val="tx1"/>
                </a:solidFill>
                <a:latin typeface="宋体" charset="0"/>
                <a:ea typeface="宋体" charset="0"/>
              </a:defRPr>
            </a:lvl2pPr>
            <a:lvl3pPr marL="1143000" indent="-228600" eaLnBrk="0" hangingPunct="0">
              <a:defRPr kumimoji="1" sz="2400">
                <a:solidFill>
                  <a:schemeClr val="tx1"/>
                </a:solidFill>
                <a:latin typeface="宋体" charset="0"/>
                <a:ea typeface="宋体" charset="0"/>
              </a:defRPr>
            </a:lvl3pPr>
            <a:lvl4pPr marL="1600200" indent="-228600" eaLnBrk="0" hangingPunct="0">
              <a:defRPr kumimoji="1" sz="2400">
                <a:solidFill>
                  <a:schemeClr val="tx1"/>
                </a:solidFill>
                <a:latin typeface="宋体" charset="0"/>
                <a:ea typeface="宋体" charset="0"/>
              </a:defRPr>
            </a:lvl4pPr>
            <a:lvl5pPr marL="2057400" indent="-228600" eaLnBrk="0" hangingPunct="0">
              <a:defRPr kumimoji="1" sz="2400">
                <a:solidFill>
                  <a:schemeClr val="tx1"/>
                </a:solidFill>
                <a:latin typeface="宋体" charset="0"/>
                <a:ea typeface="宋体" charset="0"/>
              </a:defRPr>
            </a:lvl5pPr>
            <a:lvl6pPr marL="2514600" indent="-228600" eaLnBrk="0" fontAlgn="base" hangingPunct="0">
              <a:spcBef>
                <a:spcPct val="0"/>
              </a:spcBef>
              <a:spcAft>
                <a:spcPct val="0"/>
              </a:spcAft>
              <a:defRPr kumimoji="1" sz="2400">
                <a:solidFill>
                  <a:schemeClr val="tx1"/>
                </a:solidFill>
                <a:latin typeface="宋体" charset="0"/>
                <a:ea typeface="宋体" charset="0"/>
              </a:defRPr>
            </a:lvl6pPr>
            <a:lvl7pPr marL="2971800" indent="-228600" eaLnBrk="0" fontAlgn="base" hangingPunct="0">
              <a:spcBef>
                <a:spcPct val="0"/>
              </a:spcBef>
              <a:spcAft>
                <a:spcPct val="0"/>
              </a:spcAft>
              <a:defRPr kumimoji="1" sz="2400">
                <a:solidFill>
                  <a:schemeClr val="tx1"/>
                </a:solidFill>
                <a:latin typeface="宋体" charset="0"/>
                <a:ea typeface="宋体" charset="0"/>
              </a:defRPr>
            </a:lvl7pPr>
            <a:lvl8pPr marL="3429000" indent="-228600" eaLnBrk="0" fontAlgn="base" hangingPunct="0">
              <a:spcBef>
                <a:spcPct val="0"/>
              </a:spcBef>
              <a:spcAft>
                <a:spcPct val="0"/>
              </a:spcAft>
              <a:defRPr kumimoji="1" sz="2400">
                <a:solidFill>
                  <a:schemeClr val="tx1"/>
                </a:solidFill>
                <a:latin typeface="宋体" charset="0"/>
                <a:ea typeface="宋体" charset="0"/>
              </a:defRPr>
            </a:lvl8pPr>
            <a:lvl9pPr marL="3886200" indent="-228600" eaLnBrk="0" fontAlgn="base" hangingPunct="0">
              <a:spcBef>
                <a:spcPct val="0"/>
              </a:spcBef>
              <a:spcAft>
                <a:spcPct val="0"/>
              </a:spcAft>
              <a:defRPr kumimoji="1" sz="2400">
                <a:solidFill>
                  <a:schemeClr val="tx1"/>
                </a:solidFill>
                <a:latin typeface="宋体" charset="0"/>
                <a:ea typeface="宋体" charset="0"/>
              </a:defRPr>
            </a:lvl9pPr>
          </a:lstStyle>
          <a:p>
            <a:pPr algn="r" defTabSz="609585">
              <a:spcBef>
                <a:spcPct val="50000"/>
              </a:spcBef>
              <a:defRPr/>
            </a:pPr>
            <a:fld id="{046AD7C7-DE3F-5E43-A3A8-CA80750AE375}" type="slidenum">
              <a:rPr kumimoji="0" lang="en-US" altLang="zh-CN" sz="800" smtClean="0">
                <a:solidFill>
                  <a:srgbClr val="FFFFFF">
                    <a:lumMod val="95000"/>
                  </a:srgbClr>
                </a:solidFill>
                <a:latin typeface="微软雅黑" panose="020B0503020204020204" pitchFamily="34" charset="-122"/>
                <a:ea typeface="微软雅黑" panose="020B0503020204020204" pitchFamily="34" charset="-122"/>
                <a:cs typeface="MS PGothic" charset="0"/>
              </a:rPr>
              <a:pPr algn="r" defTabSz="609585">
                <a:spcBef>
                  <a:spcPct val="50000"/>
                </a:spcBef>
                <a:defRPr/>
              </a:pPr>
              <a:t>‹#›</a:t>
            </a:fld>
            <a:endParaRPr kumimoji="0" lang="en-US" altLang="zh-CN" sz="800" dirty="0" smtClean="0">
              <a:solidFill>
                <a:srgbClr val="FFFFFF">
                  <a:lumMod val="95000"/>
                </a:srgbClr>
              </a:solidFill>
              <a:latin typeface="微软雅黑" panose="020B0503020204020204" pitchFamily="34" charset="-122"/>
              <a:ea typeface="微软雅黑" panose="020B0503020204020204" pitchFamily="34" charset="-122"/>
              <a:cs typeface="MS PGothic" charset="0"/>
            </a:endParaRPr>
          </a:p>
        </p:txBody>
      </p:sp>
      <p:sp>
        <p:nvSpPr>
          <p:cNvPr id="9" name="标题 1"/>
          <p:cNvSpPr>
            <a:spLocks noGrp="1"/>
          </p:cNvSpPr>
          <p:nvPr>
            <p:ph type="title"/>
          </p:nvPr>
        </p:nvSpPr>
        <p:spPr>
          <a:xfrm>
            <a:off x="609600" y="275167"/>
            <a:ext cx="10972800" cy="1143000"/>
          </a:xfrm>
        </p:spPr>
        <p:txBody>
          <a:bodyPr anchor="t">
            <a:normAutofit/>
          </a:bodyPr>
          <a:lstStyle>
            <a:lvl1pPr algn="l">
              <a:defRPr sz="3200">
                <a:solidFill>
                  <a:schemeClr val="bg1"/>
                </a:solidFill>
              </a:defRPr>
            </a:lvl1pPr>
          </a:lstStyle>
          <a:p>
            <a:r>
              <a:rPr lang="zh-CN" altLang="en-US" smtClean="0"/>
              <a:t>单击此处编辑母版标题样式</a:t>
            </a:r>
            <a:endParaRPr lang="zh-CN" altLang="en-US"/>
          </a:p>
        </p:txBody>
      </p:sp>
      <p:sp>
        <p:nvSpPr>
          <p:cNvPr id="12" name="文本占位符 3"/>
          <p:cNvSpPr>
            <a:spLocks noGrp="1"/>
          </p:cNvSpPr>
          <p:nvPr>
            <p:ph type="body" sz="quarter" idx="11"/>
          </p:nvPr>
        </p:nvSpPr>
        <p:spPr>
          <a:xfrm>
            <a:off x="609601" y="1881719"/>
            <a:ext cx="10970684" cy="4087283"/>
          </a:xfrm>
        </p:spPr>
        <p:txBody>
          <a:bodyPr>
            <a:normAutofit/>
          </a:bodyPr>
          <a:lstStyle>
            <a:lvl1pPr>
              <a:defRPr sz="3200">
                <a:solidFill>
                  <a:schemeClr val="bg1"/>
                </a:solidFill>
              </a:defRPr>
            </a:lvl1pPr>
            <a:lvl2pPr>
              <a:defRPr sz="2667">
                <a:solidFill>
                  <a:schemeClr val="bg1"/>
                </a:solidFill>
              </a:defRPr>
            </a:lvl2pPr>
            <a:lvl3pPr>
              <a:defRPr sz="2400">
                <a:solidFill>
                  <a:schemeClr val="bg1"/>
                </a:solidFill>
              </a:defRPr>
            </a:lvl3pPr>
            <a:lvl4pPr>
              <a:defRPr sz="2133">
                <a:solidFill>
                  <a:schemeClr val="bg1"/>
                </a:solidFill>
              </a:defRPr>
            </a:lvl4pPr>
            <a:lvl5pPr>
              <a:defRPr sz="2133">
                <a:solidFill>
                  <a:schemeClr val="bg1"/>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p14="http://schemas.microsoft.com/office/powerpoint/2010/main" val="34403650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绿底文本">
    <p:spTree>
      <p:nvGrpSpPr>
        <p:cNvPr id="1" name=""/>
        <p:cNvGrpSpPr/>
        <p:nvPr/>
      </p:nvGrpSpPr>
      <p:grpSpPr>
        <a:xfrm>
          <a:off x="0" y="0"/>
          <a:ext cx="0" cy="0"/>
          <a:chOff x="0" y="0"/>
          <a:chExt cx="0" cy="0"/>
        </a:xfrm>
      </p:grpSpPr>
      <p:sp>
        <p:nvSpPr>
          <p:cNvPr id="10" name="Rectangle 9"/>
          <p:cNvSpPr/>
          <p:nvPr userDrawn="1"/>
        </p:nvSpPr>
        <p:spPr>
          <a:xfrm>
            <a:off x="0" y="0"/>
            <a:ext cx="12192000" cy="6858000"/>
          </a:xfrm>
          <a:prstGeom prst="rect">
            <a:avLst/>
          </a:prstGeom>
          <a:solidFill>
            <a:srgbClr val="24BEB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srgbClr val="FFFFFF"/>
              </a:solidFill>
            </a:endParaRPr>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3875" y="6070600"/>
            <a:ext cx="1438124" cy="493504"/>
          </a:xfrm>
          <a:prstGeom prst="rect">
            <a:avLst/>
          </a:prstGeom>
        </p:spPr>
      </p:pic>
      <p:sp>
        <p:nvSpPr>
          <p:cNvPr id="7" name="文本框 16"/>
          <p:cNvSpPr txBox="1"/>
          <p:nvPr userDrawn="1"/>
        </p:nvSpPr>
        <p:spPr>
          <a:xfrm>
            <a:off x="10363200" y="6597135"/>
            <a:ext cx="12192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defPPr>
              <a:defRPr lang="en-US"/>
            </a:defPPr>
            <a:lvl1pPr algn="r" eaLnBrk="0" hangingPunct="0">
              <a:spcBef>
                <a:spcPct val="50000"/>
              </a:spcBef>
              <a:defRPr kumimoji="0" sz="800">
                <a:solidFill>
                  <a:srgbClr val="837A80"/>
                </a:solidFill>
                <a:latin typeface="Verdana" charset="0"/>
                <a:ea typeface="宋体" charset="0"/>
                <a:cs typeface="MS PGothic" charset="0"/>
              </a:defRPr>
            </a:lvl1pPr>
            <a:lvl2pPr marL="742950" indent="-285750" eaLnBrk="0" hangingPunct="0">
              <a:defRPr kumimoji="1" sz="2400">
                <a:latin typeface="宋体" charset="0"/>
                <a:ea typeface="宋体" charset="0"/>
              </a:defRPr>
            </a:lvl2pPr>
            <a:lvl3pPr marL="1143000" indent="-228600" eaLnBrk="0" hangingPunct="0">
              <a:defRPr kumimoji="1" sz="2400">
                <a:latin typeface="宋体" charset="0"/>
                <a:ea typeface="宋体" charset="0"/>
              </a:defRPr>
            </a:lvl3pPr>
            <a:lvl4pPr marL="1600200" indent="-228600" eaLnBrk="0" hangingPunct="0">
              <a:defRPr kumimoji="1" sz="2400">
                <a:latin typeface="宋体" charset="0"/>
                <a:ea typeface="宋体" charset="0"/>
              </a:defRPr>
            </a:lvl4pPr>
            <a:lvl5pPr marL="2057400" indent="-228600" eaLnBrk="0" hangingPunct="0">
              <a:defRPr kumimoji="1" sz="2400">
                <a:latin typeface="宋体" charset="0"/>
                <a:ea typeface="宋体" charset="0"/>
              </a:defRPr>
            </a:lvl5pPr>
            <a:lvl6pPr marL="2514600" indent="-228600" eaLnBrk="0" fontAlgn="base" hangingPunct="0">
              <a:spcBef>
                <a:spcPct val="0"/>
              </a:spcBef>
              <a:spcAft>
                <a:spcPct val="0"/>
              </a:spcAft>
              <a:defRPr kumimoji="1" sz="2400">
                <a:latin typeface="宋体" charset="0"/>
                <a:ea typeface="宋体" charset="0"/>
              </a:defRPr>
            </a:lvl6pPr>
            <a:lvl7pPr marL="2971800" indent="-228600" eaLnBrk="0" fontAlgn="base" hangingPunct="0">
              <a:spcBef>
                <a:spcPct val="0"/>
              </a:spcBef>
              <a:spcAft>
                <a:spcPct val="0"/>
              </a:spcAft>
              <a:defRPr kumimoji="1" sz="2400">
                <a:latin typeface="宋体" charset="0"/>
                <a:ea typeface="宋体" charset="0"/>
              </a:defRPr>
            </a:lvl7pPr>
            <a:lvl8pPr marL="3429000" indent="-228600" eaLnBrk="0" fontAlgn="base" hangingPunct="0">
              <a:spcBef>
                <a:spcPct val="0"/>
              </a:spcBef>
              <a:spcAft>
                <a:spcPct val="0"/>
              </a:spcAft>
              <a:defRPr kumimoji="1" sz="2400">
                <a:latin typeface="宋体" charset="0"/>
                <a:ea typeface="宋体" charset="0"/>
              </a:defRPr>
            </a:lvl8pPr>
            <a:lvl9pPr marL="3886200" indent="-228600" eaLnBrk="0" fontAlgn="base" hangingPunct="0">
              <a:spcBef>
                <a:spcPct val="0"/>
              </a:spcBef>
              <a:spcAft>
                <a:spcPct val="0"/>
              </a:spcAft>
              <a:defRPr kumimoji="1" sz="2400">
                <a:latin typeface="宋体" charset="0"/>
                <a:ea typeface="宋体" charset="0"/>
              </a:defRPr>
            </a:lvl9pPr>
          </a:lstStyle>
          <a:p>
            <a:pPr defTabSz="609585"/>
            <a:r>
              <a:rPr lang="zh-CN" altLang="en-US" sz="800" dirty="0">
                <a:solidFill>
                  <a:srgbClr val="FFFFFF">
                    <a:lumMod val="85000"/>
                  </a:srgbClr>
                </a:solidFill>
                <a:latin typeface="微软雅黑" panose="020B0503020204020204" pitchFamily="34" charset="-122"/>
                <a:ea typeface="微软雅黑" panose="020B0503020204020204" pitchFamily="34" charset="-122"/>
              </a:rPr>
              <a:t>④内部公开 请勿外传</a:t>
            </a:r>
          </a:p>
        </p:txBody>
      </p:sp>
      <p:sp>
        <p:nvSpPr>
          <p:cNvPr id="12" name="Text Box 5"/>
          <p:cNvSpPr txBox="1">
            <a:spLocks noChangeArrowheads="1"/>
          </p:cNvSpPr>
          <p:nvPr userDrawn="1"/>
        </p:nvSpPr>
        <p:spPr bwMode="auto">
          <a:xfrm>
            <a:off x="11580285" y="6597135"/>
            <a:ext cx="30691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kumimoji="1" sz="2400">
                <a:solidFill>
                  <a:schemeClr val="tx1"/>
                </a:solidFill>
                <a:latin typeface="宋体" charset="0"/>
                <a:ea typeface="宋体" charset="0"/>
                <a:cs typeface="宋体" charset="0"/>
              </a:defRPr>
            </a:lvl1pPr>
            <a:lvl2pPr marL="742950" indent="-285750" eaLnBrk="0" hangingPunct="0">
              <a:defRPr kumimoji="1" sz="2400">
                <a:solidFill>
                  <a:schemeClr val="tx1"/>
                </a:solidFill>
                <a:latin typeface="宋体" charset="0"/>
                <a:ea typeface="宋体" charset="0"/>
              </a:defRPr>
            </a:lvl2pPr>
            <a:lvl3pPr marL="1143000" indent="-228600" eaLnBrk="0" hangingPunct="0">
              <a:defRPr kumimoji="1" sz="2400">
                <a:solidFill>
                  <a:schemeClr val="tx1"/>
                </a:solidFill>
                <a:latin typeface="宋体" charset="0"/>
                <a:ea typeface="宋体" charset="0"/>
              </a:defRPr>
            </a:lvl3pPr>
            <a:lvl4pPr marL="1600200" indent="-228600" eaLnBrk="0" hangingPunct="0">
              <a:defRPr kumimoji="1" sz="2400">
                <a:solidFill>
                  <a:schemeClr val="tx1"/>
                </a:solidFill>
                <a:latin typeface="宋体" charset="0"/>
                <a:ea typeface="宋体" charset="0"/>
              </a:defRPr>
            </a:lvl4pPr>
            <a:lvl5pPr marL="2057400" indent="-228600" eaLnBrk="0" hangingPunct="0">
              <a:defRPr kumimoji="1" sz="2400">
                <a:solidFill>
                  <a:schemeClr val="tx1"/>
                </a:solidFill>
                <a:latin typeface="宋体" charset="0"/>
                <a:ea typeface="宋体" charset="0"/>
              </a:defRPr>
            </a:lvl5pPr>
            <a:lvl6pPr marL="2514600" indent="-228600" eaLnBrk="0" fontAlgn="base" hangingPunct="0">
              <a:spcBef>
                <a:spcPct val="0"/>
              </a:spcBef>
              <a:spcAft>
                <a:spcPct val="0"/>
              </a:spcAft>
              <a:defRPr kumimoji="1" sz="2400">
                <a:solidFill>
                  <a:schemeClr val="tx1"/>
                </a:solidFill>
                <a:latin typeface="宋体" charset="0"/>
                <a:ea typeface="宋体" charset="0"/>
              </a:defRPr>
            </a:lvl6pPr>
            <a:lvl7pPr marL="2971800" indent="-228600" eaLnBrk="0" fontAlgn="base" hangingPunct="0">
              <a:spcBef>
                <a:spcPct val="0"/>
              </a:spcBef>
              <a:spcAft>
                <a:spcPct val="0"/>
              </a:spcAft>
              <a:defRPr kumimoji="1" sz="2400">
                <a:solidFill>
                  <a:schemeClr val="tx1"/>
                </a:solidFill>
                <a:latin typeface="宋体" charset="0"/>
                <a:ea typeface="宋体" charset="0"/>
              </a:defRPr>
            </a:lvl7pPr>
            <a:lvl8pPr marL="3429000" indent="-228600" eaLnBrk="0" fontAlgn="base" hangingPunct="0">
              <a:spcBef>
                <a:spcPct val="0"/>
              </a:spcBef>
              <a:spcAft>
                <a:spcPct val="0"/>
              </a:spcAft>
              <a:defRPr kumimoji="1" sz="2400">
                <a:solidFill>
                  <a:schemeClr val="tx1"/>
                </a:solidFill>
                <a:latin typeface="宋体" charset="0"/>
                <a:ea typeface="宋体" charset="0"/>
              </a:defRPr>
            </a:lvl8pPr>
            <a:lvl9pPr marL="3886200" indent="-228600" eaLnBrk="0" fontAlgn="base" hangingPunct="0">
              <a:spcBef>
                <a:spcPct val="0"/>
              </a:spcBef>
              <a:spcAft>
                <a:spcPct val="0"/>
              </a:spcAft>
              <a:defRPr kumimoji="1" sz="2400">
                <a:solidFill>
                  <a:schemeClr val="tx1"/>
                </a:solidFill>
                <a:latin typeface="宋体" charset="0"/>
                <a:ea typeface="宋体" charset="0"/>
              </a:defRPr>
            </a:lvl9pPr>
          </a:lstStyle>
          <a:p>
            <a:pPr algn="r" defTabSz="609585">
              <a:spcBef>
                <a:spcPct val="50000"/>
              </a:spcBef>
              <a:defRPr/>
            </a:pPr>
            <a:fld id="{046AD7C7-DE3F-5E43-A3A8-CA80750AE375}" type="slidenum">
              <a:rPr kumimoji="0" lang="en-US" altLang="zh-CN" sz="800" smtClean="0">
                <a:solidFill>
                  <a:srgbClr val="FFFFFF">
                    <a:lumMod val="95000"/>
                  </a:srgbClr>
                </a:solidFill>
                <a:latin typeface="微软雅黑" panose="020B0503020204020204" pitchFamily="34" charset="-122"/>
                <a:ea typeface="微软雅黑" panose="020B0503020204020204" pitchFamily="34" charset="-122"/>
                <a:cs typeface="MS PGothic" charset="0"/>
              </a:rPr>
              <a:pPr algn="r" defTabSz="609585">
                <a:spcBef>
                  <a:spcPct val="50000"/>
                </a:spcBef>
                <a:defRPr/>
              </a:pPr>
              <a:t>‹#›</a:t>
            </a:fld>
            <a:endParaRPr kumimoji="0" lang="en-US" altLang="zh-CN" sz="800" dirty="0" smtClean="0">
              <a:solidFill>
                <a:srgbClr val="FFFFFF">
                  <a:lumMod val="95000"/>
                </a:srgbClr>
              </a:solidFill>
              <a:latin typeface="微软雅黑" panose="020B0503020204020204" pitchFamily="34" charset="-122"/>
              <a:ea typeface="微软雅黑" panose="020B0503020204020204" pitchFamily="34" charset="-122"/>
              <a:cs typeface="MS PGothic" charset="0"/>
            </a:endParaRPr>
          </a:p>
        </p:txBody>
      </p:sp>
      <p:sp>
        <p:nvSpPr>
          <p:cNvPr id="11" name="标题 1"/>
          <p:cNvSpPr>
            <a:spLocks noGrp="1"/>
          </p:cNvSpPr>
          <p:nvPr>
            <p:ph type="title"/>
          </p:nvPr>
        </p:nvSpPr>
        <p:spPr>
          <a:xfrm>
            <a:off x="609600" y="275167"/>
            <a:ext cx="10972800" cy="1143000"/>
          </a:xfrm>
        </p:spPr>
        <p:txBody>
          <a:bodyPr anchor="t">
            <a:normAutofit/>
          </a:bodyPr>
          <a:lstStyle>
            <a:lvl1pPr algn="l">
              <a:defRPr sz="3200">
                <a:solidFill>
                  <a:schemeClr val="bg1"/>
                </a:solidFill>
              </a:defRPr>
            </a:lvl1pPr>
          </a:lstStyle>
          <a:p>
            <a:r>
              <a:rPr lang="zh-CN" altLang="en-US" smtClean="0"/>
              <a:t>单击此处编辑母版标题样式</a:t>
            </a:r>
            <a:endParaRPr lang="zh-CN" altLang="en-US"/>
          </a:p>
        </p:txBody>
      </p:sp>
      <p:sp>
        <p:nvSpPr>
          <p:cNvPr id="13" name="文本占位符 3"/>
          <p:cNvSpPr>
            <a:spLocks noGrp="1"/>
          </p:cNvSpPr>
          <p:nvPr>
            <p:ph type="body" sz="quarter" idx="11"/>
          </p:nvPr>
        </p:nvSpPr>
        <p:spPr>
          <a:xfrm>
            <a:off x="609601" y="1881719"/>
            <a:ext cx="10970684" cy="4087283"/>
          </a:xfrm>
        </p:spPr>
        <p:txBody>
          <a:bodyPr>
            <a:normAutofit/>
          </a:bodyPr>
          <a:lstStyle>
            <a:lvl1pPr>
              <a:defRPr sz="3200">
                <a:solidFill>
                  <a:schemeClr val="bg1"/>
                </a:solidFill>
              </a:defRPr>
            </a:lvl1pPr>
            <a:lvl2pPr>
              <a:defRPr sz="2667">
                <a:solidFill>
                  <a:schemeClr val="bg1"/>
                </a:solidFill>
              </a:defRPr>
            </a:lvl2pPr>
            <a:lvl3pPr>
              <a:defRPr sz="2400">
                <a:solidFill>
                  <a:schemeClr val="bg1"/>
                </a:solidFill>
              </a:defRPr>
            </a:lvl3pPr>
            <a:lvl4pPr>
              <a:defRPr sz="2133">
                <a:solidFill>
                  <a:schemeClr val="bg1"/>
                </a:solidFill>
              </a:defRPr>
            </a:lvl4pPr>
            <a:lvl5pPr>
              <a:defRPr sz="2133">
                <a:solidFill>
                  <a:schemeClr val="bg1"/>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p14="http://schemas.microsoft.com/office/powerpoint/2010/main" val="291785964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grpSp>
        <p:nvGrpSpPr>
          <p:cNvPr id="11" name="Group 10"/>
          <p:cNvGrpSpPr/>
          <p:nvPr userDrawn="1"/>
        </p:nvGrpSpPr>
        <p:grpSpPr>
          <a:xfrm>
            <a:off x="-268113" y="278020"/>
            <a:ext cx="182439" cy="5851109"/>
            <a:chOff x="-279703" y="208515"/>
            <a:chExt cx="243417" cy="4388332"/>
          </a:xfrm>
        </p:grpSpPr>
        <p:cxnSp>
          <p:nvCxnSpPr>
            <p:cNvPr id="19" name="Straight Connector 18"/>
            <p:cNvCxnSpPr/>
            <p:nvPr userDrawn="1"/>
          </p:nvCxnSpPr>
          <p:spPr>
            <a:xfrm flipH="1">
              <a:off x="-279703" y="1414714"/>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13" name="Group 12"/>
            <p:cNvGrpSpPr/>
            <p:nvPr userDrawn="1"/>
          </p:nvGrpSpPr>
          <p:grpSpPr>
            <a:xfrm>
              <a:off x="-279703" y="4254803"/>
              <a:ext cx="243417" cy="342044"/>
              <a:chOff x="-243418" y="1063625"/>
              <a:chExt cx="243417" cy="342044"/>
            </a:xfrm>
          </p:grpSpPr>
          <p:cxnSp>
            <p:nvCxnSpPr>
              <p:cNvPr id="17" name="Straight Connector 16"/>
              <p:cNvCxnSpPr/>
              <p:nvPr userDrawn="1"/>
            </p:nvCxnSpPr>
            <p:spPr>
              <a:xfrm flipH="1">
                <a:off x="-243418" y="1405669"/>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flipH="1">
                <a:off x="-243418" y="1063625"/>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grpSp>
        <p:grpSp>
          <p:nvGrpSpPr>
            <p:cNvPr id="14" name="Group 13"/>
            <p:cNvGrpSpPr/>
            <p:nvPr userDrawn="1"/>
          </p:nvGrpSpPr>
          <p:grpSpPr>
            <a:xfrm>
              <a:off x="-279703" y="208515"/>
              <a:ext cx="243417" cy="864155"/>
              <a:chOff x="-243418" y="1063625"/>
              <a:chExt cx="243417" cy="864155"/>
            </a:xfrm>
          </p:grpSpPr>
          <p:cxnSp>
            <p:nvCxnSpPr>
              <p:cNvPr id="15" name="Straight Connector 14"/>
              <p:cNvCxnSpPr/>
              <p:nvPr userDrawn="1"/>
            </p:nvCxnSpPr>
            <p:spPr>
              <a:xfrm flipH="1">
                <a:off x="-243418" y="1927780"/>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flipH="1">
                <a:off x="-243418" y="1063625"/>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grpSp>
      </p:grpSp>
      <p:sp>
        <p:nvSpPr>
          <p:cNvPr id="12" name="文本框 16"/>
          <p:cNvSpPr txBox="1"/>
          <p:nvPr userDrawn="1"/>
        </p:nvSpPr>
        <p:spPr>
          <a:xfrm>
            <a:off x="10363200" y="6597135"/>
            <a:ext cx="12192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defPPr>
              <a:defRPr lang="en-US"/>
            </a:defPPr>
            <a:lvl1pPr algn="r" eaLnBrk="0" hangingPunct="0">
              <a:spcBef>
                <a:spcPct val="50000"/>
              </a:spcBef>
              <a:defRPr kumimoji="0" sz="800">
                <a:solidFill>
                  <a:srgbClr val="837A80"/>
                </a:solidFill>
                <a:latin typeface="Verdana" charset="0"/>
                <a:ea typeface="宋体" charset="0"/>
                <a:cs typeface="MS PGothic" charset="0"/>
              </a:defRPr>
            </a:lvl1pPr>
            <a:lvl2pPr marL="742950" indent="-285750" eaLnBrk="0" hangingPunct="0">
              <a:defRPr kumimoji="1" sz="2400">
                <a:latin typeface="宋体" charset="0"/>
                <a:ea typeface="宋体" charset="0"/>
              </a:defRPr>
            </a:lvl2pPr>
            <a:lvl3pPr marL="1143000" indent="-228600" eaLnBrk="0" hangingPunct="0">
              <a:defRPr kumimoji="1" sz="2400">
                <a:latin typeface="宋体" charset="0"/>
                <a:ea typeface="宋体" charset="0"/>
              </a:defRPr>
            </a:lvl3pPr>
            <a:lvl4pPr marL="1600200" indent="-228600" eaLnBrk="0" hangingPunct="0">
              <a:defRPr kumimoji="1" sz="2400">
                <a:latin typeface="宋体" charset="0"/>
                <a:ea typeface="宋体" charset="0"/>
              </a:defRPr>
            </a:lvl4pPr>
            <a:lvl5pPr marL="2057400" indent="-228600" eaLnBrk="0" hangingPunct="0">
              <a:defRPr kumimoji="1" sz="2400">
                <a:latin typeface="宋体" charset="0"/>
                <a:ea typeface="宋体" charset="0"/>
              </a:defRPr>
            </a:lvl5pPr>
            <a:lvl6pPr marL="2514600" indent="-228600" eaLnBrk="0" fontAlgn="base" hangingPunct="0">
              <a:spcBef>
                <a:spcPct val="0"/>
              </a:spcBef>
              <a:spcAft>
                <a:spcPct val="0"/>
              </a:spcAft>
              <a:defRPr kumimoji="1" sz="2400">
                <a:latin typeface="宋体" charset="0"/>
                <a:ea typeface="宋体" charset="0"/>
              </a:defRPr>
            </a:lvl6pPr>
            <a:lvl7pPr marL="2971800" indent="-228600" eaLnBrk="0" fontAlgn="base" hangingPunct="0">
              <a:spcBef>
                <a:spcPct val="0"/>
              </a:spcBef>
              <a:spcAft>
                <a:spcPct val="0"/>
              </a:spcAft>
              <a:defRPr kumimoji="1" sz="2400">
                <a:latin typeface="宋体" charset="0"/>
                <a:ea typeface="宋体" charset="0"/>
              </a:defRPr>
            </a:lvl7pPr>
            <a:lvl8pPr marL="3429000" indent="-228600" eaLnBrk="0" fontAlgn="base" hangingPunct="0">
              <a:spcBef>
                <a:spcPct val="0"/>
              </a:spcBef>
              <a:spcAft>
                <a:spcPct val="0"/>
              </a:spcAft>
              <a:defRPr kumimoji="1" sz="2400">
                <a:latin typeface="宋体" charset="0"/>
                <a:ea typeface="宋体" charset="0"/>
              </a:defRPr>
            </a:lvl8pPr>
            <a:lvl9pPr marL="3886200" indent="-228600" eaLnBrk="0" fontAlgn="base" hangingPunct="0">
              <a:spcBef>
                <a:spcPct val="0"/>
              </a:spcBef>
              <a:spcAft>
                <a:spcPct val="0"/>
              </a:spcAft>
              <a:defRPr kumimoji="1" sz="2400">
                <a:latin typeface="宋体" charset="0"/>
                <a:ea typeface="宋体" charset="0"/>
              </a:defRPr>
            </a:lvl9pPr>
          </a:lstStyle>
          <a:p>
            <a:pPr defTabSz="609585"/>
            <a:r>
              <a:rPr lang="zh-CN" altLang="en-US" sz="800" dirty="0">
                <a:latin typeface="微软雅黑" panose="020B0503020204020204" pitchFamily="34" charset="-122"/>
                <a:ea typeface="微软雅黑" panose="020B0503020204020204" pitchFamily="34" charset="-122"/>
              </a:rPr>
              <a:t>④内部公开 请勿外传</a:t>
            </a:r>
          </a:p>
        </p:txBody>
      </p:sp>
      <p:sp>
        <p:nvSpPr>
          <p:cNvPr id="20" name="标题 1"/>
          <p:cNvSpPr>
            <a:spLocks noGrp="1"/>
          </p:cNvSpPr>
          <p:nvPr>
            <p:ph type="title"/>
          </p:nvPr>
        </p:nvSpPr>
        <p:spPr>
          <a:xfrm>
            <a:off x="609600" y="275167"/>
            <a:ext cx="10972800" cy="1143000"/>
          </a:xfrm>
        </p:spPr>
        <p:txBody>
          <a:bodyPr anchor="t">
            <a:normAutofit/>
          </a:bodyPr>
          <a:lstStyle>
            <a:lvl1pPr algn="l">
              <a:defRPr sz="3200">
                <a:solidFill>
                  <a:srgbClr val="1771EA"/>
                </a:solidFill>
              </a:defRPr>
            </a:lvl1pPr>
          </a:lstStyle>
          <a:p>
            <a:r>
              <a:rPr lang="zh-CN" altLang="en-US" smtClean="0"/>
              <a:t>单击此处编辑母版标题样式</a:t>
            </a:r>
            <a:endParaRPr lang="zh-CN" altLang="en-US" dirty="0"/>
          </a:p>
        </p:txBody>
      </p:sp>
    </p:spTree>
    <p:extLst>
      <p:ext uri="{BB962C8B-B14F-4D97-AF65-F5344CB8AC3E}">
        <p14:creationId xmlns:p14="http://schemas.microsoft.com/office/powerpoint/2010/main" val="39876602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文本框 16"/>
          <p:cNvSpPr txBox="1"/>
          <p:nvPr userDrawn="1"/>
        </p:nvSpPr>
        <p:spPr>
          <a:xfrm>
            <a:off x="10363200" y="6597135"/>
            <a:ext cx="12192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defPPr>
              <a:defRPr lang="en-US"/>
            </a:defPPr>
            <a:lvl1pPr algn="r" eaLnBrk="0" hangingPunct="0">
              <a:spcBef>
                <a:spcPct val="50000"/>
              </a:spcBef>
              <a:defRPr kumimoji="0" sz="800">
                <a:solidFill>
                  <a:srgbClr val="837A80"/>
                </a:solidFill>
                <a:latin typeface="Verdana" charset="0"/>
                <a:ea typeface="宋体" charset="0"/>
                <a:cs typeface="MS PGothic" charset="0"/>
              </a:defRPr>
            </a:lvl1pPr>
            <a:lvl2pPr marL="742950" indent="-285750" eaLnBrk="0" hangingPunct="0">
              <a:defRPr kumimoji="1" sz="2400">
                <a:latin typeface="宋体" charset="0"/>
                <a:ea typeface="宋体" charset="0"/>
              </a:defRPr>
            </a:lvl2pPr>
            <a:lvl3pPr marL="1143000" indent="-228600" eaLnBrk="0" hangingPunct="0">
              <a:defRPr kumimoji="1" sz="2400">
                <a:latin typeface="宋体" charset="0"/>
                <a:ea typeface="宋体" charset="0"/>
              </a:defRPr>
            </a:lvl3pPr>
            <a:lvl4pPr marL="1600200" indent="-228600" eaLnBrk="0" hangingPunct="0">
              <a:defRPr kumimoji="1" sz="2400">
                <a:latin typeface="宋体" charset="0"/>
                <a:ea typeface="宋体" charset="0"/>
              </a:defRPr>
            </a:lvl4pPr>
            <a:lvl5pPr marL="2057400" indent="-228600" eaLnBrk="0" hangingPunct="0">
              <a:defRPr kumimoji="1" sz="2400">
                <a:latin typeface="宋体" charset="0"/>
                <a:ea typeface="宋体" charset="0"/>
              </a:defRPr>
            </a:lvl5pPr>
            <a:lvl6pPr marL="2514600" indent="-228600" eaLnBrk="0" fontAlgn="base" hangingPunct="0">
              <a:spcBef>
                <a:spcPct val="0"/>
              </a:spcBef>
              <a:spcAft>
                <a:spcPct val="0"/>
              </a:spcAft>
              <a:defRPr kumimoji="1" sz="2400">
                <a:latin typeface="宋体" charset="0"/>
                <a:ea typeface="宋体" charset="0"/>
              </a:defRPr>
            </a:lvl6pPr>
            <a:lvl7pPr marL="2971800" indent="-228600" eaLnBrk="0" fontAlgn="base" hangingPunct="0">
              <a:spcBef>
                <a:spcPct val="0"/>
              </a:spcBef>
              <a:spcAft>
                <a:spcPct val="0"/>
              </a:spcAft>
              <a:defRPr kumimoji="1" sz="2400">
                <a:latin typeface="宋体" charset="0"/>
                <a:ea typeface="宋体" charset="0"/>
              </a:defRPr>
            </a:lvl7pPr>
            <a:lvl8pPr marL="3429000" indent="-228600" eaLnBrk="0" fontAlgn="base" hangingPunct="0">
              <a:spcBef>
                <a:spcPct val="0"/>
              </a:spcBef>
              <a:spcAft>
                <a:spcPct val="0"/>
              </a:spcAft>
              <a:defRPr kumimoji="1" sz="2400">
                <a:latin typeface="宋体" charset="0"/>
                <a:ea typeface="宋体" charset="0"/>
              </a:defRPr>
            </a:lvl8pPr>
            <a:lvl9pPr marL="3886200" indent="-228600" eaLnBrk="0" fontAlgn="base" hangingPunct="0">
              <a:spcBef>
                <a:spcPct val="0"/>
              </a:spcBef>
              <a:spcAft>
                <a:spcPct val="0"/>
              </a:spcAft>
              <a:defRPr kumimoji="1" sz="2400">
                <a:latin typeface="宋体" charset="0"/>
                <a:ea typeface="宋体" charset="0"/>
              </a:defRPr>
            </a:lvl9pPr>
          </a:lstStyle>
          <a:p>
            <a:pPr defTabSz="609585"/>
            <a:r>
              <a:rPr lang="zh-CN" altLang="en-US" sz="800" dirty="0">
                <a:latin typeface="微软雅黑" panose="020B0503020204020204" pitchFamily="34" charset="-122"/>
                <a:ea typeface="微软雅黑" panose="020B0503020204020204" pitchFamily="34" charset="-122"/>
              </a:rPr>
              <a:t>④内部公开 请勿外传</a:t>
            </a:r>
          </a:p>
        </p:txBody>
      </p:sp>
      <p:sp>
        <p:nvSpPr>
          <p:cNvPr id="5" name="标题 1"/>
          <p:cNvSpPr txBox="1">
            <a:spLocks/>
          </p:cNvSpPr>
          <p:nvPr userDrawn="1"/>
        </p:nvSpPr>
        <p:spPr>
          <a:xfrm>
            <a:off x="609600" y="275167"/>
            <a:ext cx="5280000" cy="1143000"/>
          </a:xfrm>
          <a:prstGeom prst="rect">
            <a:avLst/>
          </a:prstGeom>
        </p:spPr>
        <p:txBody>
          <a:bodyPr vert="horz" lIns="121920" tIns="60960" rIns="121920" bIns="60960" rtlCol="0" anchor="t">
            <a:normAutofit/>
          </a:bodyPr>
          <a:lstStyle>
            <a:lvl1pPr algn="l" defTabSz="457200" rtl="0" eaLnBrk="1" latinLnBrk="0" hangingPunct="1">
              <a:spcBef>
                <a:spcPct val="0"/>
              </a:spcBef>
              <a:buNone/>
              <a:defRPr sz="2400" b="1" i="0" kern="1200">
                <a:solidFill>
                  <a:srgbClr val="1771EA"/>
                </a:solidFill>
                <a:latin typeface="微软雅黑" panose="020B0503020204020204" pitchFamily="34" charset="-122"/>
                <a:ea typeface="微软雅黑" panose="020B0503020204020204" pitchFamily="34" charset="-122"/>
                <a:cs typeface="Arial"/>
              </a:defRPr>
            </a:lvl1pPr>
          </a:lstStyle>
          <a:p>
            <a:r>
              <a:rPr lang="zh-CN" altLang="en-US" sz="3200" dirty="0" smtClean="0">
                <a:solidFill>
                  <a:srgbClr val="9F55FB"/>
                </a:solidFill>
              </a:rPr>
              <a:t>单击此处编辑母版标题样式</a:t>
            </a:r>
            <a:endParaRPr lang="zh-CN" altLang="en-US" sz="3200" dirty="0">
              <a:solidFill>
                <a:srgbClr val="9F55FB"/>
              </a:solidFill>
            </a:endParaRPr>
          </a:p>
        </p:txBody>
      </p:sp>
      <p:sp>
        <p:nvSpPr>
          <p:cNvPr id="8" name="内容占位符 6"/>
          <p:cNvSpPr>
            <a:spLocks noGrp="1"/>
          </p:cNvSpPr>
          <p:nvPr>
            <p:ph sz="quarter" idx="12"/>
          </p:nvPr>
        </p:nvSpPr>
        <p:spPr>
          <a:xfrm>
            <a:off x="592667" y="1913468"/>
            <a:ext cx="3822700" cy="4055533"/>
          </a:xfrm>
        </p:spPr>
        <p:txBody>
          <a:bodyPr>
            <a:normAutofit/>
          </a:bodyPr>
          <a:lstStyle>
            <a:lvl1pPr>
              <a:defRPr sz="1867">
                <a:solidFill>
                  <a:schemeClr val="tx1">
                    <a:lumMod val="50000"/>
                    <a:lumOff val="50000"/>
                  </a:schemeClr>
                </a:solidFill>
              </a:defRPr>
            </a:lvl1pPr>
            <a:lvl2pPr>
              <a:defRPr sz="1600">
                <a:solidFill>
                  <a:schemeClr val="tx1">
                    <a:lumMod val="50000"/>
                    <a:lumOff val="50000"/>
                  </a:schemeClr>
                </a:solidFill>
              </a:defRPr>
            </a:lvl2pPr>
            <a:lvl3pPr>
              <a:defRPr sz="1467">
                <a:solidFill>
                  <a:schemeClr val="tx1">
                    <a:lumMod val="50000"/>
                    <a:lumOff val="50000"/>
                  </a:schemeClr>
                </a:solidFill>
              </a:defRPr>
            </a:lvl3pPr>
            <a:lvl4pPr>
              <a:defRPr sz="1400">
                <a:solidFill>
                  <a:schemeClr val="tx1">
                    <a:lumMod val="50000"/>
                    <a:lumOff val="50000"/>
                  </a:schemeClr>
                </a:solidFill>
              </a:defRPr>
            </a:lvl4pPr>
            <a:lvl5pPr>
              <a:defRPr sz="1400">
                <a:solidFill>
                  <a:schemeClr val="tx1">
                    <a:lumMod val="50000"/>
                    <a:lumOff val="50000"/>
                  </a:schemeClr>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p14="http://schemas.microsoft.com/office/powerpoint/2010/main" val="398531403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文本框 16"/>
          <p:cNvSpPr txBox="1"/>
          <p:nvPr userDrawn="1"/>
        </p:nvSpPr>
        <p:spPr>
          <a:xfrm>
            <a:off x="10363200" y="6597135"/>
            <a:ext cx="12192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defPPr>
              <a:defRPr lang="en-US"/>
            </a:defPPr>
            <a:lvl1pPr algn="r" eaLnBrk="0" hangingPunct="0">
              <a:spcBef>
                <a:spcPct val="50000"/>
              </a:spcBef>
              <a:defRPr kumimoji="0" sz="800">
                <a:solidFill>
                  <a:srgbClr val="837A80"/>
                </a:solidFill>
                <a:latin typeface="Verdana" charset="0"/>
                <a:ea typeface="宋体" charset="0"/>
                <a:cs typeface="MS PGothic" charset="0"/>
              </a:defRPr>
            </a:lvl1pPr>
            <a:lvl2pPr marL="742950" indent="-285750" eaLnBrk="0" hangingPunct="0">
              <a:defRPr kumimoji="1" sz="2400">
                <a:latin typeface="宋体" charset="0"/>
                <a:ea typeface="宋体" charset="0"/>
              </a:defRPr>
            </a:lvl2pPr>
            <a:lvl3pPr marL="1143000" indent="-228600" eaLnBrk="0" hangingPunct="0">
              <a:defRPr kumimoji="1" sz="2400">
                <a:latin typeface="宋体" charset="0"/>
                <a:ea typeface="宋体" charset="0"/>
              </a:defRPr>
            </a:lvl3pPr>
            <a:lvl4pPr marL="1600200" indent="-228600" eaLnBrk="0" hangingPunct="0">
              <a:defRPr kumimoji="1" sz="2400">
                <a:latin typeface="宋体" charset="0"/>
                <a:ea typeface="宋体" charset="0"/>
              </a:defRPr>
            </a:lvl4pPr>
            <a:lvl5pPr marL="2057400" indent="-228600" eaLnBrk="0" hangingPunct="0">
              <a:defRPr kumimoji="1" sz="2400">
                <a:latin typeface="宋体" charset="0"/>
                <a:ea typeface="宋体" charset="0"/>
              </a:defRPr>
            </a:lvl5pPr>
            <a:lvl6pPr marL="2514600" indent="-228600" eaLnBrk="0" fontAlgn="base" hangingPunct="0">
              <a:spcBef>
                <a:spcPct val="0"/>
              </a:spcBef>
              <a:spcAft>
                <a:spcPct val="0"/>
              </a:spcAft>
              <a:defRPr kumimoji="1" sz="2400">
                <a:latin typeface="宋体" charset="0"/>
                <a:ea typeface="宋体" charset="0"/>
              </a:defRPr>
            </a:lvl6pPr>
            <a:lvl7pPr marL="2971800" indent="-228600" eaLnBrk="0" fontAlgn="base" hangingPunct="0">
              <a:spcBef>
                <a:spcPct val="0"/>
              </a:spcBef>
              <a:spcAft>
                <a:spcPct val="0"/>
              </a:spcAft>
              <a:defRPr kumimoji="1" sz="2400">
                <a:latin typeface="宋体" charset="0"/>
                <a:ea typeface="宋体" charset="0"/>
              </a:defRPr>
            </a:lvl7pPr>
            <a:lvl8pPr marL="3429000" indent="-228600" eaLnBrk="0" fontAlgn="base" hangingPunct="0">
              <a:spcBef>
                <a:spcPct val="0"/>
              </a:spcBef>
              <a:spcAft>
                <a:spcPct val="0"/>
              </a:spcAft>
              <a:defRPr kumimoji="1" sz="2400">
                <a:latin typeface="宋体" charset="0"/>
                <a:ea typeface="宋体" charset="0"/>
              </a:defRPr>
            </a:lvl8pPr>
            <a:lvl9pPr marL="3886200" indent="-228600" eaLnBrk="0" fontAlgn="base" hangingPunct="0">
              <a:spcBef>
                <a:spcPct val="0"/>
              </a:spcBef>
              <a:spcAft>
                <a:spcPct val="0"/>
              </a:spcAft>
              <a:defRPr kumimoji="1" sz="2400">
                <a:latin typeface="宋体" charset="0"/>
                <a:ea typeface="宋体" charset="0"/>
              </a:defRPr>
            </a:lvl9pPr>
          </a:lstStyle>
          <a:p>
            <a:pPr defTabSz="609585"/>
            <a:r>
              <a:rPr lang="zh-CN" altLang="en-US" sz="800" dirty="0">
                <a:latin typeface="微软雅黑" panose="020B0503020204020204" pitchFamily="34" charset="-122"/>
                <a:ea typeface="微软雅黑" panose="020B0503020204020204" pitchFamily="34" charset="-122"/>
              </a:rPr>
              <a:t>④内部公开 请勿外传</a:t>
            </a:r>
          </a:p>
        </p:txBody>
      </p:sp>
      <p:sp>
        <p:nvSpPr>
          <p:cNvPr id="5" name="标题 1"/>
          <p:cNvSpPr txBox="1">
            <a:spLocks/>
          </p:cNvSpPr>
          <p:nvPr userDrawn="1"/>
        </p:nvSpPr>
        <p:spPr>
          <a:xfrm>
            <a:off x="609600" y="275167"/>
            <a:ext cx="5280000" cy="1143000"/>
          </a:xfrm>
          <a:prstGeom prst="rect">
            <a:avLst/>
          </a:prstGeom>
        </p:spPr>
        <p:txBody>
          <a:bodyPr vert="horz" lIns="121920" tIns="60960" rIns="121920" bIns="60960" rtlCol="0" anchor="t">
            <a:normAutofit/>
          </a:bodyPr>
          <a:lstStyle>
            <a:lvl1pPr algn="l" defTabSz="457200" rtl="0" eaLnBrk="1" latinLnBrk="0" hangingPunct="1">
              <a:spcBef>
                <a:spcPct val="0"/>
              </a:spcBef>
              <a:buNone/>
              <a:defRPr sz="2400" b="1" i="0" kern="1200">
                <a:solidFill>
                  <a:srgbClr val="1771EA"/>
                </a:solidFill>
                <a:latin typeface="微软雅黑" panose="020B0503020204020204" pitchFamily="34" charset="-122"/>
                <a:ea typeface="微软雅黑" panose="020B0503020204020204" pitchFamily="34" charset="-122"/>
                <a:cs typeface="Arial"/>
              </a:defRPr>
            </a:lvl1pPr>
          </a:lstStyle>
          <a:p>
            <a:r>
              <a:rPr lang="zh-CN" altLang="en-US" sz="3200" dirty="0" smtClean="0">
                <a:solidFill>
                  <a:srgbClr val="24BEBC"/>
                </a:solidFill>
              </a:rPr>
              <a:t>单击此处编辑母版标题样式</a:t>
            </a:r>
            <a:endParaRPr lang="zh-CN" altLang="en-US" sz="3200" dirty="0">
              <a:solidFill>
                <a:srgbClr val="24BEBC"/>
              </a:solidFill>
            </a:endParaRPr>
          </a:p>
        </p:txBody>
      </p:sp>
    </p:spTree>
    <p:extLst>
      <p:ext uri="{BB962C8B-B14F-4D97-AF65-F5344CB8AC3E}">
        <p14:creationId xmlns:p14="http://schemas.microsoft.com/office/powerpoint/2010/main" val="201106688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4" name="Group 63"/>
          <p:cNvGrpSpPr/>
          <p:nvPr/>
        </p:nvGrpSpPr>
        <p:grpSpPr>
          <a:xfrm>
            <a:off x="605163" y="-296738"/>
            <a:ext cx="10977237" cy="225779"/>
            <a:chOff x="453872" y="-222553"/>
            <a:chExt cx="8232928" cy="186268"/>
          </a:xfrm>
        </p:grpSpPr>
        <p:grpSp>
          <p:nvGrpSpPr>
            <p:cNvPr id="13" name="Group 12"/>
            <p:cNvGrpSpPr/>
            <p:nvPr userDrawn="1"/>
          </p:nvGrpSpPr>
          <p:grpSpPr>
            <a:xfrm>
              <a:off x="3196165" y="-205619"/>
              <a:ext cx="690488" cy="169334"/>
              <a:chOff x="2818189" y="-243417"/>
              <a:chExt cx="690488" cy="243417"/>
            </a:xfrm>
          </p:grpSpPr>
          <p:grpSp>
            <p:nvGrpSpPr>
              <p:cNvPr id="14" name="Group 13"/>
              <p:cNvGrpSpPr/>
              <p:nvPr userDrawn="1"/>
            </p:nvGrpSpPr>
            <p:grpSpPr>
              <a:xfrm rot="5400000">
                <a:off x="2867502" y="-292730"/>
                <a:ext cx="243417" cy="342044"/>
                <a:chOff x="-91018" y="1216025"/>
                <a:chExt cx="243417" cy="342044"/>
              </a:xfrm>
            </p:grpSpPr>
            <p:cxnSp>
              <p:nvCxnSpPr>
                <p:cNvPr id="16" name="Straight Connector 15"/>
                <p:cNvCxnSpPr/>
                <p:nvPr userDrawn="1"/>
              </p:nvCxnSpPr>
              <p:spPr>
                <a:xfrm flipH="1">
                  <a:off x="-91018" y="1558069"/>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flipH="1">
                  <a:off x="-91018" y="1216025"/>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grpSp>
          <p:cxnSp>
            <p:nvCxnSpPr>
              <p:cNvPr id="15" name="Straight Connector 14"/>
              <p:cNvCxnSpPr/>
              <p:nvPr userDrawn="1"/>
            </p:nvCxnSpPr>
            <p:spPr>
              <a:xfrm rot="5400000" flipH="1">
                <a:off x="3386968" y="-121708"/>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grpSp>
        <p:cxnSp>
          <p:nvCxnSpPr>
            <p:cNvPr id="23" name="Straight Connector 22"/>
            <p:cNvCxnSpPr/>
            <p:nvPr userDrawn="1"/>
          </p:nvCxnSpPr>
          <p:spPr>
            <a:xfrm rot="5400000" flipH="1">
              <a:off x="369205" y="-137886"/>
              <a:ext cx="169334"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rot="5400000" flipH="1">
              <a:off x="8602133" y="-137886"/>
              <a:ext cx="169334"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grpSp>
      <p:sp>
        <p:nvSpPr>
          <p:cNvPr id="40" name="Text Box 5"/>
          <p:cNvSpPr txBox="1">
            <a:spLocks noChangeArrowheads="1"/>
          </p:cNvSpPr>
          <p:nvPr/>
        </p:nvSpPr>
        <p:spPr bwMode="auto">
          <a:xfrm>
            <a:off x="11580285" y="6597135"/>
            <a:ext cx="30691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kumimoji="1" sz="2400">
                <a:solidFill>
                  <a:schemeClr val="tx1"/>
                </a:solidFill>
                <a:latin typeface="宋体" charset="0"/>
                <a:ea typeface="宋体" charset="0"/>
                <a:cs typeface="宋体" charset="0"/>
              </a:defRPr>
            </a:lvl1pPr>
            <a:lvl2pPr marL="742950" indent="-285750" eaLnBrk="0" hangingPunct="0">
              <a:defRPr kumimoji="1" sz="2400">
                <a:solidFill>
                  <a:schemeClr val="tx1"/>
                </a:solidFill>
                <a:latin typeface="宋体" charset="0"/>
                <a:ea typeface="宋体" charset="0"/>
              </a:defRPr>
            </a:lvl2pPr>
            <a:lvl3pPr marL="1143000" indent="-228600" eaLnBrk="0" hangingPunct="0">
              <a:defRPr kumimoji="1" sz="2400">
                <a:solidFill>
                  <a:schemeClr val="tx1"/>
                </a:solidFill>
                <a:latin typeface="宋体" charset="0"/>
                <a:ea typeface="宋体" charset="0"/>
              </a:defRPr>
            </a:lvl3pPr>
            <a:lvl4pPr marL="1600200" indent="-228600" eaLnBrk="0" hangingPunct="0">
              <a:defRPr kumimoji="1" sz="2400">
                <a:solidFill>
                  <a:schemeClr val="tx1"/>
                </a:solidFill>
                <a:latin typeface="宋体" charset="0"/>
                <a:ea typeface="宋体" charset="0"/>
              </a:defRPr>
            </a:lvl4pPr>
            <a:lvl5pPr marL="2057400" indent="-228600" eaLnBrk="0" hangingPunct="0">
              <a:defRPr kumimoji="1" sz="2400">
                <a:solidFill>
                  <a:schemeClr val="tx1"/>
                </a:solidFill>
                <a:latin typeface="宋体" charset="0"/>
                <a:ea typeface="宋体" charset="0"/>
              </a:defRPr>
            </a:lvl5pPr>
            <a:lvl6pPr marL="2514600" indent="-228600" eaLnBrk="0" fontAlgn="base" hangingPunct="0">
              <a:spcBef>
                <a:spcPct val="0"/>
              </a:spcBef>
              <a:spcAft>
                <a:spcPct val="0"/>
              </a:spcAft>
              <a:defRPr kumimoji="1" sz="2400">
                <a:solidFill>
                  <a:schemeClr val="tx1"/>
                </a:solidFill>
                <a:latin typeface="宋体" charset="0"/>
                <a:ea typeface="宋体" charset="0"/>
              </a:defRPr>
            </a:lvl6pPr>
            <a:lvl7pPr marL="2971800" indent="-228600" eaLnBrk="0" fontAlgn="base" hangingPunct="0">
              <a:spcBef>
                <a:spcPct val="0"/>
              </a:spcBef>
              <a:spcAft>
                <a:spcPct val="0"/>
              </a:spcAft>
              <a:defRPr kumimoji="1" sz="2400">
                <a:solidFill>
                  <a:schemeClr val="tx1"/>
                </a:solidFill>
                <a:latin typeface="宋体" charset="0"/>
                <a:ea typeface="宋体" charset="0"/>
              </a:defRPr>
            </a:lvl7pPr>
            <a:lvl8pPr marL="3429000" indent="-228600" eaLnBrk="0" fontAlgn="base" hangingPunct="0">
              <a:spcBef>
                <a:spcPct val="0"/>
              </a:spcBef>
              <a:spcAft>
                <a:spcPct val="0"/>
              </a:spcAft>
              <a:defRPr kumimoji="1" sz="2400">
                <a:solidFill>
                  <a:schemeClr val="tx1"/>
                </a:solidFill>
                <a:latin typeface="宋体" charset="0"/>
                <a:ea typeface="宋体" charset="0"/>
              </a:defRPr>
            </a:lvl8pPr>
            <a:lvl9pPr marL="3886200" indent="-228600" eaLnBrk="0" fontAlgn="base" hangingPunct="0">
              <a:spcBef>
                <a:spcPct val="0"/>
              </a:spcBef>
              <a:spcAft>
                <a:spcPct val="0"/>
              </a:spcAft>
              <a:defRPr kumimoji="1" sz="2400">
                <a:solidFill>
                  <a:schemeClr val="tx1"/>
                </a:solidFill>
                <a:latin typeface="宋体" charset="0"/>
                <a:ea typeface="宋体" charset="0"/>
              </a:defRPr>
            </a:lvl9pPr>
          </a:lstStyle>
          <a:p>
            <a:pPr algn="r" defTabSz="609585">
              <a:spcBef>
                <a:spcPct val="50000"/>
              </a:spcBef>
              <a:defRPr/>
            </a:pPr>
            <a:fld id="{046AD7C7-DE3F-5E43-A3A8-CA80750AE375}" type="slidenum">
              <a:rPr kumimoji="0" lang="en-US" altLang="zh-CN" sz="800" smtClean="0">
                <a:solidFill>
                  <a:srgbClr val="837A80"/>
                </a:solidFill>
                <a:latin typeface="微软雅黑" panose="020B0503020204020204" pitchFamily="34" charset="-122"/>
                <a:ea typeface="微软雅黑" panose="020B0503020204020204" pitchFamily="34" charset="-122"/>
                <a:cs typeface="MS PGothic" charset="0"/>
              </a:rPr>
              <a:pPr algn="r" defTabSz="609585">
                <a:spcBef>
                  <a:spcPct val="50000"/>
                </a:spcBef>
                <a:defRPr/>
              </a:pPr>
              <a:t>‹#›</a:t>
            </a:fld>
            <a:endParaRPr kumimoji="0" lang="en-US" altLang="zh-CN" sz="800" dirty="0" smtClean="0">
              <a:solidFill>
                <a:srgbClr val="837A80"/>
              </a:solidFill>
              <a:latin typeface="微软雅黑" panose="020B0503020204020204" pitchFamily="34" charset="-122"/>
              <a:ea typeface="微软雅黑" panose="020B0503020204020204" pitchFamily="34" charset="-122"/>
              <a:cs typeface="MS PGothic" charset="0"/>
            </a:endParaRPr>
          </a:p>
        </p:txBody>
      </p:sp>
      <p:pic>
        <p:nvPicPr>
          <p:cNvPr id="41" name="Picture 40" descr="Untitled-2-03.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93874" y="6070600"/>
            <a:ext cx="1438127" cy="493504"/>
          </a:xfrm>
          <a:prstGeom prst="rect">
            <a:avLst/>
          </a:prstGeom>
        </p:spPr>
      </p:pic>
      <p:grpSp>
        <p:nvGrpSpPr>
          <p:cNvPr id="42" name="Group 41"/>
          <p:cNvGrpSpPr/>
          <p:nvPr/>
        </p:nvGrpSpPr>
        <p:grpSpPr>
          <a:xfrm>
            <a:off x="-1441783" y="-70959"/>
            <a:ext cx="861717" cy="861717"/>
            <a:chOff x="-1138755" y="0"/>
            <a:chExt cx="646288" cy="646288"/>
          </a:xfrm>
          <a:solidFill>
            <a:srgbClr val="24215F"/>
          </a:solidFill>
        </p:grpSpPr>
        <p:sp>
          <p:nvSpPr>
            <p:cNvPr id="43" name="Rectangle 42"/>
            <p:cNvSpPr/>
            <p:nvPr userDrawn="1"/>
          </p:nvSpPr>
          <p:spPr>
            <a:xfrm>
              <a:off x="-1138755" y="0"/>
              <a:ext cx="646288" cy="64628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1067">
                <a:solidFill>
                  <a:srgbClr val="FFFFFF"/>
                </a:solidFill>
              </a:endParaRPr>
            </a:p>
          </p:txBody>
        </p:sp>
        <p:sp>
          <p:nvSpPr>
            <p:cNvPr id="44" name="TextBox 43"/>
            <p:cNvSpPr txBox="1"/>
            <p:nvPr userDrawn="1"/>
          </p:nvSpPr>
          <p:spPr>
            <a:xfrm>
              <a:off x="-1138755" y="0"/>
              <a:ext cx="334467" cy="438726"/>
            </a:xfrm>
            <a:prstGeom prst="rect">
              <a:avLst/>
            </a:prstGeom>
            <a:grpFill/>
          </p:spPr>
          <p:txBody>
            <a:bodyPr wrap="none" rtlCol="0">
              <a:spAutoFit/>
            </a:bodyPr>
            <a:lstStyle/>
            <a:p>
              <a:pPr defTabSz="609585"/>
              <a:r>
                <a:rPr lang="en-US" sz="1067" dirty="0">
                  <a:solidFill>
                    <a:srgbClr val="FFFFFF"/>
                  </a:solidFill>
                </a:rPr>
                <a:t>R:</a:t>
              </a:r>
              <a:r>
                <a:rPr lang="en-US" altLang="zh-CN" sz="1067" dirty="0">
                  <a:solidFill>
                    <a:srgbClr val="FFFFFF"/>
                  </a:solidFill>
                </a:rPr>
                <a:t>36</a:t>
              </a:r>
              <a:endParaRPr lang="en-US" sz="1067" dirty="0">
                <a:solidFill>
                  <a:srgbClr val="FFFFFF"/>
                </a:solidFill>
              </a:endParaRPr>
            </a:p>
            <a:p>
              <a:pPr defTabSz="609585"/>
              <a:r>
                <a:rPr lang="en-US" sz="1067" dirty="0">
                  <a:solidFill>
                    <a:srgbClr val="FFFFFF"/>
                  </a:solidFill>
                </a:rPr>
                <a:t>G:</a:t>
              </a:r>
              <a:r>
                <a:rPr lang="en-US" altLang="zh-CN" sz="1067" dirty="0">
                  <a:solidFill>
                    <a:srgbClr val="FFFFFF"/>
                  </a:solidFill>
                </a:rPr>
                <a:t>33</a:t>
              </a:r>
              <a:endParaRPr lang="en-US" sz="1067" dirty="0">
                <a:solidFill>
                  <a:srgbClr val="FFFFFF"/>
                </a:solidFill>
              </a:endParaRPr>
            </a:p>
            <a:p>
              <a:pPr defTabSz="609585"/>
              <a:r>
                <a:rPr lang="en-US" sz="1067" dirty="0">
                  <a:solidFill>
                    <a:srgbClr val="FFFFFF"/>
                  </a:solidFill>
                </a:rPr>
                <a:t>B:</a:t>
              </a:r>
              <a:r>
                <a:rPr lang="en-US" altLang="zh-CN" sz="1067" dirty="0">
                  <a:solidFill>
                    <a:srgbClr val="FFFFFF"/>
                  </a:solidFill>
                </a:rPr>
                <a:t>9</a:t>
              </a:r>
              <a:r>
                <a:rPr lang="en-US" sz="1067" dirty="0">
                  <a:solidFill>
                    <a:srgbClr val="FFFFFF"/>
                  </a:solidFill>
                </a:rPr>
                <a:t>5</a:t>
              </a:r>
            </a:p>
          </p:txBody>
        </p:sp>
      </p:grpSp>
      <p:grpSp>
        <p:nvGrpSpPr>
          <p:cNvPr id="45" name="Group 44"/>
          <p:cNvGrpSpPr/>
          <p:nvPr/>
        </p:nvGrpSpPr>
        <p:grpSpPr>
          <a:xfrm>
            <a:off x="-1441783" y="878958"/>
            <a:ext cx="861717" cy="861717"/>
            <a:chOff x="-1138755" y="0"/>
            <a:chExt cx="646288" cy="646288"/>
          </a:xfrm>
        </p:grpSpPr>
        <p:sp>
          <p:nvSpPr>
            <p:cNvPr id="46" name="Rectangle 45"/>
            <p:cNvSpPr/>
            <p:nvPr userDrawn="1"/>
          </p:nvSpPr>
          <p:spPr>
            <a:xfrm>
              <a:off x="-1138755" y="0"/>
              <a:ext cx="646288" cy="646288"/>
            </a:xfrm>
            <a:prstGeom prst="rect">
              <a:avLst/>
            </a:prstGeom>
            <a:solidFill>
              <a:srgbClr val="1771E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1067">
                <a:solidFill>
                  <a:srgbClr val="FFFFFF"/>
                </a:solidFill>
              </a:endParaRPr>
            </a:p>
          </p:txBody>
        </p:sp>
        <p:sp>
          <p:nvSpPr>
            <p:cNvPr id="47" name="TextBox 46"/>
            <p:cNvSpPr txBox="1"/>
            <p:nvPr userDrawn="1"/>
          </p:nvSpPr>
          <p:spPr>
            <a:xfrm>
              <a:off x="-1138755" y="0"/>
              <a:ext cx="386164" cy="438726"/>
            </a:xfrm>
            <a:prstGeom prst="rect">
              <a:avLst/>
            </a:prstGeom>
            <a:noFill/>
          </p:spPr>
          <p:txBody>
            <a:bodyPr wrap="none" rtlCol="0">
              <a:spAutoFit/>
            </a:bodyPr>
            <a:lstStyle/>
            <a:p>
              <a:pPr defTabSz="609585"/>
              <a:r>
                <a:rPr lang="en-US" sz="1067" dirty="0">
                  <a:solidFill>
                    <a:srgbClr val="FFFFFF"/>
                  </a:solidFill>
                </a:rPr>
                <a:t>R:</a:t>
              </a:r>
              <a:r>
                <a:rPr lang="en-US" altLang="zh-CN" sz="1067" dirty="0">
                  <a:solidFill>
                    <a:srgbClr val="FFFFFF"/>
                  </a:solidFill>
                </a:rPr>
                <a:t>23</a:t>
              </a:r>
              <a:endParaRPr lang="en-US" sz="1067" dirty="0">
                <a:solidFill>
                  <a:srgbClr val="FFFFFF"/>
                </a:solidFill>
              </a:endParaRPr>
            </a:p>
            <a:p>
              <a:pPr defTabSz="609585"/>
              <a:r>
                <a:rPr lang="en-US" sz="1067" dirty="0">
                  <a:solidFill>
                    <a:srgbClr val="FFFFFF"/>
                  </a:solidFill>
                </a:rPr>
                <a:t>G:1</a:t>
              </a:r>
              <a:r>
                <a:rPr lang="en-US" altLang="zh-CN" sz="1067" dirty="0">
                  <a:solidFill>
                    <a:srgbClr val="FFFFFF"/>
                  </a:solidFill>
                </a:rPr>
                <a:t>36</a:t>
              </a:r>
              <a:endParaRPr lang="en-US" sz="1067" dirty="0">
                <a:solidFill>
                  <a:srgbClr val="FFFFFF"/>
                </a:solidFill>
              </a:endParaRPr>
            </a:p>
            <a:p>
              <a:pPr defTabSz="609585"/>
              <a:r>
                <a:rPr lang="en-US" sz="1067" dirty="0">
                  <a:solidFill>
                    <a:srgbClr val="FFFFFF"/>
                  </a:solidFill>
                </a:rPr>
                <a:t>B:</a:t>
              </a:r>
              <a:r>
                <a:rPr lang="en-US" altLang="zh-CN" sz="1067" dirty="0">
                  <a:solidFill>
                    <a:srgbClr val="FFFFFF"/>
                  </a:solidFill>
                </a:rPr>
                <a:t>238</a:t>
              </a:r>
              <a:endParaRPr lang="en-US" sz="1067" dirty="0">
                <a:solidFill>
                  <a:srgbClr val="FFFFFF"/>
                </a:solidFill>
              </a:endParaRPr>
            </a:p>
          </p:txBody>
        </p:sp>
      </p:grpSp>
      <p:grpSp>
        <p:nvGrpSpPr>
          <p:cNvPr id="48" name="Group 47"/>
          <p:cNvGrpSpPr/>
          <p:nvPr/>
        </p:nvGrpSpPr>
        <p:grpSpPr>
          <a:xfrm>
            <a:off x="-1441783" y="1828874"/>
            <a:ext cx="861717" cy="861717"/>
            <a:chOff x="-1138755" y="0"/>
            <a:chExt cx="646288" cy="646288"/>
          </a:xfrm>
        </p:grpSpPr>
        <p:sp>
          <p:nvSpPr>
            <p:cNvPr id="49" name="Rectangle 48"/>
            <p:cNvSpPr/>
            <p:nvPr userDrawn="1"/>
          </p:nvSpPr>
          <p:spPr>
            <a:xfrm>
              <a:off x="-1138755" y="0"/>
              <a:ext cx="646288" cy="646288"/>
            </a:xfrm>
            <a:prstGeom prst="rect">
              <a:avLst/>
            </a:prstGeom>
            <a:solidFill>
              <a:srgbClr val="25C1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1067">
                <a:solidFill>
                  <a:srgbClr val="FFFFFF"/>
                </a:solidFill>
              </a:endParaRPr>
            </a:p>
          </p:txBody>
        </p:sp>
        <p:sp>
          <p:nvSpPr>
            <p:cNvPr id="50" name="TextBox 49"/>
            <p:cNvSpPr txBox="1"/>
            <p:nvPr userDrawn="1"/>
          </p:nvSpPr>
          <p:spPr>
            <a:xfrm>
              <a:off x="-1138755" y="0"/>
              <a:ext cx="386164" cy="438726"/>
            </a:xfrm>
            <a:prstGeom prst="rect">
              <a:avLst/>
            </a:prstGeom>
            <a:noFill/>
          </p:spPr>
          <p:txBody>
            <a:bodyPr wrap="none" rtlCol="0">
              <a:spAutoFit/>
            </a:bodyPr>
            <a:lstStyle/>
            <a:p>
              <a:pPr defTabSz="609585"/>
              <a:r>
                <a:rPr lang="en-US" sz="1067" dirty="0">
                  <a:solidFill>
                    <a:srgbClr val="000000"/>
                  </a:solidFill>
                </a:rPr>
                <a:t>R:</a:t>
              </a:r>
              <a:r>
                <a:rPr lang="en-US" altLang="zh-CN" sz="1067" dirty="0">
                  <a:solidFill>
                    <a:srgbClr val="000000"/>
                  </a:solidFill>
                </a:rPr>
                <a:t>35</a:t>
              </a:r>
              <a:endParaRPr lang="en-US" sz="1067" dirty="0">
                <a:solidFill>
                  <a:srgbClr val="000000"/>
                </a:solidFill>
              </a:endParaRPr>
            </a:p>
            <a:p>
              <a:pPr defTabSz="609585"/>
              <a:r>
                <a:rPr lang="en-US" sz="1067" dirty="0">
                  <a:solidFill>
                    <a:srgbClr val="000000"/>
                  </a:solidFill>
                </a:rPr>
                <a:t>G:2</a:t>
              </a:r>
              <a:r>
                <a:rPr lang="en-US" altLang="zh-CN" sz="1067" dirty="0">
                  <a:solidFill>
                    <a:srgbClr val="000000"/>
                  </a:solidFill>
                </a:rPr>
                <a:t>04</a:t>
              </a:r>
              <a:endParaRPr lang="en-US" sz="1067" dirty="0">
                <a:solidFill>
                  <a:srgbClr val="000000"/>
                </a:solidFill>
              </a:endParaRPr>
            </a:p>
            <a:p>
              <a:pPr defTabSz="609585"/>
              <a:r>
                <a:rPr lang="en-US" sz="1067" dirty="0">
                  <a:solidFill>
                    <a:srgbClr val="000000"/>
                  </a:solidFill>
                </a:rPr>
                <a:t>B:2</a:t>
              </a:r>
              <a:r>
                <a:rPr lang="en-US" altLang="zh-CN" sz="1067" dirty="0">
                  <a:solidFill>
                    <a:srgbClr val="000000"/>
                  </a:solidFill>
                </a:rPr>
                <a:t>52</a:t>
              </a:r>
              <a:endParaRPr lang="en-US" sz="1067" dirty="0">
                <a:solidFill>
                  <a:srgbClr val="000000"/>
                </a:solidFill>
              </a:endParaRPr>
            </a:p>
          </p:txBody>
        </p:sp>
      </p:grpSp>
      <p:grpSp>
        <p:nvGrpSpPr>
          <p:cNvPr id="51" name="Group 50"/>
          <p:cNvGrpSpPr/>
          <p:nvPr/>
        </p:nvGrpSpPr>
        <p:grpSpPr>
          <a:xfrm>
            <a:off x="-1441783" y="2778790"/>
            <a:ext cx="861717" cy="861717"/>
            <a:chOff x="-1138755" y="0"/>
            <a:chExt cx="646288" cy="646288"/>
          </a:xfrm>
        </p:grpSpPr>
        <p:sp>
          <p:nvSpPr>
            <p:cNvPr id="52" name="Rectangle 51"/>
            <p:cNvSpPr/>
            <p:nvPr userDrawn="1"/>
          </p:nvSpPr>
          <p:spPr>
            <a:xfrm>
              <a:off x="-1138755" y="0"/>
              <a:ext cx="646288" cy="646288"/>
            </a:xfrm>
            <a:prstGeom prst="rect">
              <a:avLst/>
            </a:prstGeom>
            <a:solidFill>
              <a:srgbClr val="24BEB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1067">
                <a:solidFill>
                  <a:srgbClr val="FFFFFF"/>
                </a:solidFill>
              </a:endParaRPr>
            </a:p>
          </p:txBody>
        </p:sp>
        <p:sp>
          <p:nvSpPr>
            <p:cNvPr id="53" name="TextBox 52"/>
            <p:cNvSpPr txBox="1"/>
            <p:nvPr userDrawn="1"/>
          </p:nvSpPr>
          <p:spPr>
            <a:xfrm>
              <a:off x="-1138755" y="0"/>
              <a:ext cx="386164" cy="438726"/>
            </a:xfrm>
            <a:prstGeom prst="rect">
              <a:avLst/>
            </a:prstGeom>
            <a:noFill/>
          </p:spPr>
          <p:txBody>
            <a:bodyPr wrap="none" rtlCol="0">
              <a:spAutoFit/>
            </a:bodyPr>
            <a:lstStyle/>
            <a:p>
              <a:pPr defTabSz="609585"/>
              <a:r>
                <a:rPr lang="en-US" sz="1067" dirty="0">
                  <a:solidFill>
                    <a:srgbClr val="FFFFFF"/>
                  </a:solidFill>
                </a:rPr>
                <a:t>R:</a:t>
              </a:r>
              <a:r>
                <a:rPr lang="en-US" altLang="zh-CN" sz="1067" dirty="0">
                  <a:solidFill>
                    <a:srgbClr val="FFFFFF"/>
                  </a:solidFill>
                </a:rPr>
                <a:t>33</a:t>
              </a:r>
              <a:endParaRPr lang="en-US" sz="1067" dirty="0">
                <a:solidFill>
                  <a:srgbClr val="FFFFFF"/>
                </a:solidFill>
              </a:endParaRPr>
            </a:p>
            <a:p>
              <a:pPr defTabSz="609585"/>
              <a:r>
                <a:rPr lang="en-US" sz="1067" dirty="0">
                  <a:solidFill>
                    <a:srgbClr val="FFFFFF"/>
                  </a:solidFill>
                </a:rPr>
                <a:t>G:</a:t>
              </a:r>
              <a:r>
                <a:rPr lang="en-US" altLang="zh-CN" sz="1067" dirty="0">
                  <a:solidFill>
                    <a:srgbClr val="FFFFFF"/>
                  </a:solidFill>
                </a:rPr>
                <a:t>200</a:t>
              </a:r>
              <a:endParaRPr lang="en-US" sz="1067" dirty="0">
                <a:solidFill>
                  <a:srgbClr val="FFFFFF"/>
                </a:solidFill>
              </a:endParaRPr>
            </a:p>
            <a:p>
              <a:pPr defTabSz="609585"/>
              <a:r>
                <a:rPr lang="en-US" sz="1067" dirty="0">
                  <a:solidFill>
                    <a:srgbClr val="FFFFFF"/>
                  </a:solidFill>
                </a:rPr>
                <a:t>B:</a:t>
              </a:r>
              <a:r>
                <a:rPr lang="en-US" altLang="zh-CN" sz="1067" dirty="0">
                  <a:solidFill>
                    <a:srgbClr val="FFFFFF"/>
                  </a:solidFill>
                </a:rPr>
                <a:t>200</a:t>
              </a:r>
              <a:endParaRPr lang="en-US" sz="1067" dirty="0">
                <a:solidFill>
                  <a:srgbClr val="FFFFFF"/>
                </a:solidFill>
              </a:endParaRPr>
            </a:p>
          </p:txBody>
        </p:sp>
      </p:grpSp>
      <p:sp>
        <p:nvSpPr>
          <p:cNvPr id="59" name="TextBox 58"/>
          <p:cNvSpPr txBox="1"/>
          <p:nvPr/>
        </p:nvSpPr>
        <p:spPr>
          <a:xfrm>
            <a:off x="-1460597" y="4946798"/>
            <a:ext cx="1257397" cy="523220"/>
          </a:xfrm>
          <a:prstGeom prst="rect">
            <a:avLst/>
          </a:prstGeom>
          <a:noFill/>
        </p:spPr>
        <p:txBody>
          <a:bodyPr wrap="square" rtlCol="0">
            <a:spAutoFit/>
          </a:bodyPr>
          <a:lstStyle/>
          <a:p>
            <a:pPr defTabSz="609585"/>
            <a:r>
              <a:rPr lang="zh-CN" altLang="en-US" sz="933" dirty="0">
                <a:solidFill>
                  <a:srgbClr val="FFFFFF"/>
                </a:solidFill>
              </a:rPr>
              <a:t>中文字体：</a:t>
            </a:r>
            <a:endParaRPr lang="en-US" altLang="zh-CN" sz="933" dirty="0">
              <a:solidFill>
                <a:srgbClr val="1EA19F"/>
              </a:solidFill>
            </a:endParaRPr>
          </a:p>
          <a:p>
            <a:pPr defTabSz="609585">
              <a:defRPr/>
            </a:pPr>
            <a:r>
              <a:rPr lang="zh-CN" altLang="en-US" sz="1867" dirty="0">
                <a:solidFill>
                  <a:srgbClr val="FFFFFF"/>
                </a:solidFill>
                <a:latin typeface="Heiti SC Medium"/>
                <a:ea typeface="Heiti SC Medium"/>
                <a:cs typeface="Heiti SC Medium"/>
              </a:rPr>
              <a:t>微软雅黑</a:t>
            </a:r>
            <a:endParaRPr lang="en-US" altLang="zh-CN" sz="1867" dirty="0">
              <a:solidFill>
                <a:srgbClr val="FFFFFF"/>
              </a:solidFill>
              <a:latin typeface="Heiti SC Medium"/>
              <a:ea typeface="Heiti SC Medium"/>
              <a:cs typeface="Heiti SC Medium"/>
            </a:endParaRPr>
          </a:p>
        </p:txBody>
      </p:sp>
      <p:grpSp>
        <p:nvGrpSpPr>
          <p:cNvPr id="60" name="Group 59"/>
          <p:cNvGrpSpPr/>
          <p:nvPr/>
        </p:nvGrpSpPr>
        <p:grpSpPr>
          <a:xfrm>
            <a:off x="-1441783" y="3728703"/>
            <a:ext cx="861717" cy="861717"/>
            <a:chOff x="-1138755" y="0"/>
            <a:chExt cx="646288" cy="646288"/>
          </a:xfrm>
        </p:grpSpPr>
        <p:sp>
          <p:nvSpPr>
            <p:cNvPr id="61" name="Rectangle 60"/>
            <p:cNvSpPr/>
            <p:nvPr userDrawn="1"/>
          </p:nvSpPr>
          <p:spPr>
            <a:xfrm>
              <a:off x="-1138755" y="0"/>
              <a:ext cx="646288" cy="646288"/>
            </a:xfrm>
            <a:prstGeom prst="rect">
              <a:avLst/>
            </a:prstGeom>
            <a:solidFill>
              <a:srgbClr val="9F55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1067">
                <a:solidFill>
                  <a:srgbClr val="FFFFFF"/>
                </a:solidFill>
              </a:endParaRPr>
            </a:p>
          </p:txBody>
        </p:sp>
        <p:sp>
          <p:nvSpPr>
            <p:cNvPr id="62" name="TextBox 61"/>
            <p:cNvSpPr txBox="1"/>
            <p:nvPr userDrawn="1"/>
          </p:nvSpPr>
          <p:spPr>
            <a:xfrm>
              <a:off x="-1138755" y="0"/>
              <a:ext cx="386164" cy="438726"/>
            </a:xfrm>
            <a:prstGeom prst="rect">
              <a:avLst/>
            </a:prstGeom>
            <a:noFill/>
          </p:spPr>
          <p:txBody>
            <a:bodyPr wrap="none" rtlCol="0">
              <a:spAutoFit/>
            </a:bodyPr>
            <a:lstStyle/>
            <a:p>
              <a:pPr defTabSz="609585"/>
              <a:r>
                <a:rPr lang="en-US" sz="1067" dirty="0">
                  <a:solidFill>
                    <a:srgbClr val="FFFFFF"/>
                  </a:solidFill>
                </a:rPr>
                <a:t>R:</a:t>
              </a:r>
              <a:r>
                <a:rPr lang="zh-CN" altLang="zh-CN" sz="1067" dirty="0">
                  <a:solidFill>
                    <a:srgbClr val="FFFFFF"/>
                  </a:solidFill>
                </a:rPr>
                <a:t>1</a:t>
              </a:r>
              <a:r>
                <a:rPr lang="en-US" altLang="zh-CN" sz="1067" dirty="0">
                  <a:solidFill>
                    <a:srgbClr val="FFFFFF"/>
                  </a:solidFill>
                </a:rPr>
                <a:t>76</a:t>
              </a:r>
              <a:endParaRPr lang="en-US" sz="1067" dirty="0">
                <a:solidFill>
                  <a:srgbClr val="FFFFFF"/>
                </a:solidFill>
              </a:endParaRPr>
            </a:p>
            <a:p>
              <a:pPr defTabSz="609585"/>
              <a:r>
                <a:rPr lang="en-US" sz="1067" dirty="0">
                  <a:solidFill>
                    <a:srgbClr val="FFFFFF"/>
                  </a:solidFill>
                </a:rPr>
                <a:t>G:</a:t>
              </a:r>
              <a:r>
                <a:rPr lang="zh-CN" altLang="zh-CN" sz="1067" dirty="0">
                  <a:solidFill>
                    <a:srgbClr val="FFFFFF"/>
                  </a:solidFill>
                </a:rPr>
                <a:t>1</a:t>
              </a:r>
              <a:r>
                <a:rPr lang="en-US" altLang="zh-CN" sz="1067" dirty="0">
                  <a:solidFill>
                    <a:srgbClr val="FFFFFF"/>
                  </a:solidFill>
                </a:rPr>
                <a:t>15</a:t>
              </a:r>
              <a:endParaRPr lang="en-US" sz="1067" dirty="0">
                <a:solidFill>
                  <a:srgbClr val="FFFFFF"/>
                </a:solidFill>
              </a:endParaRPr>
            </a:p>
            <a:p>
              <a:pPr defTabSz="609585"/>
              <a:r>
                <a:rPr lang="en-US" sz="1067" dirty="0">
                  <a:solidFill>
                    <a:srgbClr val="FFFFFF"/>
                  </a:solidFill>
                </a:rPr>
                <a:t>B:</a:t>
              </a:r>
              <a:r>
                <a:rPr lang="zh-CN" altLang="zh-CN" sz="1067" dirty="0">
                  <a:solidFill>
                    <a:srgbClr val="FFFFFF"/>
                  </a:solidFill>
                </a:rPr>
                <a:t>2</a:t>
              </a:r>
              <a:r>
                <a:rPr lang="en-US" altLang="zh-CN" sz="1067" dirty="0">
                  <a:solidFill>
                    <a:srgbClr val="FFFFFF"/>
                  </a:solidFill>
                </a:rPr>
                <a:t>52</a:t>
              </a:r>
              <a:endParaRPr lang="en-US" sz="1067" dirty="0">
                <a:solidFill>
                  <a:srgbClr val="FFFFFF"/>
                </a:solidFill>
              </a:endParaRPr>
            </a:p>
          </p:txBody>
        </p:sp>
      </p:grpSp>
      <p:sp>
        <p:nvSpPr>
          <p:cNvPr id="63" name="Rectangle 62"/>
          <p:cNvSpPr/>
          <p:nvPr/>
        </p:nvSpPr>
        <p:spPr>
          <a:xfrm>
            <a:off x="-1460597" y="5545254"/>
            <a:ext cx="1027857" cy="564129"/>
          </a:xfrm>
          <a:prstGeom prst="rect">
            <a:avLst/>
          </a:prstGeom>
        </p:spPr>
        <p:txBody>
          <a:bodyPr wrap="square">
            <a:spAutoFit/>
          </a:bodyPr>
          <a:lstStyle/>
          <a:p>
            <a:pPr defTabSz="609585">
              <a:defRPr/>
            </a:pPr>
            <a:r>
              <a:rPr lang="zh-CN" altLang="en-US" sz="933" dirty="0">
                <a:solidFill>
                  <a:srgbClr val="FFFFFF"/>
                </a:solidFill>
              </a:rPr>
              <a:t>英文字体：</a:t>
            </a:r>
            <a:endParaRPr lang="en-US" altLang="zh-CN" sz="933" b="1" dirty="0">
              <a:solidFill>
                <a:srgbClr val="FFFFFF"/>
              </a:solidFill>
              <a:latin typeface="Arial"/>
              <a:cs typeface="Arial"/>
            </a:endParaRPr>
          </a:p>
          <a:p>
            <a:pPr defTabSz="609585"/>
            <a:r>
              <a:rPr lang="en-US" altLang="zh-CN" sz="2133" b="1" dirty="0">
                <a:solidFill>
                  <a:srgbClr val="FFFFFF"/>
                </a:solidFill>
                <a:latin typeface="Arial"/>
                <a:cs typeface="Arial"/>
              </a:rPr>
              <a:t>Arial</a:t>
            </a:r>
          </a:p>
        </p:txBody>
      </p:sp>
      <p:grpSp>
        <p:nvGrpSpPr>
          <p:cNvPr id="76" name="Group 75"/>
          <p:cNvGrpSpPr/>
          <p:nvPr/>
        </p:nvGrpSpPr>
        <p:grpSpPr>
          <a:xfrm>
            <a:off x="-268113" y="278020"/>
            <a:ext cx="182439" cy="5851109"/>
            <a:chOff x="-279703" y="208515"/>
            <a:chExt cx="243417" cy="4388332"/>
          </a:xfrm>
        </p:grpSpPr>
        <p:cxnSp>
          <p:nvCxnSpPr>
            <p:cNvPr id="77" name="Straight Connector 76"/>
            <p:cNvCxnSpPr/>
            <p:nvPr userDrawn="1"/>
          </p:nvCxnSpPr>
          <p:spPr>
            <a:xfrm flipH="1">
              <a:off x="-279703" y="1414714"/>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78" name="Group 77"/>
            <p:cNvGrpSpPr/>
            <p:nvPr userDrawn="1"/>
          </p:nvGrpSpPr>
          <p:grpSpPr>
            <a:xfrm>
              <a:off x="-279703" y="4254803"/>
              <a:ext cx="243417" cy="342044"/>
              <a:chOff x="-243418" y="1063625"/>
              <a:chExt cx="243417" cy="342044"/>
            </a:xfrm>
          </p:grpSpPr>
          <p:cxnSp>
            <p:nvCxnSpPr>
              <p:cNvPr id="82" name="Straight Connector 81"/>
              <p:cNvCxnSpPr/>
              <p:nvPr userDrawn="1"/>
            </p:nvCxnSpPr>
            <p:spPr>
              <a:xfrm flipH="1">
                <a:off x="-243418" y="1405669"/>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userDrawn="1"/>
            </p:nvCxnSpPr>
            <p:spPr>
              <a:xfrm flipH="1">
                <a:off x="-243418" y="1063625"/>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grpSp>
        <p:grpSp>
          <p:nvGrpSpPr>
            <p:cNvPr id="79" name="Group 78"/>
            <p:cNvGrpSpPr/>
            <p:nvPr userDrawn="1"/>
          </p:nvGrpSpPr>
          <p:grpSpPr>
            <a:xfrm>
              <a:off x="-279703" y="208515"/>
              <a:ext cx="243417" cy="864155"/>
              <a:chOff x="-243418" y="1063625"/>
              <a:chExt cx="243417" cy="864155"/>
            </a:xfrm>
          </p:grpSpPr>
          <p:cxnSp>
            <p:nvCxnSpPr>
              <p:cNvPr id="80" name="Straight Connector 79"/>
              <p:cNvCxnSpPr/>
              <p:nvPr userDrawn="1"/>
            </p:nvCxnSpPr>
            <p:spPr>
              <a:xfrm flipH="1">
                <a:off x="-243418" y="1927780"/>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userDrawn="1"/>
            </p:nvCxnSpPr>
            <p:spPr>
              <a:xfrm flipH="1">
                <a:off x="-243418" y="1063625"/>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grpSp>
        <p:cxnSp>
          <p:nvCxnSpPr>
            <p:cNvPr id="94" name="Straight Connector 93"/>
            <p:cNvCxnSpPr/>
            <p:nvPr userDrawn="1"/>
          </p:nvCxnSpPr>
          <p:spPr>
            <a:xfrm flipH="1">
              <a:off x="-279703" y="550559"/>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grpSp>
      <p:grpSp>
        <p:nvGrpSpPr>
          <p:cNvPr id="96" name="Group 95"/>
          <p:cNvGrpSpPr/>
          <p:nvPr/>
        </p:nvGrpSpPr>
        <p:grpSpPr>
          <a:xfrm>
            <a:off x="12262554" y="278020"/>
            <a:ext cx="182439" cy="5851109"/>
            <a:chOff x="-279703" y="208515"/>
            <a:chExt cx="243417" cy="4388332"/>
          </a:xfrm>
        </p:grpSpPr>
        <p:cxnSp>
          <p:nvCxnSpPr>
            <p:cNvPr id="97" name="Straight Connector 96"/>
            <p:cNvCxnSpPr/>
            <p:nvPr userDrawn="1"/>
          </p:nvCxnSpPr>
          <p:spPr>
            <a:xfrm flipH="1">
              <a:off x="-279703" y="1414714"/>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98" name="Group 97"/>
            <p:cNvGrpSpPr/>
            <p:nvPr userDrawn="1"/>
          </p:nvGrpSpPr>
          <p:grpSpPr>
            <a:xfrm>
              <a:off x="-279703" y="4254803"/>
              <a:ext cx="243417" cy="342044"/>
              <a:chOff x="-243418" y="1063625"/>
              <a:chExt cx="243417" cy="342044"/>
            </a:xfrm>
          </p:grpSpPr>
          <p:cxnSp>
            <p:nvCxnSpPr>
              <p:cNvPr id="103" name="Straight Connector 102"/>
              <p:cNvCxnSpPr/>
              <p:nvPr userDrawn="1"/>
            </p:nvCxnSpPr>
            <p:spPr>
              <a:xfrm flipH="1">
                <a:off x="-243418" y="1405669"/>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userDrawn="1"/>
            </p:nvCxnSpPr>
            <p:spPr>
              <a:xfrm flipH="1">
                <a:off x="-243418" y="1063625"/>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grpSp>
        <p:grpSp>
          <p:nvGrpSpPr>
            <p:cNvPr id="99" name="Group 98"/>
            <p:cNvGrpSpPr/>
            <p:nvPr userDrawn="1"/>
          </p:nvGrpSpPr>
          <p:grpSpPr>
            <a:xfrm>
              <a:off x="-279703" y="208515"/>
              <a:ext cx="243417" cy="864155"/>
              <a:chOff x="-243418" y="1063625"/>
              <a:chExt cx="243417" cy="864155"/>
            </a:xfrm>
          </p:grpSpPr>
          <p:cxnSp>
            <p:nvCxnSpPr>
              <p:cNvPr id="101" name="Straight Connector 100"/>
              <p:cNvCxnSpPr/>
              <p:nvPr userDrawn="1"/>
            </p:nvCxnSpPr>
            <p:spPr>
              <a:xfrm flipH="1">
                <a:off x="-243418" y="1927780"/>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userDrawn="1"/>
            </p:nvCxnSpPr>
            <p:spPr>
              <a:xfrm flipH="1">
                <a:off x="-243418" y="1063625"/>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grpSp>
        <p:cxnSp>
          <p:nvCxnSpPr>
            <p:cNvPr id="100" name="Straight Connector 99"/>
            <p:cNvCxnSpPr/>
            <p:nvPr userDrawn="1"/>
          </p:nvCxnSpPr>
          <p:spPr>
            <a:xfrm flipH="1">
              <a:off x="-279703" y="550559"/>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grpSp>
      <p:sp>
        <p:nvSpPr>
          <p:cNvPr id="6" name="标题占位符 5"/>
          <p:cNvSpPr>
            <a:spLocks noGrp="1"/>
          </p:cNvSpPr>
          <p:nvPr>
            <p:ph type="title"/>
          </p:nvPr>
        </p:nvSpPr>
        <p:spPr>
          <a:xfrm>
            <a:off x="609600" y="275167"/>
            <a:ext cx="109728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7" name="文本占位符 6"/>
          <p:cNvSpPr>
            <a:spLocks noGrp="1"/>
          </p:cNvSpPr>
          <p:nvPr>
            <p:ph type="body" idx="1"/>
          </p:nvPr>
        </p:nvSpPr>
        <p:spPr>
          <a:xfrm>
            <a:off x="609600" y="1600201"/>
            <a:ext cx="10972800" cy="452543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4" name="文本框 16"/>
          <p:cNvSpPr txBox="1"/>
          <p:nvPr userDrawn="1"/>
        </p:nvSpPr>
        <p:spPr>
          <a:xfrm>
            <a:off x="10363200" y="6597135"/>
            <a:ext cx="12192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defPPr>
              <a:defRPr lang="en-US"/>
            </a:defPPr>
            <a:lvl1pPr algn="r" eaLnBrk="0" hangingPunct="0">
              <a:spcBef>
                <a:spcPct val="50000"/>
              </a:spcBef>
              <a:defRPr kumimoji="0" sz="800">
                <a:solidFill>
                  <a:srgbClr val="837A80"/>
                </a:solidFill>
                <a:latin typeface="Verdana" charset="0"/>
                <a:ea typeface="宋体" charset="0"/>
                <a:cs typeface="MS PGothic" charset="0"/>
              </a:defRPr>
            </a:lvl1pPr>
            <a:lvl2pPr marL="742950" indent="-285750" eaLnBrk="0" hangingPunct="0">
              <a:defRPr kumimoji="1" sz="2400">
                <a:latin typeface="宋体" charset="0"/>
                <a:ea typeface="宋体" charset="0"/>
              </a:defRPr>
            </a:lvl2pPr>
            <a:lvl3pPr marL="1143000" indent="-228600" eaLnBrk="0" hangingPunct="0">
              <a:defRPr kumimoji="1" sz="2400">
                <a:latin typeface="宋体" charset="0"/>
                <a:ea typeface="宋体" charset="0"/>
              </a:defRPr>
            </a:lvl3pPr>
            <a:lvl4pPr marL="1600200" indent="-228600" eaLnBrk="0" hangingPunct="0">
              <a:defRPr kumimoji="1" sz="2400">
                <a:latin typeface="宋体" charset="0"/>
                <a:ea typeface="宋体" charset="0"/>
              </a:defRPr>
            </a:lvl4pPr>
            <a:lvl5pPr marL="2057400" indent="-228600" eaLnBrk="0" hangingPunct="0">
              <a:defRPr kumimoji="1" sz="2400">
                <a:latin typeface="宋体" charset="0"/>
                <a:ea typeface="宋体" charset="0"/>
              </a:defRPr>
            </a:lvl5pPr>
            <a:lvl6pPr marL="2514600" indent="-228600" eaLnBrk="0" fontAlgn="base" hangingPunct="0">
              <a:spcBef>
                <a:spcPct val="0"/>
              </a:spcBef>
              <a:spcAft>
                <a:spcPct val="0"/>
              </a:spcAft>
              <a:defRPr kumimoji="1" sz="2400">
                <a:latin typeface="宋体" charset="0"/>
                <a:ea typeface="宋体" charset="0"/>
              </a:defRPr>
            </a:lvl6pPr>
            <a:lvl7pPr marL="2971800" indent="-228600" eaLnBrk="0" fontAlgn="base" hangingPunct="0">
              <a:spcBef>
                <a:spcPct val="0"/>
              </a:spcBef>
              <a:spcAft>
                <a:spcPct val="0"/>
              </a:spcAft>
              <a:defRPr kumimoji="1" sz="2400">
                <a:latin typeface="宋体" charset="0"/>
                <a:ea typeface="宋体" charset="0"/>
              </a:defRPr>
            </a:lvl7pPr>
            <a:lvl8pPr marL="3429000" indent="-228600" eaLnBrk="0" fontAlgn="base" hangingPunct="0">
              <a:spcBef>
                <a:spcPct val="0"/>
              </a:spcBef>
              <a:spcAft>
                <a:spcPct val="0"/>
              </a:spcAft>
              <a:defRPr kumimoji="1" sz="2400">
                <a:latin typeface="宋体" charset="0"/>
                <a:ea typeface="宋体" charset="0"/>
              </a:defRPr>
            </a:lvl8pPr>
            <a:lvl9pPr marL="3886200" indent="-228600" eaLnBrk="0" fontAlgn="base" hangingPunct="0">
              <a:spcBef>
                <a:spcPct val="0"/>
              </a:spcBef>
              <a:spcAft>
                <a:spcPct val="0"/>
              </a:spcAft>
              <a:defRPr kumimoji="1" sz="2400">
                <a:latin typeface="宋体" charset="0"/>
                <a:ea typeface="宋体" charset="0"/>
              </a:defRPr>
            </a:lvl9pPr>
          </a:lstStyle>
          <a:p>
            <a:pPr defTabSz="609585"/>
            <a:r>
              <a:rPr lang="zh-CN" altLang="en-US" sz="800" dirty="0">
                <a:latin typeface="微软雅黑" panose="020B0503020204020204" pitchFamily="34" charset="-122"/>
                <a:ea typeface="微软雅黑" panose="020B0503020204020204" pitchFamily="34" charset="-122"/>
              </a:rPr>
              <a:t>④内部公开 请勿外传</a:t>
            </a:r>
          </a:p>
        </p:txBody>
      </p:sp>
    </p:spTree>
    <p:extLst>
      <p:ext uri="{BB962C8B-B14F-4D97-AF65-F5344CB8AC3E}">
        <p14:creationId xmlns:p14="http://schemas.microsoft.com/office/powerpoint/2010/main" val="79675940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ctr" defTabSz="609585" rtl="0" eaLnBrk="1" latinLnBrk="0" hangingPunct="1">
        <a:spcBef>
          <a:spcPct val="0"/>
        </a:spcBef>
        <a:buNone/>
        <a:defRPr sz="3600" b="1" i="0" kern="1200">
          <a:solidFill>
            <a:schemeClr val="tx1"/>
          </a:solidFill>
          <a:latin typeface="微软雅黑" panose="020B0503020204020204" pitchFamily="34" charset="-122"/>
          <a:ea typeface="微软雅黑" panose="020B0503020204020204" pitchFamily="34" charset="-122"/>
          <a:cs typeface="Arial"/>
        </a:defRPr>
      </a:lvl1pPr>
    </p:titleStyle>
    <p:bodyStyle>
      <a:lvl1pPr marL="457189" indent="-457189" algn="l" defTabSz="609585" rtl="0" eaLnBrk="1" latinLnBrk="0" hangingPunct="1">
        <a:spcBef>
          <a:spcPct val="20000"/>
        </a:spcBef>
        <a:buFont typeface="Arial"/>
        <a:buChar char="•"/>
        <a:defRPr sz="3200" b="0" i="0" kern="1200">
          <a:solidFill>
            <a:schemeClr val="tx1"/>
          </a:solidFill>
          <a:latin typeface="微软雅黑" panose="020B0503020204020204" pitchFamily="34" charset="-122"/>
          <a:ea typeface="微软雅黑" panose="020B0503020204020204" pitchFamily="34" charset="-122"/>
          <a:cs typeface="Arial"/>
        </a:defRPr>
      </a:lvl1pPr>
      <a:lvl2pPr marL="990575" indent="-380990" algn="l" defTabSz="609585" rtl="0" eaLnBrk="1" latinLnBrk="0" hangingPunct="1">
        <a:spcBef>
          <a:spcPct val="20000"/>
        </a:spcBef>
        <a:buFont typeface="Arial"/>
        <a:buChar char="–"/>
        <a:defRPr sz="2800" b="0" i="0" kern="1200">
          <a:solidFill>
            <a:schemeClr val="tx1"/>
          </a:solidFill>
          <a:latin typeface="微软雅黑" panose="020B0503020204020204" pitchFamily="34" charset="-122"/>
          <a:ea typeface="微软雅黑" panose="020B0503020204020204" pitchFamily="34" charset="-122"/>
          <a:cs typeface="Arial"/>
        </a:defRPr>
      </a:lvl2pPr>
      <a:lvl3pPr marL="1523962" indent="-304792" algn="l" defTabSz="609585" rtl="0" eaLnBrk="1" latinLnBrk="0" hangingPunct="1">
        <a:spcBef>
          <a:spcPct val="20000"/>
        </a:spcBef>
        <a:buFont typeface="Arial"/>
        <a:buChar char="•"/>
        <a:defRPr sz="2000" b="0" i="0" kern="1200">
          <a:solidFill>
            <a:schemeClr val="tx1"/>
          </a:solidFill>
          <a:latin typeface="微软雅黑" panose="020B0503020204020204" pitchFamily="34" charset="-122"/>
          <a:ea typeface="微软雅黑" panose="020B0503020204020204" pitchFamily="34" charset="-122"/>
          <a:cs typeface="Arial"/>
        </a:defRPr>
      </a:lvl3pPr>
      <a:lvl4pPr marL="2133547" indent="-304792" algn="l" defTabSz="609585" rtl="0" eaLnBrk="1" latinLnBrk="0" hangingPunct="1">
        <a:spcBef>
          <a:spcPct val="20000"/>
        </a:spcBef>
        <a:buFont typeface="Arial"/>
        <a:buChar char="–"/>
        <a:defRPr sz="1800" b="0" i="0" kern="1200">
          <a:solidFill>
            <a:schemeClr val="tx1"/>
          </a:solidFill>
          <a:latin typeface="微软雅黑" panose="020B0503020204020204" pitchFamily="34" charset="-122"/>
          <a:ea typeface="微软雅黑" panose="020B0503020204020204" pitchFamily="34" charset="-122"/>
          <a:cs typeface="Arial"/>
        </a:defRPr>
      </a:lvl4pPr>
      <a:lvl5pPr marL="2743131" indent="-304792" algn="l" defTabSz="609585" rtl="0" eaLnBrk="1" latinLnBrk="0" hangingPunct="1">
        <a:spcBef>
          <a:spcPct val="20000"/>
        </a:spcBef>
        <a:buFont typeface="Arial"/>
        <a:buChar char="»"/>
        <a:defRPr sz="1800" b="0" i="0" kern="1200">
          <a:solidFill>
            <a:schemeClr val="tx1"/>
          </a:solidFill>
          <a:latin typeface="微软雅黑" panose="020B0503020204020204" pitchFamily="34" charset="-122"/>
          <a:ea typeface="微软雅黑" panose="020B0503020204020204" pitchFamily="34" charset="-122"/>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zh-CN" altLang="en-US" dirty="0"/>
              <a:t>金</a:t>
            </a:r>
            <a:r>
              <a:rPr kumimoji="1" lang="zh-CN" altLang="en-US" dirty="0" smtClean="0"/>
              <a:t>蝶云星空</a:t>
            </a:r>
            <a:r>
              <a:rPr kumimoji="1" lang="en-US" altLang="zh-CN" dirty="0" smtClean="0"/>
              <a:t>-</a:t>
            </a:r>
            <a:r>
              <a:rPr kumimoji="1" lang="zh-CN" altLang="en-US" dirty="0" smtClean="0"/>
              <a:t>数据集成</a:t>
            </a:r>
            <a:endParaRPr kumimoji="1" lang="zh-CN" altLang="en-US" dirty="0"/>
          </a:p>
        </p:txBody>
      </p:sp>
      <p:sp>
        <p:nvSpPr>
          <p:cNvPr id="5" name="文本占位符 4"/>
          <p:cNvSpPr>
            <a:spLocks noGrp="1"/>
          </p:cNvSpPr>
          <p:nvPr>
            <p:ph type="body" sz="quarter" idx="13"/>
          </p:nvPr>
        </p:nvSpPr>
        <p:spPr>
          <a:xfrm>
            <a:off x="1010617" y="2841944"/>
            <a:ext cx="4755444" cy="884472"/>
          </a:xfrm>
        </p:spPr>
        <p:txBody>
          <a:bodyPr/>
          <a:lstStyle/>
          <a:p>
            <a:r>
              <a:rPr kumimoji="1" lang="en-US" altLang="zh-CN" dirty="0" smtClean="0">
                <a:latin typeface="微软雅黑" pitchFamily="34" charset="-122"/>
                <a:ea typeface="微软雅黑" pitchFamily="34" charset="-122"/>
              </a:rPr>
              <a:t>2019</a:t>
            </a:r>
            <a:r>
              <a:rPr kumimoji="1" lang="zh-CN" altLang="en-US" dirty="0" smtClean="0">
                <a:latin typeface="微软雅黑" pitchFamily="34" charset="-122"/>
                <a:ea typeface="微软雅黑" pitchFamily="34" charset="-122"/>
              </a:rPr>
              <a:t>年</a:t>
            </a:r>
            <a:r>
              <a:rPr kumimoji="1" lang="en-US" altLang="zh-CN" dirty="0">
                <a:latin typeface="微软雅黑" pitchFamily="34" charset="-122"/>
                <a:ea typeface="微软雅黑" pitchFamily="34" charset="-122"/>
              </a:rPr>
              <a:t>6</a:t>
            </a:r>
            <a:r>
              <a:rPr kumimoji="1" lang="zh-CN" altLang="en-US" dirty="0" smtClean="0">
                <a:latin typeface="微软雅黑" pitchFamily="34" charset="-122"/>
                <a:ea typeface="微软雅黑" pitchFamily="34" charset="-122"/>
              </a:rPr>
              <a:t>月发布</a:t>
            </a:r>
            <a:endParaRPr kumimoji="1"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32079327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874" y="685801"/>
            <a:ext cx="8684117" cy="4789792"/>
          </a:xfrm>
        </p:spPr>
        <p:txBody>
          <a:bodyPr>
            <a:normAutofit/>
          </a:bodyPr>
          <a:lstStyle/>
          <a:p>
            <a:r>
              <a:rPr lang="zh-TW" altLang="en-US" sz="4267" dirty="0">
                <a:cs typeface="黑体"/>
              </a:rPr>
              <a:t>金蝶致力于成为</a:t>
            </a:r>
            <a:br>
              <a:rPr lang="zh-TW" altLang="en-US" sz="4267" dirty="0">
                <a:cs typeface="黑体"/>
              </a:rPr>
            </a:br>
            <a:r>
              <a:rPr lang="zh-TW" altLang="en-US" sz="2667" dirty="0">
                <a:solidFill>
                  <a:srgbClr val="24215F"/>
                </a:solidFill>
                <a:cs typeface="黑体"/>
              </a:rPr>
              <a:t>全球领先的云管理服务商</a:t>
            </a:r>
            <a:r>
              <a:rPr lang="en-US" altLang="zh-TW" sz="2667" dirty="0">
                <a:solidFill>
                  <a:srgbClr val="24215F"/>
                </a:solidFill>
                <a:cs typeface="黑体"/>
              </a:rPr>
              <a:t/>
            </a:r>
            <a:br>
              <a:rPr lang="en-US" altLang="zh-TW" sz="2667" dirty="0">
                <a:solidFill>
                  <a:srgbClr val="24215F"/>
                </a:solidFill>
                <a:cs typeface="黑体"/>
              </a:rPr>
            </a:br>
            <a:r>
              <a:rPr lang="zh-TW" altLang="en-US" sz="2667" dirty="0">
                <a:cs typeface="黑体"/>
              </a:rPr>
              <a:t>帮助中国企业</a:t>
            </a:r>
            <a:br>
              <a:rPr lang="zh-TW" altLang="en-US" sz="2667" dirty="0">
                <a:cs typeface="黑体"/>
              </a:rPr>
            </a:br>
            <a:r>
              <a:rPr lang="zh-TW" altLang="en-US" sz="2667" dirty="0">
                <a:cs typeface="黑体"/>
              </a:rPr>
              <a:t>实现转型升级的</a:t>
            </a:r>
            <a:br>
              <a:rPr lang="zh-TW" altLang="en-US" sz="2667" dirty="0">
                <a:cs typeface="黑体"/>
              </a:rPr>
            </a:br>
            <a:r>
              <a:rPr lang="zh-TW" altLang="en-US" sz="2667" dirty="0">
                <a:cs typeface="黑体"/>
              </a:rPr>
              <a:t>民族梦想</a:t>
            </a:r>
            <a:endParaRPr lang="en-US" sz="2667" dirty="0">
              <a:cs typeface="黑体"/>
            </a:endParaRPr>
          </a:p>
        </p:txBody>
      </p:sp>
    </p:spTree>
    <p:extLst>
      <p:ext uri="{BB962C8B-B14F-4D97-AF65-F5344CB8AC3E}">
        <p14:creationId xmlns:p14="http://schemas.microsoft.com/office/powerpoint/2010/main" val="828604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4215F"/>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044136" y="2413001"/>
            <a:ext cx="10987200" cy="1155287"/>
          </a:xfrm>
        </p:spPr>
        <p:txBody>
          <a:bodyPr>
            <a:noAutofit/>
          </a:bodyPr>
          <a:lstStyle/>
          <a:p>
            <a:pPr>
              <a:lnSpc>
                <a:spcPct val="100000"/>
              </a:lnSpc>
            </a:pPr>
            <a:r>
              <a:rPr lang="zh-TW" altLang="en-US" sz="4267" dirty="0">
                <a:solidFill>
                  <a:srgbClr val="9F55FB"/>
                </a:solidFill>
                <a:cs typeface="黑体"/>
              </a:rPr>
              <a:t>想象！</a:t>
            </a:r>
            <a:br>
              <a:rPr lang="zh-TW" altLang="en-US" sz="4267" dirty="0">
                <a:solidFill>
                  <a:srgbClr val="9F55FB"/>
                </a:solidFill>
                <a:cs typeface="黑体"/>
              </a:rPr>
            </a:br>
            <a:r>
              <a:rPr lang="zh-TW" altLang="en-US" sz="4267" dirty="0">
                <a:solidFill>
                  <a:srgbClr val="9F55FB"/>
                </a:solidFill>
                <a:cs typeface="黑体"/>
              </a:rPr>
              <a:t>你的企业</a:t>
            </a:r>
            <a:r>
              <a:rPr lang="en-US" altLang="zh-TW" sz="4267" dirty="0">
                <a:solidFill>
                  <a:srgbClr val="9F55FB"/>
                </a:solidFill>
              </a:rPr>
              <a:t>IT</a:t>
            </a:r>
            <a:r>
              <a:rPr lang="zh-TW" altLang="en-US" sz="4267" dirty="0">
                <a:solidFill>
                  <a:srgbClr val="9F55FB"/>
                </a:solidFill>
                <a:cs typeface="黑体"/>
              </a:rPr>
              <a:t>运营</a:t>
            </a:r>
            <a:r>
              <a:rPr lang="zh-TW" altLang="en-US" sz="4267" dirty="0">
                <a:cs typeface="黑体"/>
              </a:rPr>
              <a:t/>
            </a:r>
            <a:br>
              <a:rPr lang="zh-TW" altLang="en-US" sz="4267" dirty="0">
                <a:cs typeface="黑体"/>
              </a:rPr>
            </a:br>
            <a:r>
              <a:rPr lang="zh-TW" altLang="en-US" sz="4267" dirty="0">
                <a:cs typeface="黑体"/>
              </a:rPr>
              <a:t>成本降低</a:t>
            </a:r>
            <a:r>
              <a:rPr lang="en-US" altLang="zh-TW" sz="4267" dirty="0"/>
              <a:t>70%</a:t>
            </a:r>
            <a:endParaRPr lang="en-US" sz="4267" dirty="0"/>
          </a:p>
        </p:txBody>
      </p:sp>
      <p:pic>
        <p:nvPicPr>
          <p:cNvPr id="10" name="Picture 9" descr="171006_interbrand_kingdee_to ZZX-0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7736" y="1526168"/>
            <a:ext cx="4080000" cy="4084237"/>
          </a:xfrm>
          <a:prstGeom prst="rect">
            <a:avLst/>
          </a:prstGeom>
        </p:spPr>
      </p:pic>
    </p:spTree>
    <p:extLst>
      <p:ext uri="{BB962C8B-B14F-4D97-AF65-F5344CB8AC3E}">
        <p14:creationId xmlns:p14="http://schemas.microsoft.com/office/powerpoint/2010/main" val="8410489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10400" y="1793631"/>
            <a:ext cx="3884012" cy="830997"/>
          </a:xfrm>
          <a:prstGeom prst="rect">
            <a:avLst/>
          </a:prstGeom>
          <a:noFill/>
        </p:spPr>
        <p:txBody>
          <a:bodyPr wrap="none" rtlCol="0">
            <a:spAutoFit/>
          </a:bodyPr>
          <a:lstStyle/>
          <a:p>
            <a:pPr defTabSz="609585"/>
            <a:r>
              <a:rPr lang="en-US" altLang="zh-CN" sz="4800" dirty="0">
                <a:solidFill>
                  <a:srgbClr val="FFFFFF"/>
                </a:solidFill>
                <a:latin typeface="Arial Black" pitchFamily="34" charset="0"/>
              </a:rPr>
              <a:t>Thank you!</a:t>
            </a:r>
            <a:endParaRPr lang="zh-CN" altLang="en-US" sz="4800" dirty="0">
              <a:solidFill>
                <a:srgbClr val="FFFFFF"/>
              </a:solidFill>
              <a:latin typeface="Arial Black" pitchFamily="34" charset="0"/>
            </a:endParaRPr>
          </a:p>
        </p:txBody>
      </p:sp>
    </p:spTree>
    <p:extLst>
      <p:ext uri="{BB962C8B-B14F-4D97-AF65-F5344CB8AC3E}">
        <p14:creationId xmlns:p14="http://schemas.microsoft.com/office/powerpoint/2010/main" val="2352063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6697" y="274639"/>
            <a:ext cx="10985704" cy="817561"/>
          </a:xfrm>
        </p:spPr>
        <p:txBody>
          <a:bodyPr/>
          <a:lstStyle/>
          <a:p>
            <a:pPr>
              <a:lnSpc>
                <a:spcPct val="100000"/>
              </a:lnSpc>
            </a:pPr>
            <a:r>
              <a:rPr lang="zh-CN" altLang="en-US" b="1" dirty="0" smtClean="0">
                <a:latin typeface="微软雅黑" pitchFamily="34" charset="-122"/>
                <a:ea typeface="微软雅黑" pitchFamily="34" charset="-122"/>
                <a:cs typeface="黑体"/>
              </a:rPr>
              <a:t>目的</a:t>
            </a:r>
            <a:endParaRPr lang="en-US" b="1" dirty="0">
              <a:latin typeface="微软雅黑" pitchFamily="34" charset="-122"/>
              <a:ea typeface="微软雅黑" pitchFamily="34" charset="-122"/>
              <a:cs typeface="黑体"/>
            </a:endParaRPr>
          </a:p>
        </p:txBody>
      </p:sp>
      <p:sp>
        <p:nvSpPr>
          <p:cNvPr id="4" name="Text Placeholder 4"/>
          <p:cNvSpPr txBox="1">
            <a:spLocks/>
          </p:cNvSpPr>
          <p:nvPr/>
        </p:nvSpPr>
        <p:spPr>
          <a:xfrm>
            <a:off x="596699" y="1269075"/>
            <a:ext cx="3997259" cy="4252619"/>
          </a:xfrm>
          <a:prstGeom prst="rect">
            <a:avLst/>
          </a:prstGeom>
        </p:spPr>
        <p:txBody>
          <a:bodyPr>
            <a:normAutofit fontScale="92500"/>
          </a:bodyPr>
          <a:lstStyle>
            <a:lvl1pPr marL="342900" indent="-342900" algn="l" defTabSz="457200" rtl="0" eaLnBrk="1" latinLnBrk="0" hangingPunct="1">
              <a:spcBef>
                <a:spcPct val="20000"/>
              </a:spcBef>
              <a:buFont typeface="Arial"/>
              <a:buChar char="•"/>
              <a:defRPr sz="3200" b="0" i="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b="0" i="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b="0" i="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20000"/>
              </a:lnSpc>
              <a:buNone/>
            </a:pPr>
            <a:r>
              <a:rPr lang="zh-CN" altLang="en-US" sz="1600" dirty="0"/>
              <a:t>为异构系统访问</a:t>
            </a:r>
            <a:r>
              <a:rPr lang="en-US" altLang="zh-CN" sz="1600" dirty="0"/>
              <a:t>K/3Cloud</a:t>
            </a:r>
            <a:r>
              <a:rPr lang="zh-CN" altLang="en-US" sz="1600" dirty="0"/>
              <a:t>系统数据提供通用的接口。 当企业规模逐渐增大时，作为支撑业务运营的</a:t>
            </a:r>
            <a:r>
              <a:rPr lang="en-US" altLang="zh-CN" sz="1600" dirty="0"/>
              <a:t>IT</a:t>
            </a:r>
            <a:r>
              <a:rPr lang="zh-CN" altLang="en-US" sz="1600" dirty="0"/>
              <a:t>建设也变得越来越重要，不过往往企业的</a:t>
            </a:r>
            <a:r>
              <a:rPr lang="en-US" altLang="zh-CN" sz="1600" dirty="0"/>
              <a:t>IT</a:t>
            </a:r>
            <a:r>
              <a:rPr lang="zh-CN" altLang="en-US" sz="1600" dirty="0"/>
              <a:t>建设过程中会发现某一家软件供应商基本不能完全覆盖企业所有的业务运营流程，这样的结果就是，企业上的</a:t>
            </a:r>
            <a:r>
              <a:rPr lang="en-US" altLang="zh-CN" sz="1600" dirty="0"/>
              <a:t>IT</a:t>
            </a:r>
            <a:r>
              <a:rPr lang="zh-CN" altLang="en-US" sz="1600" dirty="0"/>
              <a:t>系统很多很全，从</a:t>
            </a:r>
            <a:r>
              <a:rPr lang="en-US" altLang="zh-CN" sz="1600" dirty="0"/>
              <a:t>ERP</a:t>
            </a:r>
            <a:r>
              <a:rPr lang="zh-CN" altLang="en-US" sz="1600" dirty="0"/>
              <a:t>到</a:t>
            </a:r>
            <a:r>
              <a:rPr lang="en-US" altLang="zh-CN" sz="1600" dirty="0"/>
              <a:t>HR</a:t>
            </a:r>
            <a:r>
              <a:rPr lang="zh-CN" altLang="en-US" sz="1600" dirty="0"/>
              <a:t>、</a:t>
            </a:r>
            <a:r>
              <a:rPr lang="en-US" altLang="zh-CN" sz="1600" dirty="0"/>
              <a:t>CRM</a:t>
            </a:r>
            <a:r>
              <a:rPr lang="zh-CN" altLang="en-US" sz="1600" dirty="0"/>
              <a:t>、</a:t>
            </a:r>
            <a:r>
              <a:rPr lang="en-US" altLang="zh-CN" sz="1600" dirty="0"/>
              <a:t>PDM</a:t>
            </a:r>
            <a:r>
              <a:rPr lang="zh-CN" altLang="en-US" sz="1600" dirty="0"/>
              <a:t>、</a:t>
            </a:r>
            <a:r>
              <a:rPr lang="en-US" altLang="zh-CN" sz="1600" dirty="0"/>
              <a:t>OA</a:t>
            </a:r>
            <a:r>
              <a:rPr lang="zh-CN" altLang="en-US" sz="1600" dirty="0"/>
              <a:t>等，貌似所有的业务都覆盖到了，但实际上因为这些系统的不集成，而形成了企业很多新的信息孤岛，非常不利于企业的后续的管理和战略发展。</a:t>
            </a:r>
            <a:r>
              <a:rPr lang="en-US" altLang="zh-CN" sz="1600" dirty="0"/>
              <a:t>K/3Cloud</a:t>
            </a:r>
            <a:r>
              <a:rPr lang="zh-CN" altLang="en-US" sz="1600" dirty="0"/>
              <a:t>从现今和往后的发展趋势来看，也不可避免会遇到上述问题，毕竟企业经营的多样化，并不是所有的业务都能在</a:t>
            </a:r>
            <a:r>
              <a:rPr lang="en-US" altLang="zh-CN" sz="1600" dirty="0"/>
              <a:t>K/3Cloud</a:t>
            </a:r>
            <a:r>
              <a:rPr lang="zh-CN" altLang="en-US" sz="1600" dirty="0"/>
              <a:t>中完成，所以我们必须在产品架构上支持更好的与外部系统进行协同。</a:t>
            </a:r>
            <a:endParaRPr lang="en-US" sz="1600" dirty="0">
              <a:solidFill>
                <a:srgbClr val="000000">
                  <a:lumMod val="50000"/>
                  <a:lumOff val="50000"/>
                </a:srgbClr>
              </a:solidFill>
              <a:latin typeface="微软雅黑" pitchFamily="34" charset="-122"/>
              <a:ea typeface="微软雅黑" pitchFamily="34" charset="-122"/>
              <a:cs typeface="黑体"/>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2267" y="1269075"/>
            <a:ext cx="6544733" cy="477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50334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6697" y="274639"/>
            <a:ext cx="10985704" cy="817561"/>
          </a:xfrm>
        </p:spPr>
        <p:txBody>
          <a:bodyPr/>
          <a:lstStyle/>
          <a:p>
            <a:pPr>
              <a:lnSpc>
                <a:spcPct val="100000"/>
              </a:lnSpc>
            </a:pPr>
            <a:r>
              <a:rPr lang="zh-CN" altLang="en-US" b="1" dirty="0" smtClean="0">
                <a:latin typeface="微软雅黑" pitchFamily="34" charset="-122"/>
                <a:ea typeface="微软雅黑" pitchFamily="34" charset="-122"/>
                <a:cs typeface="黑体"/>
              </a:rPr>
              <a:t>集成方式</a:t>
            </a:r>
            <a:endParaRPr lang="en-US" b="1" dirty="0">
              <a:latin typeface="微软雅黑" pitchFamily="34" charset="-122"/>
              <a:ea typeface="微软雅黑" pitchFamily="34" charset="-122"/>
              <a:cs typeface="黑体"/>
            </a:endParaRPr>
          </a:p>
        </p:txBody>
      </p:sp>
      <p:sp>
        <p:nvSpPr>
          <p:cNvPr id="3" name="TextBox 2"/>
          <p:cNvSpPr txBox="1"/>
          <p:nvPr/>
        </p:nvSpPr>
        <p:spPr>
          <a:xfrm>
            <a:off x="804333" y="1278467"/>
            <a:ext cx="10007600" cy="2031325"/>
          </a:xfrm>
          <a:prstGeom prst="rect">
            <a:avLst/>
          </a:prstGeom>
          <a:noFill/>
        </p:spPr>
        <p:txBody>
          <a:bodyPr wrap="square" rtlCol="0">
            <a:spAutoFit/>
          </a:bodyPr>
          <a:lstStyle/>
          <a:p>
            <a:pPr marL="285750" indent="-285750">
              <a:buFont typeface="Wingdings" pitchFamily="2" charset="2"/>
              <a:buChar char="Ø"/>
            </a:pPr>
            <a:r>
              <a:rPr lang="en-US" altLang="zh-CN" dirty="0" err="1" smtClean="0"/>
              <a:t>WebAPI</a:t>
            </a:r>
            <a:endParaRPr lang="en-US" altLang="zh-CN" dirty="0" smtClean="0"/>
          </a:p>
          <a:p>
            <a:endParaRPr lang="en-US" altLang="zh-CN" dirty="0" smtClean="0"/>
          </a:p>
          <a:p>
            <a:pPr marL="285750" indent="-285750">
              <a:buFont typeface="Wingdings" pitchFamily="2" charset="2"/>
              <a:buChar char="Ø"/>
            </a:pPr>
            <a:r>
              <a:rPr lang="en-US" altLang="zh-CN" dirty="0" smtClean="0"/>
              <a:t> </a:t>
            </a:r>
            <a:r>
              <a:rPr lang="en-US" altLang="zh-CN" dirty="0"/>
              <a:t>ClientProxy</a:t>
            </a:r>
            <a:r>
              <a:rPr lang="zh-CN" altLang="en-US" dirty="0"/>
              <a:t>（客户端代理接口</a:t>
            </a:r>
            <a:r>
              <a:rPr lang="zh-CN" altLang="en-US" dirty="0" smtClean="0"/>
              <a:t>）</a:t>
            </a:r>
            <a:endParaRPr lang="en-US" altLang="zh-CN" dirty="0" smtClean="0"/>
          </a:p>
          <a:p>
            <a:endParaRPr lang="en-US" altLang="zh-CN" dirty="0" smtClean="0"/>
          </a:p>
          <a:p>
            <a:pPr marL="285750" indent="-285750">
              <a:buFont typeface="Wingdings" pitchFamily="2" charset="2"/>
              <a:buChar char="Ø"/>
            </a:pPr>
            <a:r>
              <a:rPr lang="zh-CN" altLang="en-US" dirty="0" smtClean="0"/>
              <a:t> </a:t>
            </a:r>
            <a:r>
              <a:rPr lang="en-US" altLang="zh-CN" dirty="0" smtClean="0"/>
              <a:t>WebService</a:t>
            </a:r>
          </a:p>
          <a:p>
            <a:endParaRPr lang="en-US" altLang="zh-CN" dirty="0"/>
          </a:p>
          <a:p>
            <a:pPr marL="285750" indent="-285750">
              <a:buFont typeface="Wingdings" pitchFamily="2" charset="2"/>
              <a:buChar char="Ø"/>
            </a:pPr>
            <a:r>
              <a:rPr lang="zh-CN" altLang="en-US" dirty="0" smtClean="0"/>
              <a:t>引入引出</a:t>
            </a:r>
            <a:endParaRPr lang="zh-CN" altLang="en-US" dirty="0"/>
          </a:p>
        </p:txBody>
      </p:sp>
    </p:spTree>
    <p:extLst>
      <p:ext uri="{BB962C8B-B14F-4D97-AF65-F5344CB8AC3E}">
        <p14:creationId xmlns:p14="http://schemas.microsoft.com/office/powerpoint/2010/main" val="10015774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96697" y="274639"/>
            <a:ext cx="10985704" cy="1192917"/>
          </a:xfrm>
        </p:spPr>
        <p:txBody>
          <a:bodyPr/>
          <a:lstStyle/>
          <a:p>
            <a:r>
              <a:rPr lang="zh-CN" altLang="en-US" b="1" dirty="0" smtClean="0">
                <a:solidFill>
                  <a:srgbClr val="24BEBC"/>
                </a:solidFill>
                <a:latin typeface="微软雅黑" pitchFamily="34" charset="-122"/>
                <a:ea typeface="微软雅黑" pitchFamily="34" charset="-122"/>
                <a:cs typeface="黑体"/>
              </a:rPr>
              <a:t>集成方式比较</a:t>
            </a:r>
            <a:endParaRPr lang="en-US" b="1" dirty="0">
              <a:solidFill>
                <a:srgbClr val="24BEBC"/>
              </a:solidFill>
              <a:latin typeface="微软雅黑" pitchFamily="34" charset="-122"/>
              <a:ea typeface="微软雅黑" pitchFamily="34" charset="-122"/>
              <a:cs typeface="黑体"/>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2633" y="1270000"/>
            <a:ext cx="7725834" cy="307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092200" y="4665133"/>
            <a:ext cx="9296400" cy="369332"/>
          </a:xfrm>
          <a:prstGeom prst="rect">
            <a:avLst/>
          </a:prstGeom>
          <a:noFill/>
        </p:spPr>
        <p:txBody>
          <a:bodyPr wrap="square" rtlCol="0">
            <a:spAutoFit/>
          </a:bodyPr>
          <a:lstStyle/>
          <a:p>
            <a:r>
              <a:rPr lang="zh-CN" altLang="en-US" dirty="0" smtClean="0"/>
              <a:t>集成汇总贴地址：</a:t>
            </a:r>
            <a:r>
              <a:rPr lang="en-US" altLang="zh-CN" dirty="0"/>
              <a:t>https://vip.kingdee.com/article/9185</a:t>
            </a:r>
            <a:endParaRPr lang="zh-CN" altLang="en-US" dirty="0"/>
          </a:p>
        </p:txBody>
      </p:sp>
    </p:spTree>
    <p:extLst>
      <p:ext uri="{BB962C8B-B14F-4D97-AF65-F5344CB8AC3E}">
        <p14:creationId xmlns:p14="http://schemas.microsoft.com/office/powerpoint/2010/main" val="10215637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WebApi</a:t>
            </a:r>
            <a:r>
              <a:rPr lang="zh-CN" altLang="en-US" dirty="0" smtClean="0"/>
              <a:t>介绍</a:t>
            </a:r>
            <a:endParaRPr lang="zh-CN" altLang="en-US" dirty="0"/>
          </a:p>
        </p:txBody>
      </p:sp>
      <p:sp>
        <p:nvSpPr>
          <p:cNvPr id="3" name="文本占位符 2"/>
          <p:cNvSpPr>
            <a:spLocks noGrp="1"/>
          </p:cNvSpPr>
          <p:nvPr>
            <p:ph type="body" sz="quarter" idx="11"/>
          </p:nvPr>
        </p:nvSpPr>
        <p:spPr>
          <a:xfrm>
            <a:off x="609601" y="1244601"/>
            <a:ext cx="10970684" cy="4724402"/>
          </a:xfrm>
        </p:spPr>
        <p:txBody>
          <a:bodyPr/>
          <a:lstStyle/>
          <a:p>
            <a:r>
              <a:rPr lang="en-US" altLang="zh-CN" dirty="0" smtClean="0"/>
              <a:t>RestFul</a:t>
            </a:r>
            <a:r>
              <a:rPr lang="zh-CN" altLang="en-US" dirty="0" smtClean="0"/>
              <a:t>架构</a:t>
            </a:r>
            <a:endParaRPr lang="en-US" altLang="zh-CN" dirty="0" smtClean="0"/>
          </a:p>
          <a:p>
            <a:r>
              <a:rPr lang="en-US" altLang="zh-CN" dirty="0" smtClean="0"/>
              <a:t>http+Json</a:t>
            </a:r>
          </a:p>
          <a:p>
            <a:r>
              <a:rPr lang="zh-CN" altLang="en-US" dirty="0" smtClean="0"/>
              <a:t>接口自动生成，无需另写</a:t>
            </a:r>
            <a:endParaRPr lang="en-US" altLang="zh-CN" dirty="0" smtClean="0"/>
          </a:p>
          <a:p>
            <a:r>
              <a:rPr lang="zh-CN" altLang="en-US" dirty="0" smtClean="0"/>
              <a:t>无需另外部署业务站点</a:t>
            </a:r>
            <a:endParaRPr lang="en-US" altLang="zh-CN" dirty="0" smtClean="0"/>
          </a:p>
          <a:p>
            <a:r>
              <a:rPr lang="zh-CN" altLang="en-US" dirty="0" smtClean="0"/>
              <a:t>接口统一，无需按单据区分接口</a:t>
            </a:r>
            <a:endParaRPr lang="en-US" altLang="zh-CN" dirty="0" smtClean="0"/>
          </a:p>
          <a:p>
            <a:r>
              <a:rPr lang="zh-CN" altLang="en-US" dirty="0" smtClean="0"/>
              <a:t>资料齐全，各种资料</a:t>
            </a:r>
            <a:endParaRPr lang="en-US" altLang="zh-CN" dirty="0" smtClean="0"/>
          </a:p>
          <a:p>
            <a:r>
              <a:rPr lang="zh-CN" altLang="en-US" dirty="0" smtClean="0"/>
              <a:t>在线实时参考和测试</a:t>
            </a:r>
            <a:endParaRPr lang="en-US" altLang="zh-CN" dirty="0" smtClean="0"/>
          </a:p>
          <a:p>
            <a:r>
              <a:rPr lang="zh-CN" altLang="en-US" dirty="0" smtClean="0"/>
              <a:t>实施成本小</a:t>
            </a:r>
            <a:endParaRPr lang="en-US" altLang="zh-CN" dirty="0" smtClean="0"/>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3816238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webApi</a:t>
            </a:r>
            <a:r>
              <a:rPr lang="zh-CN" altLang="en-US" dirty="0" smtClean="0"/>
              <a:t>介绍</a:t>
            </a:r>
            <a:endParaRPr lang="zh-CN" altLang="en-US" dirty="0"/>
          </a:p>
        </p:txBody>
      </p:sp>
      <p:sp>
        <p:nvSpPr>
          <p:cNvPr id="3" name="文本占位符 2"/>
          <p:cNvSpPr>
            <a:spLocks noGrp="1"/>
          </p:cNvSpPr>
          <p:nvPr>
            <p:ph type="body" sz="quarter" idx="11"/>
          </p:nvPr>
        </p:nvSpPr>
        <p:spPr>
          <a:xfrm>
            <a:off x="609601" y="1286933"/>
            <a:ext cx="10970684" cy="4682069"/>
          </a:xfrm>
        </p:spPr>
        <p:txBody>
          <a:bodyPr/>
          <a:lstStyle/>
          <a:p>
            <a:r>
              <a:rPr lang="zh-CN" altLang="en-US" dirty="0" smtClean="0"/>
              <a:t>在平台处于什么位置？</a:t>
            </a:r>
            <a:endParaRPr lang="en-US" altLang="zh-CN" dirty="0" smtClean="0"/>
          </a:p>
          <a:p>
            <a:r>
              <a:rPr lang="zh-CN" altLang="en-US" dirty="0" smtClean="0"/>
              <a:t>支持哪些语言？</a:t>
            </a:r>
            <a:endParaRPr lang="en-US" altLang="zh-CN" dirty="0" smtClean="0"/>
          </a:p>
          <a:p>
            <a:r>
              <a:rPr lang="zh-CN" altLang="en-US" dirty="0" smtClean="0"/>
              <a:t>支持哪些表单？</a:t>
            </a:r>
            <a:endParaRPr lang="en-US" altLang="zh-CN" dirty="0" smtClean="0"/>
          </a:p>
          <a:p>
            <a:r>
              <a:rPr lang="zh-CN" altLang="en-US" dirty="0" smtClean="0"/>
              <a:t>支持哪些接口？</a:t>
            </a:r>
            <a:endParaRPr lang="en-US" altLang="zh-CN" dirty="0" smtClean="0"/>
          </a:p>
          <a:p>
            <a:r>
              <a:rPr lang="zh-CN" altLang="en-US" dirty="0" smtClean="0"/>
              <a:t>哪里有</a:t>
            </a:r>
            <a:r>
              <a:rPr lang="en-US" altLang="zh-CN" dirty="0" smtClean="0"/>
              <a:t>WebApi</a:t>
            </a:r>
            <a:r>
              <a:rPr lang="zh-CN" altLang="en-US" dirty="0" smtClean="0"/>
              <a:t>资料参考</a:t>
            </a:r>
            <a:endParaRPr lang="en-US" altLang="zh-CN" dirty="0" smtClean="0"/>
          </a:p>
          <a:p>
            <a:pPr marL="0" indent="0">
              <a:buNone/>
            </a:pPr>
            <a:endParaRPr lang="zh-CN" altLang="en-US" dirty="0"/>
          </a:p>
        </p:txBody>
      </p:sp>
    </p:spTree>
    <p:extLst>
      <p:ext uri="{BB962C8B-B14F-4D97-AF65-F5344CB8AC3E}">
        <p14:creationId xmlns:p14="http://schemas.microsoft.com/office/powerpoint/2010/main" val="1524171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WebApi</a:t>
            </a:r>
            <a:r>
              <a:rPr lang="zh-CN" altLang="en-US" dirty="0" smtClean="0"/>
              <a:t>资料</a:t>
            </a:r>
            <a:endParaRPr lang="zh-CN" altLang="en-US" dirty="0"/>
          </a:p>
        </p:txBody>
      </p:sp>
      <p:sp>
        <p:nvSpPr>
          <p:cNvPr id="3" name="文本占位符 2"/>
          <p:cNvSpPr>
            <a:spLocks noGrp="1"/>
          </p:cNvSpPr>
          <p:nvPr>
            <p:ph type="body" sz="quarter" idx="11"/>
          </p:nvPr>
        </p:nvSpPr>
        <p:spPr/>
        <p:txBody>
          <a:bodyPr/>
          <a:lstStyle/>
          <a:p>
            <a:r>
              <a:rPr lang="zh-CN" altLang="en-US" dirty="0" smtClean="0"/>
              <a:t>在线参考文档</a:t>
            </a:r>
            <a:endParaRPr lang="en-US" altLang="zh-CN" dirty="0" smtClean="0"/>
          </a:p>
          <a:p>
            <a:r>
              <a:rPr lang="zh-CN" altLang="en-US" dirty="0" smtClean="0"/>
              <a:t>接口文档</a:t>
            </a:r>
            <a:endParaRPr lang="en-US" altLang="zh-CN" dirty="0" smtClean="0"/>
          </a:p>
          <a:p>
            <a:r>
              <a:rPr lang="zh-CN" altLang="en-US" dirty="0" smtClean="0"/>
              <a:t>论坛帖子</a:t>
            </a:r>
            <a:endParaRPr lang="zh-CN" altLang="en-US" dirty="0"/>
          </a:p>
        </p:txBody>
      </p:sp>
    </p:spTree>
    <p:extLst>
      <p:ext uri="{BB962C8B-B14F-4D97-AF65-F5344CB8AC3E}">
        <p14:creationId xmlns:p14="http://schemas.microsoft.com/office/powerpoint/2010/main" val="3210489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96697" y="274639"/>
            <a:ext cx="10985704" cy="707495"/>
          </a:xfrm>
        </p:spPr>
        <p:txBody>
          <a:bodyPr/>
          <a:lstStyle/>
          <a:p>
            <a:r>
              <a:rPr lang="en-US" altLang="zh-TW" b="1" dirty="0" smtClean="0">
                <a:latin typeface="微软雅黑" pitchFamily="34" charset="-122"/>
                <a:ea typeface="微软雅黑" pitchFamily="34" charset="-122"/>
                <a:cs typeface="黑体"/>
              </a:rPr>
              <a:t>WebApi</a:t>
            </a:r>
            <a:r>
              <a:rPr lang="zh-CN" altLang="en-US" b="1" dirty="0" smtClean="0">
                <a:latin typeface="微软雅黑" pitchFamily="34" charset="-122"/>
                <a:ea typeface="微软雅黑" pitchFamily="34" charset="-122"/>
                <a:cs typeface="黑体"/>
              </a:rPr>
              <a:t>在线参考介绍</a:t>
            </a:r>
            <a:endParaRPr lang="en-US" b="1" dirty="0">
              <a:solidFill>
                <a:srgbClr val="24BEBC"/>
              </a:solidFill>
              <a:latin typeface="微软雅黑" pitchFamily="34" charset="-122"/>
              <a:ea typeface="微软雅黑" pitchFamily="34" charset="-122"/>
              <a:cs typeface="黑体"/>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466" y="982134"/>
            <a:ext cx="11658599" cy="4936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62782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275167"/>
            <a:ext cx="10972800" cy="749300"/>
          </a:xfrm>
        </p:spPr>
        <p:txBody>
          <a:bodyPr/>
          <a:lstStyle/>
          <a:p>
            <a:r>
              <a:rPr lang="en-US" altLang="zh-CN" dirty="0" smtClean="0"/>
              <a:t>WebApi</a:t>
            </a:r>
            <a:r>
              <a:rPr lang="zh-CN" altLang="en-US" dirty="0" smtClean="0"/>
              <a:t>在线参考介绍</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133" y="1049867"/>
            <a:ext cx="10828868" cy="4506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9650994"/>
      </p:ext>
    </p:extLst>
  </p:cSld>
  <p:clrMapOvr>
    <a:masterClrMapping/>
  </p:clrMapOvr>
</p:sld>
</file>

<file path=ppt/theme/theme1.xml><?xml version="1.0" encoding="utf-8"?>
<a:theme xmlns:a="http://schemas.openxmlformats.org/drawingml/2006/main" name="1_2017金蝶集团幻灯片模版">
  <a:themeElements>
    <a:clrScheme name="新logo配色">
      <a:dk1>
        <a:srgbClr val="000000"/>
      </a:dk1>
      <a:lt1>
        <a:srgbClr val="FFFFFF"/>
      </a:lt1>
      <a:dk2>
        <a:srgbClr val="24215F"/>
      </a:dk2>
      <a:lt2>
        <a:srgbClr val="1788EE"/>
      </a:lt2>
      <a:accent1>
        <a:srgbClr val="23CCFC"/>
      </a:accent1>
      <a:accent2>
        <a:srgbClr val="21C8C8"/>
      </a:accent2>
      <a:accent3>
        <a:srgbClr val="B073FC"/>
      </a:accent3>
      <a:accent4>
        <a:srgbClr val="000000"/>
      </a:accent4>
      <a:accent5>
        <a:srgbClr val="AAB6DC"/>
      </a:accent5>
      <a:accent6>
        <a:srgbClr val="0060C0"/>
      </a:accent6>
      <a:hlink>
        <a:srgbClr val="FF9900"/>
      </a:hlink>
      <a:folHlink>
        <a:srgbClr val="C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20171024金蝶集团幻灯片模版（终稿）.pptx" id="{1EAF7BB3-9139-4CA9-B9C3-EDD8633D62AA}" vid="{D3470B15-9C50-4FF3-AB54-112F42EC039C}"/>
    </a:ext>
  </a:extLst>
</a:theme>
</file>

<file path=docProps/app.xml><?xml version="1.0" encoding="utf-8"?>
<Properties xmlns="http://schemas.openxmlformats.org/officeDocument/2006/extended-properties" xmlns:vt="http://schemas.openxmlformats.org/officeDocument/2006/docPropsVTypes">
  <Template>④内部公开</Template>
  <TotalTime>272</TotalTime>
  <Words>300</Words>
  <Application>Microsoft Office PowerPoint</Application>
  <PresentationFormat>自定义</PresentationFormat>
  <Paragraphs>39</Paragraphs>
  <Slides>12</Slides>
  <Notes>0</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1_2017金蝶集团幻灯片模版</vt:lpstr>
      <vt:lpstr>金蝶云星空-数据集成</vt:lpstr>
      <vt:lpstr>目的</vt:lpstr>
      <vt:lpstr>集成方式</vt:lpstr>
      <vt:lpstr>集成方式比较</vt:lpstr>
      <vt:lpstr>WebApi介绍</vt:lpstr>
      <vt:lpstr>webApi介绍</vt:lpstr>
      <vt:lpstr>WebApi资料</vt:lpstr>
      <vt:lpstr>WebApi在线参考介绍</vt:lpstr>
      <vt:lpstr>WebApi在线参考介绍</vt:lpstr>
      <vt:lpstr>金蝶致力于成为 全球领先的云管理服务商 帮助中国企业 实现转型升级的 民族梦想</vt:lpstr>
      <vt:lpstr>想象！ 你的企业IT运营 成本降低70%</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金蝶集团 幻灯片模版</dc:title>
  <dc:creator>黄远辉</dc:creator>
  <cp:lastModifiedBy>Administrator</cp:lastModifiedBy>
  <cp:revision>16</cp:revision>
  <dcterms:created xsi:type="dcterms:W3CDTF">2017-10-24T06:30:02Z</dcterms:created>
  <dcterms:modified xsi:type="dcterms:W3CDTF">2019-06-11T02:17:36Z</dcterms:modified>
</cp:coreProperties>
</file>