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6" r:id="rId1"/>
    <p:sldMasterId id="2147484173" r:id="rId2"/>
    <p:sldMasterId id="2147484264" r:id="rId3"/>
    <p:sldMasterId id="2147484279" r:id="rId4"/>
  </p:sldMasterIdLst>
  <p:notesMasterIdLst>
    <p:notesMasterId r:id="rId21"/>
  </p:notesMasterIdLst>
  <p:handoutMasterIdLst>
    <p:handoutMasterId r:id="rId22"/>
  </p:handoutMasterIdLst>
  <p:sldIdLst>
    <p:sldId id="1755" r:id="rId5"/>
    <p:sldId id="1729" r:id="rId6"/>
    <p:sldId id="1841" r:id="rId7"/>
    <p:sldId id="1842" r:id="rId8"/>
    <p:sldId id="1843" r:id="rId9"/>
    <p:sldId id="1844" r:id="rId10"/>
    <p:sldId id="1845" r:id="rId11"/>
    <p:sldId id="1846" r:id="rId12"/>
    <p:sldId id="1847" r:id="rId13"/>
    <p:sldId id="1848" r:id="rId14"/>
    <p:sldId id="1849" r:id="rId15"/>
    <p:sldId id="1850" r:id="rId16"/>
    <p:sldId id="1851" r:id="rId17"/>
    <p:sldId id="1852" r:id="rId18"/>
    <p:sldId id="1853" r:id="rId19"/>
    <p:sldId id="1757" r:id="rId20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0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0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0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0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5088" algn="l" defTabSz="914035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2106" algn="l" defTabSz="914035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199124" algn="l" defTabSz="914035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6141" algn="l" defTabSz="914035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6421"/>
    <a:srgbClr val="EA8A1C"/>
    <a:srgbClr val="76B531"/>
    <a:srgbClr val="F2B36E"/>
    <a:srgbClr val="F7D1A7"/>
    <a:srgbClr val="0099FF"/>
    <a:srgbClr val="EEAB86"/>
    <a:srgbClr val="E8E8E8"/>
    <a:srgbClr val="F3F3F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0" autoAdjust="0"/>
    <p:restoredTop sz="89572" autoAdjust="0"/>
  </p:normalViewPr>
  <p:slideViewPr>
    <p:cSldViewPr>
      <p:cViewPr>
        <p:scale>
          <a:sx n="125" d="100"/>
          <a:sy n="125" d="100"/>
        </p:scale>
        <p:origin x="-1500" y="-276"/>
      </p:cViewPr>
      <p:guideLst>
        <p:guide orient="horz" pos="1620"/>
        <p:guide pos="6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386" y="-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95F6F2C-2FCB-467C-9A86-8B8AFD572D5C}" type="datetimeFigureOut">
              <a:rPr lang="zh-CN" altLang="en-US"/>
              <a:pPr>
                <a:defRPr/>
              </a:pPr>
              <a:t>2019/5/24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0AFEBC1-49A3-489E-B083-281ADC26BE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53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宋体" charset="-122"/>
                <a:ea typeface="宋体" charset="-122"/>
              </a:defRPr>
            </a:lvl1pPr>
          </a:lstStyle>
          <a:p>
            <a:pPr>
              <a:defRPr/>
            </a:pPr>
            <a:fld id="{685ABB36-A3D0-4A56-97B3-A73BFECF206E}" type="datetimeFigureOut">
              <a:rPr lang="zh-CN" altLang="en-US"/>
              <a:pPr>
                <a:defRPr/>
              </a:pPr>
              <a:t>2019/5/24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宋体" charset="-122"/>
                <a:ea typeface="宋体" charset="-122"/>
              </a:defRPr>
            </a:lvl1pPr>
          </a:lstStyle>
          <a:p>
            <a:pPr>
              <a:defRPr/>
            </a:pPr>
            <a:fld id="{821E5C30-E190-4329-9E29-83E1D3048E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626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itchFamily="2" charset="-122"/>
        <a:ea typeface="+mn-ea"/>
        <a:cs typeface="宋体" charset="0"/>
      </a:defRPr>
    </a:lvl1pPr>
    <a:lvl2pPr marL="457018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itchFamily="2" charset="-122"/>
        <a:ea typeface="+mn-ea"/>
        <a:cs typeface="+mn-cs"/>
      </a:defRPr>
    </a:lvl2pPr>
    <a:lvl3pPr marL="914035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itchFamily="2" charset="-122"/>
        <a:ea typeface="+mn-ea"/>
        <a:cs typeface="+mn-cs"/>
      </a:defRPr>
    </a:lvl3pPr>
    <a:lvl4pPr marL="1371052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itchFamily="2" charset="-122"/>
        <a:ea typeface="+mn-ea"/>
        <a:cs typeface="+mn-cs"/>
      </a:defRPr>
    </a:lvl4pPr>
    <a:lvl5pPr marL="182807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itchFamily="2" charset="-122"/>
        <a:ea typeface="+mn-ea"/>
        <a:cs typeface="+mn-cs"/>
      </a:defRPr>
    </a:lvl5pPr>
    <a:lvl6pPr marL="2285088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06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24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41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B0E1F-4EC3-CD47-9A99-59421DE59B0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1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C3CA4-1A3F-43E3-944D-8257F97CD276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853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, Video etc. &quot;special&quot; slide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99119" y="3657605"/>
            <a:ext cx="7683914" cy="1033983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r">
              <a:buFont typeface="Arial" pitchFamily="34" charset="0"/>
              <a:buNone/>
              <a:defRPr kumimoji="0" lang="en-US" sz="10000" b="0" i="1" u="none" strike="noStrike" kern="1200" cap="none" spc="-642" normalizeH="0" baseline="0" noProof="0" dirty="0" smtClean="0">
                <a:ln w="11430"/>
                <a:solidFill>
                  <a:schemeClr val="accent1">
                    <a:alpha val="99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27623" y="1823282"/>
            <a:ext cx="6994362" cy="1142621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27639" y="3143270"/>
            <a:ext cx="6994363" cy="34624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defRPr>
            </a:lvl1pPr>
            <a:lvl2pPr marL="456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97370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62068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4514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 lIns="91399" tIns="45700" rIns="91399" bIns="45700"/>
          <a:lstStyle/>
          <a:p>
            <a:pPr defTabSz="456995" fontAlgn="auto">
              <a:spcBef>
                <a:spcPts val="0"/>
              </a:spcBef>
              <a:spcAft>
                <a:spcPts val="0"/>
              </a:spcAft>
            </a:pPr>
            <a:fld id="{DB3A4E1C-E9B2-694C-A022-42A7AFB10CA1}" type="datetimeFigureOut">
              <a:rPr kumimoji="1" lang="zh-CN" altLang="en-US" smtClean="0">
                <a:solidFill>
                  <a:prstClr val="white"/>
                </a:solidFill>
                <a:latin typeface="Arial"/>
                <a:ea typeface="黑体"/>
              </a:rPr>
              <a:pPr defTabSz="456995" fontAlgn="auto">
                <a:spcBef>
                  <a:spcPts val="0"/>
                </a:spcBef>
                <a:spcAft>
                  <a:spcPts val="0"/>
                </a:spcAft>
              </a:pPr>
              <a:t>2019/5/24</a:t>
            </a:fld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lIns="91399" tIns="45700" rIns="91399" bIns="45700"/>
          <a:lstStyle/>
          <a:p>
            <a:pPr defTabSz="456995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4767267"/>
            <a:ext cx="2133600" cy="273844"/>
          </a:xfrm>
          <a:prstGeom prst="rect">
            <a:avLst/>
          </a:prstGeom>
        </p:spPr>
        <p:txBody>
          <a:bodyPr lIns="91399" tIns="45700" rIns="91399" bIns="45700"/>
          <a:lstStyle/>
          <a:p>
            <a:pPr defTabSz="456995" fontAlgn="auto">
              <a:spcBef>
                <a:spcPts val="0"/>
              </a:spcBef>
              <a:spcAft>
                <a:spcPts val="0"/>
              </a:spcAft>
            </a:pPr>
            <a:fld id="{4934809B-8BB4-0442-9D24-24FA8E6C8EC2}" type="slidenum">
              <a:rPr kumimoji="1" lang="zh-CN" altLang="en-US" smtClean="0">
                <a:solidFill>
                  <a:prstClr val="white"/>
                </a:solidFill>
                <a:latin typeface="Arial"/>
                <a:ea typeface="黑体"/>
              </a:rPr>
              <a:pPr defTabSz="456995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zh-CN" altLang="en-US">
              <a:solidFill>
                <a:prstClr val="white"/>
              </a:solidFill>
              <a:latin typeface="Arial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628994103"/>
      </p:ext>
    </p:extLst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封面V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"/>
            <a:ext cx="9144000" cy="5144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7"/>
          <p:cNvSpPr txBox="1">
            <a:spLocks noChangeArrowheads="1"/>
          </p:cNvSpPr>
          <p:nvPr/>
        </p:nvSpPr>
        <p:spPr bwMode="auto">
          <a:xfrm>
            <a:off x="250827" y="4839901"/>
            <a:ext cx="2959604" cy="246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404" tIns="45702" rIns="91404" bIns="45702">
            <a:spAutoFit/>
          </a:bodyPr>
          <a:lstStyle/>
          <a:p>
            <a:pPr>
              <a:defRPr/>
            </a:pPr>
            <a:r>
              <a:rPr lang="en-US" altLang="zh-CN" sz="100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版权所有 </a:t>
            </a:r>
            <a:r>
              <a:rPr lang="en-US" altLang="zh-CN" sz="100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©1993-2011 </a:t>
            </a:r>
            <a:r>
              <a:rPr lang="zh-CN" altLang="en-US" sz="100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金蝶软件</a:t>
            </a:r>
            <a:r>
              <a:rPr lang="en-US" altLang="zh-CN" sz="100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00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中国</a:t>
            </a:r>
            <a:r>
              <a:rPr lang="en-US" altLang="zh-CN" sz="100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00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有限公司</a:t>
            </a:r>
          </a:p>
        </p:txBody>
      </p:sp>
      <p:sp>
        <p:nvSpPr>
          <p:cNvPr id="6" name="Line 58"/>
          <p:cNvSpPr>
            <a:spLocks noChangeShapeType="1"/>
          </p:cNvSpPr>
          <p:nvPr/>
        </p:nvSpPr>
        <p:spPr bwMode="auto">
          <a:xfrm>
            <a:off x="395312" y="4786313"/>
            <a:ext cx="834072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lIns="91404" tIns="45702" rIns="91404" bIns="45702"/>
          <a:lstStyle/>
          <a:p>
            <a:pPr>
              <a:defRPr/>
            </a:pPr>
            <a:endParaRPr lang="zh-CN" altLang="en-US" sz="200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auto">
          <a:xfrm>
            <a:off x="8315325" y="4839892"/>
            <a:ext cx="577850" cy="20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4" tIns="45702" rIns="91404" bIns="45702"/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777777"/>
                </a:solidFill>
                <a:latin typeface="微软雅黑" pitchFamily="34" charset="-122"/>
              </a:rPr>
              <a:t>P</a:t>
            </a:r>
            <a:fld id="{AB12CECC-C3AE-4895-8410-0F7943B9FE22}" type="slidenum">
              <a:rPr kumimoji="1" lang="en-US" altLang="zh-TW" sz="1200" b="1">
                <a:solidFill>
                  <a:srgbClr val="777777"/>
                </a:solidFill>
                <a:latin typeface="微软雅黑" pitchFamily="34" charset="-122"/>
              </a:rPr>
              <a:pPr algn="ctr">
                <a:defRPr/>
              </a:pPr>
              <a:t>‹#›</a:t>
            </a:fld>
            <a:endParaRPr kumimoji="1" lang="en-US" altLang="zh-TW" sz="1200" b="1">
              <a:solidFill>
                <a:srgbClr val="777777"/>
              </a:solidFill>
              <a:latin typeface="微软雅黑" pitchFamily="34" charset="-122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97834"/>
            <a:ext cx="7772400" cy="1102519"/>
          </a:xfrm>
        </p:spPr>
        <p:txBody>
          <a:bodyPr/>
          <a:lstStyle>
            <a:lvl1pPr>
              <a:defRPr smtClean="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52742030"/>
      </p:ext>
    </p:extLst>
  </p:cSld>
  <p:clrMapOvr>
    <a:masterClrMapping/>
  </p:clrMapOvr>
  <p:transition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862265"/>
      </p:ext>
    </p:extLst>
  </p:cSld>
  <p:clrMapOvr>
    <a:masterClrMapping/>
  </p:clrMapOvr>
  <p:transition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18" indent="0">
              <a:buNone/>
              <a:defRPr sz="1800"/>
            </a:lvl2pPr>
            <a:lvl3pPr marL="914035" indent="0">
              <a:buNone/>
              <a:defRPr sz="1600"/>
            </a:lvl3pPr>
            <a:lvl4pPr marL="1371052" indent="0">
              <a:buNone/>
              <a:defRPr sz="1400"/>
            </a:lvl4pPr>
            <a:lvl5pPr marL="1828070" indent="0">
              <a:buNone/>
              <a:defRPr sz="1400"/>
            </a:lvl5pPr>
            <a:lvl6pPr marL="2285088" indent="0">
              <a:buNone/>
              <a:defRPr sz="1400"/>
            </a:lvl6pPr>
            <a:lvl7pPr marL="2742106" indent="0">
              <a:buNone/>
              <a:defRPr sz="1400"/>
            </a:lvl7pPr>
            <a:lvl8pPr marL="3199124" indent="0">
              <a:buNone/>
              <a:defRPr sz="1400"/>
            </a:lvl8pPr>
            <a:lvl9pPr marL="3656141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434778"/>
      </p:ext>
    </p:extLst>
  </p:cSld>
  <p:clrMapOvr>
    <a:masterClrMapping/>
  </p:clrMapOvr>
  <p:transition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302" y="627462"/>
            <a:ext cx="4135437" cy="38254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42" y="627462"/>
            <a:ext cx="4137025" cy="38254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17491"/>
      </p:ext>
    </p:extLst>
  </p:cSld>
  <p:clrMapOvr>
    <a:masterClrMapping/>
  </p:clrMapOvr>
  <p:transition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8" indent="0">
              <a:buNone/>
              <a:defRPr sz="2000" b="1"/>
            </a:lvl2pPr>
            <a:lvl3pPr marL="914035" indent="0">
              <a:buNone/>
              <a:defRPr sz="1800" b="1"/>
            </a:lvl3pPr>
            <a:lvl4pPr marL="1371052" indent="0">
              <a:buNone/>
              <a:defRPr sz="1600" b="1"/>
            </a:lvl4pPr>
            <a:lvl5pPr marL="1828070" indent="0">
              <a:buNone/>
              <a:defRPr sz="1600" b="1"/>
            </a:lvl5pPr>
            <a:lvl6pPr marL="2285088" indent="0">
              <a:buNone/>
              <a:defRPr sz="1600" b="1"/>
            </a:lvl6pPr>
            <a:lvl7pPr marL="2742106" indent="0">
              <a:buNone/>
              <a:defRPr sz="1600" b="1"/>
            </a:lvl7pPr>
            <a:lvl8pPr marL="3199124" indent="0">
              <a:buNone/>
              <a:defRPr sz="1600" b="1"/>
            </a:lvl8pPr>
            <a:lvl9pPr marL="365614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8" indent="0">
              <a:buNone/>
              <a:defRPr sz="2000" b="1"/>
            </a:lvl2pPr>
            <a:lvl3pPr marL="914035" indent="0">
              <a:buNone/>
              <a:defRPr sz="1800" b="1"/>
            </a:lvl3pPr>
            <a:lvl4pPr marL="1371052" indent="0">
              <a:buNone/>
              <a:defRPr sz="1600" b="1"/>
            </a:lvl4pPr>
            <a:lvl5pPr marL="1828070" indent="0">
              <a:buNone/>
              <a:defRPr sz="1600" b="1"/>
            </a:lvl5pPr>
            <a:lvl6pPr marL="2285088" indent="0">
              <a:buNone/>
              <a:defRPr sz="1600" b="1"/>
            </a:lvl6pPr>
            <a:lvl7pPr marL="2742106" indent="0">
              <a:buNone/>
              <a:defRPr sz="1600" b="1"/>
            </a:lvl7pPr>
            <a:lvl8pPr marL="3199124" indent="0">
              <a:buNone/>
              <a:defRPr sz="1600" b="1"/>
            </a:lvl8pPr>
            <a:lvl9pPr marL="365614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854553"/>
      </p:ext>
    </p:extLst>
  </p:cSld>
  <p:clrMapOvr>
    <a:masterClrMapping/>
  </p:clrMapOvr>
  <p:transition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51089"/>
      </p:ext>
    </p:extLst>
  </p:cSld>
  <p:clrMapOvr>
    <a:masterClrMapping/>
  </p:clrMapOvr>
  <p:transition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8073584"/>
      </p:ext>
    </p:extLst>
  </p:cSld>
  <p:clrMapOvr>
    <a:masterClrMapping/>
  </p:clrMapOvr>
  <p:transition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41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018" indent="0">
              <a:buNone/>
              <a:defRPr sz="1200"/>
            </a:lvl2pPr>
            <a:lvl3pPr marL="914035" indent="0">
              <a:buNone/>
              <a:defRPr sz="1000"/>
            </a:lvl3pPr>
            <a:lvl4pPr marL="1371052" indent="0">
              <a:buNone/>
              <a:defRPr sz="900"/>
            </a:lvl4pPr>
            <a:lvl5pPr marL="1828070" indent="0">
              <a:buNone/>
              <a:defRPr sz="900"/>
            </a:lvl5pPr>
            <a:lvl6pPr marL="2285088" indent="0">
              <a:buNone/>
              <a:defRPr sz="900"/>
            </a:lvl6pPr>
            <a:lvl7pPr marL="2742106" indent="0">
              <a:buNone/>
              <a:defRPr sz="900"/>
            </a:lvl7pPr>
            <a:lvl8pPr marL="3199124" indent="0">
              <a:buNone/>
              <a:defRPr sz="900"/>
            </a:lvl8pPr>
            <a:lvl9pPr marL="365614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5327624"/>
      </p:ext>
    </p:extLst>
  </p:cSld>
  <p:clrMapOvr>
    <a:masterClrMapping/>
  </p:clrMapOvr>
  <p:transition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018" indent="0">
              <a:buNone/>
              <a:defRPr sz="2800"/>
            </a:lvl2pPr>
            <a:lvl3pPr marL="914035" indent="0">
              <a:buNone/>
              <a:defRPr sz="2400"/>
            </a:lvl3pPr>
            <a:lvl4pPr marL="1371052" indent="0">
              <a:buNone/>
              <a:defRPr sz="2000"/>
            </a:lvl4pPr>
            <a:lvl5pPr marL="1828070" indent="0">
              <a:buNone/>
              <a:defRPr sz="2000"/>
            </a:lvl5pPr>
            <a:lvl6pPr marL="2285088" indent="0">
              <a:buNone/>
              <a:defRPr sz="2000"/>
            </a:lvl6pPr>
            <a:lvl7pPr marL="2742106" indent="0">
              <a:buNone/>
              <a:defRPr sz="2000"/>
            </a:lvl7pPr>
            <a:lvl8pPr marL="3199124" indent="0">
              <a:buNone/>
              <a:defRPr sz="2000"/>
            </a:lvl8pPr>
            <a:lvl9pPr marL="3656141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018" indent="0">
              <a:buNone/>
              <a:defRPr sz="1200"/>
            </a:lvl2pPr>
            <a:lvl3pPr marL="914035" indent="0">
              <a:buNone/>
              <a:defRPr sz="1000"/>
            </a:lvl3pPr>
            <a:lvl4pPr marL="1371052" indent="0">
              <a:buNone/>
              <a:defRPr sz="900"/>
            </a:lvl4pPr>
            <a:lvl5pPr marL="1828070" indent="0">
              <a:buNone/>
              <a:defRPr sz="900"/>
            </a:lvl5pPr>
            <a:lvl6pPr marL="2285088" indent="0">
              <a:buNone/>
              <a:defRPr sz="900"/>
            </a:lvl6pPr>
            <a:lvl7pPr marL="2742106" indent="0">
              <a:buNone/>
              <a:defRPr sz="900"/>
            </a:lvl7pPr>
            <a:lvl8pPr marL="3199124" indent="0">
              <a:buNone/>
              <a:defRPr sz="900"/>
            </a:lvl8pPr>
            <a:lvl9pPr marL="365614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688456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8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70"/>
            <a:ext cx="8363938" cy="20056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06441"/>
      </p:ext>
    </p:extLst>
  </p:cSld>
  <p:clrMapOvr>
    <a:masterClrMapping/>
  </p:clrMapOvr>
  <p:transition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996937"/>
      </p:ext>
    </p:extLst>
  </p:cSld>
  <p:clrMapOvr>
    <a:masterClrMapping/>
  </p:clrMapOvr>
  <p:transition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92" y="33338"/>
            <a:ext cx="2124075" cy="4419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9" y="33338"/>
            <a:ext cx="6219825" cy="4419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737304"/>
      </p:ext>
    </p:extLst>
  </p:cSld>
  <p:clrMapOvr>
    <a:masterClrMapping/>
  </p:clrMapOvr>
  <p:transition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35769"/>
            <a:ext cx="8229600" cy="342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928691"/>
            <a:ext cx="4038600" cy="36659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28693"/>
            <a:ext cx="4038600" cy="17752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2818213"/>
            <a:ext cx="4038600" cy="17764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84649"/>
      </p:ext>
    </p:extLst>
  </p:cSld>
  <p:clrMapOvr>
    <a:masterClrMapping/>
  </p:clrMapOvr>
  <p:transition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71102_interbrand_kingdee_visual-0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" y="0"/>
            <a:ext cx="9130473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-201085" y="208515"/>
            <a:ext cx="136829" cy="4388332"/>
            <a:chOff x="-279703" y="208515"/>
            <a:chExt cx="243417" cy="4388332"/>
          </a:xfrm>
        </p:grpSpPr>
        <p:cxnSp>
          <p:nvCxnSpPr>
            <p:cNvPr id="19" name="Straight Connector 18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7" name="Straight Connector 16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45456" y="172468"/>
            <a:ext cx="8403269" cy="525528"/>
          </a:xfrm>
        </p:spPr>
        <p:txBody>
          <a:bodyPr/>
          <a:lstStyle>
            <a:lvl1pPr>
              <a:defRPr sz="2000" baseline="0">
                <a:solidFill>
                  <a:srgbClr val="1771E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Header 16pt – CONTENT, BULLET/DASH 16pt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72"/>
          <a:stretch/>
        </p:blipFill>
        <p:spPr>
          <a:xfrm>
            <a:off x="7219938" y="184371"/>
            <a:ext cx="1080914" cy="3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65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solidFill>
          <a:srgbClr val="2421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201085" y="208515"/>
            <a:ext cx="136829" cy="4388332"/>
            <a:chOff x="-279703" y="208515"/>
            <a:chExt cx="243417" cy="4388332"/>
          </a:xfrm>
        </p:grpSpPr>
        <p:cxnSp>
          <p:nvCxnSpPr>
            <p:cNvPr id="19" name="Straight Connector 18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7" name="Straight Connector 16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43869" y="222590"/>
            <a:ext cx="8403269" cy="52552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Header 16pt – CONTENT, BULLET/DASH 16pt</a:t>
            </a:r>
          </a:p>
        </p:txBody>
      </p:sp>
      <p:pic>
        <p:nvPicPr>
          <p:cNvPr id="20" name="Picture 19" descr="171102_interbrand_kingdee_visual-09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59" y="1976009"/>
            <a:ext cx="3529584" cy="2164080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1" y="4735041"/>
            <a:ext cx="9143999" cy="408459"/>
          </a:xfrm>
          <a:prstGeom prst="rect">
            <a:avLst/>
          </a:prstGeom>
          <a:solidFill>
            <a:srgbClr val="2421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1771EA"/>
              </a:solidFill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 userDrawn="1"/>
        </p:nvSpPr>
        <p:spPr bwMode="auto">
          <a:xfrm>
            <a:off x="443869" y="4926457"/>
            <a:ext cx="23018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defTabSz="457200" fontAlgn="auto">
              <a:spcBef>
                <a:spcPct val="50000"/>
              </a:spcBef>
              <a:spcAft>
                <a:spcPts val="0"/>
              </a:spcAft>
              <a:defRPr/>
            </a:pPr>
            <a:fld id="{046AD7C7-DE3F-5E43-A3A8-CA80750AE375}" type="slidenum">
              <a:rPr kumimoji="0" lang="en-US" altLang="zh-CN" sz="800" smtClean="0">
                <a:solidFill>
                  <a:prstClr val="white"/>
                </a:solidFill>
                <a:latin typeface="Arial"/>
                <a:cs typeface="Arial"/>
              </a:rPr>
              <a:pPr defTabSz="457200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 sz="800" dirty="0" smtClean="0">
              <a:solidFill>
                <a:prstClr val="white"/>
              </a:solidFill>
              <a:latin typeface="Arial"/>
              <a:cs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4" y="186030"/>
            <a:ext cx="1627200" cy="3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74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201085" y="208515"/>
            <a:ext cx="136829" cy="4388332"/>
            <a:chOff x="-279703" y="208515"/>
            <a:chExt cx="243417" cy="4388332"/>
          </a:xfrm>
        </p:grpSpPr>
        <p:cxnSp>
          <p:nvCxnSpPr>
            <p:cNvPr id="19" name="Straight Connector 18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7" name="Straight Connector 16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43869" y="208436"/>
            <a:ext cx="8403269" cy="525528"/>
          </a:xfrm>
        </p:spPr>
        <p:txBody>
          <a:bodyPr/>
          <a:lstStyle>
            <a:lvl1pPr>
              <a:defRPr sz="2400" b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Header 16pt – CONTENT, BULLET/DASH 16pt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91"/>
          <a:stretch/>
        </p:blipFill>
        <p:spPr>
          <a:xfrm>
            <a:off x="7219938" y="184371"/>
            <a:ext cx="1033413" cy="3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2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rgbClr val="177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3869" y="1079506"/>
            <a:ext cx="8404856" cy="3667649"/>
          </a:xfrm>
        </p:spPr>
        <p:txBody>
          <a:bodyPr/>
          <a:lstStyle>
            <a:lvl1pPr>
              <a:spcBef>
                <a:spcPts val="1000"/>
              </a:spcBef>
              <a:defRPr sz="12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73038" indent="-119063">
              <a:defRPr sz="12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368300" indent="-153988">
              <a:defRPr sz="12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533400" indent="-123825">
              <a:tabLst/>
              <a:defRPr sz="12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730250" indent="-160338">
              <a:defRPr sz="12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en-US" dirty="0" smtClean="0"/>
              <a:t>1</a:t>
            </a:r>
            <a:r>
              <a:rPr lang="en-US" altLang="zh-CN" dirty="0" smtClean="0"/>
              <a:t>2</a:t>
            </a:r>
            <a:r>
              <a:rPr lang="en-US" dirty="0" smtClean="0"/>
              <a:t>pt </a:t>
            </a:r>
            <a:r>
              <a:rPr lang="en-US" dirty="0"/>
              <a:t>Paragraph, indent for bullet, indent again for dash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43869" y="222590"/>
            <a:ext cx="8403269" cy="52552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Header 16pt – CONTENT, BULLET/DASH 16pt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4" y="186030"/>
            <a:ext cx="1629374" cy="33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49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rgbClr val="9F5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3869" y="1079506"/>
            <a:ext cx="8404856" cy="3667649"/>
          </a:xfrm>
        </p:spPr>
        <p:txBody>
          <a:bodyPr/>
          <a:lstStyle>
            <a:lvl1pPr>
              <a:spcBef>
                <a:spcPts val="1000"/>
              </a:spcBef>
              <a:defRPr sz="1200" baseline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73038" indent="-119063"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368300" indent="-153988"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533400" indent="-123825">
              <a:tabLst/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730250" indent="-160338"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en-US" dirty="0" smtClean="0"/>
              <a:t>1</a:t>
            </a:r>
            <a:r>
              <a:rPr lang="en-US" altLang="zh-CN" dirty="0" smtClean="0"/>
              <a:t>2</a:t>
            </a:r>
            <a:r>
              <a:rPr lang="en-US" dirty="0" smtClean="0"/>
              <a:t>pt </a:t>
            </a:r>
            <a:r>
              <a:rPr lang="en-US" dirty="0"/>
              <a:t>Paragraph, indent for bullet, indent again for dash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43869" y="222590"/>
            <a:ext cx="8403269" cy="52552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Header 16pt – CONTENT, BULLET/DASH 16pt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4" y="186030"/>
            <a:ext cx="1629374" cy="33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3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solidFill>
          <a:srgbClr val="24B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3869" y="1079506"/>
            <a:ext cx="8404856" cy="3667649"/>
          </a:xfrm>
        </p:spPr>
        <p:txBody>
          <a:bodyPr/>
          <a:lstStyle>
            <a:lvl1pPr>
              <a:spcBef>
                <a:spcPts val="1000"/>
              </a:spcBef>
              <a:defRPr sz="1200" baseline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73038" indent="-119063"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368300" indent="-153988"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533400" indent="-123825">
              <a:tabLst/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730250" indent="-160338"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en-US" dirty="0" smtClean="0"/>
              <a:t>1</a:t>
            </a:r>
            <a:r>
              <a:rPr lang="en-US" altLang="zh-CN" dirty="0" smtClean="0"/>
              <a:t>2</a:t>
            </a:r>
            <a:r>
              <a:rPr lang="en-US" dirty="0" smtClean="0"/>
              <a:t>pt </a:t>
            </a:r>
            <a:r>
              <a:rPr lang="en-US" dirty="0"/>
              <a:t>Paragraph, indent for bullet, indent again for dash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43869" y="222590"/>
            <a:ext cx="8403269" cy="52552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Header 16pt – CONTENT, BULLET/DASH 16pt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4" y="186030"/>
            <a:ext cx="1629374" cy="33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83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solidFill>
          <a:srgbClr val="2421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43869" y="222590"/>
            <a:ext cx="8403269" cy="52552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Header 16pt – CONTENT, BULLET/DASH 16pt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" y="4735041"/>
            <a:ext cx="9143999" cy="408459"/>
          </a:xfrm>
          <a:prstGeom prst="rect">
            <a:avLst/>
          </a:prstGeom>
          <a:solidFill>
            <a:srgbClr val="2421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1771EA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443869" y="4926457"/>
            <a:ext cx="23018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defTabSz="457200" fontAlgn="auto">
              <a:spcBef>
                <a:spcPct val="50000"/>
              </a:spcBef>
              <a:spcAft>
                <a:spcPts val="0"/>
              </a:spcAft>
              <a:defRPr/>
            </a:pPr>
            <a:fld id="{046AD7C7-DE3F-5E43-A3A8-CA80750AE375}" type="slidenum">
              <a:rPr kumimoji="0" lang="en-US" altLang="zh-CN" sz="800" smtClean="0">
                <a:solidFill>
                  <a:prstClr val="white"/>
                </a:solidFill>
                <a:latin typeface="Arial"/>
                <a:cs typeface="Arial"/>
              </a:rPr>
              <a:pPr defTabSz="457200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 sz="800" dirty="0" smtClean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3869" y="1079506"/>
            <a:ext cx="8404856" cy="3667649"/>
          </a:xfrm>
        </p:spPr>
        <p:txBody>
          <a:bodyPr/>
          <a:lstStyle>
            <a:lvl1pPr>
              <a:spcBef>
                <a:spcPts val="1000"/>
              </a:spcBef>
              <a:defRPr sz="1200" baseline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73038" indent="-119063"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368300" indent="-153988"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533400" indent="-123825">
              <a:tabLst/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730250" indent="-160338"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en-US" dirty="0" smtClean="0"/>
              <a:t>1</a:t>
            </a:r>
            <a:r>
              <a:rPr lang="en-US" altLang="zh-CN" dirty="0" smtClean="0"/>
              <a:t>2</a:t>
            </a:r>
            <a:r>
              <a:rPr lang="en-US" dirty="0" smtClean="0"/>
              <a:t>pt </a:t>
            </a:r>
            <a:r>
              <a:rPr lang="en-US" dirty="0"/>
              <a:t>Paragraph, indent for bullet, indent again for dash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4" y="186030"/>
            <a:ext cx="1629374" cy="33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171458"/>
            <a:ext cx="8363938" cy="62068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6" y="1085863"/>
            <a:ext cx="8363938" cy="2005677"/>
          </a:xfrm>
        </p:spPr>
        <p:txBody>
          <a:bodyPr/>
          <a:lstStyle>
            <a:lvl1pPr marL="460167" indent="-460167">
              <a:buFontTx/>
              <a:buBlip>
                <a:blip r:embed="rId3"/>
              </a:buBlip>
              <a:defRPr/>
            </a:lvl1pPr>
            <a:lvl2pPr marL="855278" indent="-395110">
              <a:buFontTx/>
              <a:buBlip>
                <a:blip r:embed="rId3"/>
              </a:buBlip>
              <a:defRPr/>
            </a:lvl2pPr>
            <a:lvl3pPr marL="1258322" indent="-403045">
              <a:buFontTx/>
              <a:buBlip>
                <a:blip r:embed="rId3"/>
              </a:buBlip>
              <a:defRPr/>
            </a:lvl3pPr>
            <a:lvl4pPr marL="1604241" indent="-345919">
              <a:buFontTx/>
              <a:buBlip>
                <a:blip r:embed="rId3"/>
              </a:buBlip>
              <a:defRPr/>
            </a:lvl4pPr>
            <a:lvl5pPr marL="1940640" indent="-336398"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07184"/>
      </p:ext>
    </p:extLst>
  </p:cSld>
  <p:clrMapOvr>
    <a:masterClrMapping/>
  </p:clrMapOvr>
  <p:transition>
    <p:cut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bg>
      <p:bgPr>
        <a:solidFill>
          <a:srgbClr val="177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43869" y="215066"/>
            <a:ext cx="8417186" cy="4539497"/>
          </a:xfrm>
        </p:spPr>
        <p:txBody>
          <a:bodyPr/>
          <a:lstStyle>
            <a:lvl1pPr>
              <a:defRPr sz="49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Header </a:t>
            </a:r>
            <a:r>
              <a:rPr lang="en-US" altLang="zh-CN" dirty="0" smtClean="0"/>
              <a:t>49</a:t>
            </a:r>
            <a:r>
              <a:rPr lang="en-US" dirty="0" smtClean="0"/>
              <a:t>pt – </a:t>
            </a:r>
            <a:br>
              <a:rPr lang="en-US" dirty="0" smtClean="0"/>
            </a:br>
            <a:r>
              <a:rPr lang="en-US" dirty="0" smtClean="0"/>
              <a:t>CONTENT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BULLET</a:t>
            </a:r>
            <a:r>
              <a:rPr lang="en-US" dirty="0"/>
              <a:t>/DASH </a:t>
            </a:r>
            <a:r>
              <a:rPr lang="en-US" altLang="zh-CN" dirty="0" smtClean="0"/>
              <a:t>49</a:t>
            </a:r>
            <a:r>
              <a:rPr lang="en-US" dirty="0" smtClean="0"/>
              <a:t>pt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4" y="186030"/>
            <a:ext cx="1629374" cy="33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49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92099" y="222590"/>
            <a:ext cx="8555039" cy="52552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Header 16pt – 2 COLUMNS </a:t>
            </a:r>
            <a:r>
              <a:rPr lang="en-US" dirty="0" err="1"/>
              <a:t>w</a:t>
            </a:r>
            <a:r>
              <a:rPr lang="en-US" dirty="0"/>
              <a:t>-HEADERS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92099" y="1109366"/>
            <a:ext cx="4130675" cy="526111"/>
          </a:xfrm>
        </p:spPr>
        <p:txBody>
          <a:bodyPr/>
          <a:lstStyle>
            <a:lvl1pPr>
              <a:lnSpc>
                <a:spcPct val="86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Column title – 2 lines max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725282" y="1109366"/>
            <a:ext cx="4121856" cy="526111"/>
          </a:xfrm>
        </p:spPr>
        <p:txBody>
          <a:bodyPr/>
          <a:lstStyle>
            <a:lvl1pPr>
              <a:lnSpc>
                <a:spcPct val="86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Column title – 2 lines max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292100" y="1727542"/>
            <a:ext cx="4130675" cy="3023846"/>
          </a:xfrm>
        </p:spPr>
        <p:txBody>
          <a:bodyPr/>
          <a:lstStyle>
            <a:lvl1pPr>
              <a:spcBef>
                <a:spcPts val="1000"/>
              </a:spcBef>
              <a:defRPr sz="1600" baseline="0">
                <a:solidFill>
                  <a:schemeClr val="tx1"/>
                </a:solidFill>
              </a:defRPr>
            </a:lvl1pPr>
            <a:lvl2pPr marL="169863" indent="-115888">
              <a:defRPr sz="1600">
                <a:solidFill>
                  <a:schemeClr val="tx1"/>
                </a:solidFill>
              </a:defRPr>
            </a:lvl2pPr>
            <a:lvl3pPr marL="377825" indent="-163513">
              <a:defRPr sz="1500">
                <a:solidFill>
                  <a:schemeClr val="tx1"/>
                </a:solidFill>
              </a:defRPr>
            </a:lvl3pPr>
            <a:lvl4pPr marL="533400" indent="-123825">
              <a:tabLst/>
              <a:defRPr sz="1400">
                <a:solidFill>
                  <a:schemeClr val="tx1"/>
                </a:solidFill>
              </a:defRPr>
            </a:lvl4pPr>
            <a:lvl5pPr marL="723900" indent="-153988"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16pt paragraph, indent for bullet &amp; dash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25282" y="1727542"/>
            <a:ext cx="4130675" cy="3023846"/>
          </a:xfrm>
        </p:spPr>
        <p:txBody>
          <a:bodyPr/>
          <a:lstStyle>
            <a:lvl1pPr>
              <a:spcBef>
                <a:spcPts val="1000"/>
              </a:spcBef>
              <a:defRPr sz="1600" baseline="0">
                <a:solidFill>
                  <a:schemeClr val="tx1"/>
                </a:solidFill>
              </a:defRPr>
            </a:lvl1pPr>
            <a:lvl2pPr marL="169863" indent="-115888">
              <a:defRPr sz="1600">
                <a:solidFill>
                  <a:schemeClr val="tx1"/>
                </a:solidFill>
              </a:defRPr>
            </a:lvl2pPr>
            <a:lvl3pPr marL="377825" indent="-163513">
              <a:defRPr sz="1500">
                <a:solidFill>
                  <a:schemeClr val="tx1"/>
                </a:solidFill>
              </a:defRPr>
            </a:lvl3pPr>
            <a:lvl4pPr marL="533400" indent="-123825">
              <a:tabLst/>
              <a:defRPr sz="1400">
                <a:solidFill>
                  <a:schemeClr val="tx1"/>
                </a:solidFill>
              </a:defRPr>
            </a:lvl4pPr>
            <a:lvl5pPr marL="723900" indent="-153988"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16pt paragraph, indent for bullet &amp; dash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78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1144588"/>
            <a:ext cx="9144000" cy="3998912"/>
          </a:xfrm>
          <a:noFill/>
        </p:spPr>
        <p:txBody>
          <a:bodyPr/>
          <a:lstStyle>
            <a:lvl1pPr>
              <a:defRPr sz="1200" b="0" i="1">
                <a:latin typeface="Arial"/>
                <a:cs typeface="Arial"/>
              </a:defRPr>
            </a:lvl1pPr>
          </a:lstStyle>
          <a:p>
            <a:r>
              <a:rPr lang="it-IT" dirty="0"/>
              <a:t>Drag </a:t>
            </a:r>
            <a:r>
              <a:rPr lang="it-IT" dirty="0" err="1"/>
              <a:t>picture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placeholder</a:t>
            </a:r>
            <a:r>
              <a:rPr lang="it-IT" dirty="0"/>
              <a:t> or click </a:t>
            </a:r>
            <a:r>
              <a:rPr lang="it-IT" dirty="0" err="1"/>
              <a:t>icon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add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92099" y="222250"/>
            <a:ext cx="4130676" cy="756662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Header Left 16pt – 1 IMAGE LOWER, WHITE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719638" y="234149"/>
            <a:ext cx="4127500" cy="779462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0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114300" indent="-79375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Arial"/>
              </a:defRPr>
            </a:lvl2pPr>
            <a:lvl3pPr marL="241300" indent="-84138">
              <a:lnSpc>
                <a:spcPct val="100000"/>
              </a:lnSpc>
              <a:spcBef>
                <a:spcPts val="0"/>
              </a:spcBef>
              <a:tabLst/>
              <a:defRPr sz="900">
                <a:solidFill>
                  <a:schemeClr val="tx1"/>
                </a:solidFill>
                <a:latin typeface="Arial"/>
              </a:defRPr>
            </a:lvl3pPr>
            <a:lvl4pPr marL="317500" indent="-65088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chemeClr val="tx1"/>
                </a:solidFill>
                <a:latin typeface="Arial"/>
              </a:defRPr>
            </a:lvl4pPr>
            <a:lvl5pPr marL="423863" indent="-8255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10pt paragraph, indent for bullet &amp; dash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40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rgbClr val="177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1144588"/>
            <a:ext cx="9144000" cy="3998912"/>
          </a:xfrm>
          <a:noFill/>
        </p:spPr>
        <p:txBody>
          <a:bodyPr/>
          <a:lstStyle>
            <a:lvl1pPr>
              <a:defRPr sz="12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dirty="0"/>
              <a:t>Drag </a:t>
            </a:r>
            <a:r>
              <a:rPr lang="it-IT" dirty="0" err="1"/>
              <a:t>picture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placeholder</a:t>
            </a:r>
            <a:r>
              <a:rPr lang="it-IT" dirty="0"/>
              <a:t> or click </a:t>
            </a:r>
            <a:r>
              <a:rPr lang="it-IT" dirty="0" err="1"/>
              <a:t>icon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add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92099" y="222250"/>
            <a:ext cx="4130676" cy="75666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Left 16pt – 1 IMAGE LOWER, WHITE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719638" y="234149"/>
            <a:ext cx="4127500" cy="779462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114300" indent="-79375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  <a:latin typeface="Arial"/>
              </a:defRPr>
            </a:lvl2pPr>
            <a:lvl3pPr marL="241300" indent="-84138">
              <a:lnSpc>
                <a:spcPct val="100000"/>
              </a:lnSpc>
              <a:spcBef>
                <a:spcPts val="0"/>
              </a:spcBef>
              <a:tabLst/>
              <a:defRPr sz="900">
                <a:solidFill>
                  <a:schemeClr val="bg1"/>
                </a:solidFill>
                <a:latin typeface="Arial"/>
              </a:defRPr>
            </a:lvl3pPr>
            <a:lvl4pPr marL="317500" indent="-65088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chemeClr val="bg1"/>
                </a:solidFill>
                <a:latin typeface="Arial"/>
              </a:defRPr>
            </a:lvl4pPr>
            <a:lvl5pPr marL="423863" indent="-8255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bg1"/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10pt paragraph, indent for bullet &amp; dash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0593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solidFill>
          <a:srgbClr val="177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754271" y="0"/>
            <a:ext cx="7389730" cy="5143500"/>
          </a:xfrm>
          <a:solidFill>
            <a:schemeClr val="bg1"/>
          </a:solidFill>
        </p:spPr>
        <p:txBody>
          <a:bodyPr/>
          <a:lstStyle>
            <a:lvl1pPr>
              <a:defRPr sz="1200" b="0" i="1">
                <a:solidFill>
                  <a:srgbClr val="1A154C"/>
                </a:solidFill>
                <a:latin typeface="Arial"/>
                <a:cs typeface="Arial"/>
              </a:defRPr>
            </a:lvl1pPr>
          </a:lstStyle>
          <a:p>
            <a:r>
              <a:rPr lang="it-IT" dirty="0"/>
              <a:t>Drag </a:t>
            </a:r>
            <a:r>
              <a:rPr lang="it-IT" dirty="0" err="1"/>
              <a:t>picture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placeholder</a:t>
            </a:r>
            <a:r>
              <a:rPr lang="it-IT" dirty="0"/>
              <a:t> or click </a:t>
            </a:r>
            <a:r>
              <a:rPr lang="it-IT" dirty="0" err="1"/>
              <a:t>icon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add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287338" y="1106008"/>
            <a:ext cx="1311472" cy="3645380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114300" indent="-79375">
              <a:lnSpc>
                <a:spcPct val="100000"/>
              </a:lnSpc>
              <a:spcBef>
                <a:spcPts val="0"/>
              </a:spcBef>
              <a:defRPr sz="1000">
                <a:solidFill>
                  <a:srgbClr val="FFFFFF"/>
                </a:solidFill>
                <a:latin typeface="Arial"/>
              </a:defRPr>
            </a:lvl2pPr>
            <a:lvl3pPr marL="241300" indent="-84138">
              <a:lnSpc>
                <a:spcPct val="100000"/>
              </a:lnSpc>
              <a:spcBef>
                <a:spcPts val="0"/>
              </a:spcBef>
              <a:tabLst/>
              <a:defRPr sz="900">
                <a:solidFill>
                  <a:srgbClr val="FFFFFF"/>
                </a:solidFill>
                <a:latin typeface="Arial"/>
              </a:defRPr>
            </a:lvl3pPr>
            <a:lvl4pPr marL="317500" indent="-65088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FFFFFF"/>
                </a:solidFill>
                <a:latin typeface="Arial"/>
              </a:defRPr>
            </a:lvl4pPr>
            <a:lvl5pPr marL="423863" indent="-82550">
              <a:lnSpc>
                <a:spcPct val="100000"/>
              </a:lnSpc>
              <a:spcBef>
                <a:spcPts val="0"/>
              </a:spcBef>
              <a:defRPr sz="700">
                <a:solidFill>
                  <a:srgbClr val="FFFFFF"/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10pt </a:t>
            </a:r>
            <a:r>
              <a:rPr lang="en-US" dirty="0" err="1"/>
              <a:t>para</a:t>
            </a:r>
            <a:r>
              <a:rPr lang="en-US" dirty="0"/>
              <a:t>, </a:t>
            </a:r>
            <a:r>
              <a:rPr lang="en-US" dirty="0" err="1"/>
              <a:t>ident</a:t>
            </a:r>
            <a:r>
              <a:rPr lang="en-US" dirty="0"/>
              <a:t>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293689" y="238819"/>
            <a:ext cx="1306512" cy="525716"/>
          </a:xfrm>
        </p:spPr>
        <p:txBody>
          <a:bodyPr/>
          <a:lstStyle>
            <a:lvl1pPr>
              <a:lnSpc>
                <a:spcPct val="92000"/>
              </a:lnSpc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12pt – 1 IMAGE 10pt LEFT, WHITE</a:t>
            </a:r>
          </a:p>
        </p:txBody>
      </p:sp>
    </p:spTree>
    <p:extLst>
      <p:ext uri="{BB962C8B-B14F-4D97-AF65-F5344CB8AC3E}">
        <p14:creationId xmlns:p14="http://schemas.microsoft.com/office/powerpoint/2010/main" val="217875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47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bg>
      <p:bgPr>
        <a:solidFill>
          <a:srgbClr val="2421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15" y="0"/>
            <a:ext cx="9169715" cy="5162550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126533" y="4397010"/>
            <a:ext cx="1500909" cy="746490"/>
          </a:xfrm>
          <a:prstGeom prst="rect">
            <a:avLst/>
          </a:prstGeom>
          <a:solidFill>
            <a:srgbClr val="2421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" name="组合 12"/>
          <p:cNvGrpSpPr>
            <a:grpSpLocks/>
          </p:cNvGrpSpPr>
          <p:nvPr userDrawn="1"/>
        </p:nvGrpSpPr>
        <p:grpSpPr bwMode="auto">
          <a:xfrm>
            <a:off x="856193" y="2146142"/>
            <a:ext cx="3015231" cy="1432972"/>
            <a:chOff x="3490332" y="1315926"/>
            <a:chExt cx="3017607" cy="1437748"/>
          </a:xfrm>
        </p:grpSpPr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4718426" y="1519345"/>
              <a:ext cx="1401734" cy="573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defTabSz="8255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4800" kern="0" dirty="0">
                  <a:solidFill>
                    <a:srgbClr val="FFFFFF"/>
                  </a:solidFill>
                  <a:latin typeface="Goudy Old Style" charset="0"/>
                  <a:ea typeface="Helvetica Neue"/>
                  <a:cs typeface="宋体" charset="-122"/>
                  <a:sym typeface="Helvetica Neue UltraLight" charset="0"/>
                </a:rPr>
                <a:t>Thanks</a:t>
              </a:r>
            </a:p>
          </p:txBody>
        </p:sp>
        <p:sp>
          <p:nvSpPr>
            <p:cNvPr id="10" name="Rectangle 5"/>
            <p:cNvSpPr>
              <a:spLocks/>
            </p:cNvSpPr>
            <p:nvPr/>
          </p:nvSpPr>
          <p:spPr bwMode="auto">
            <a:xfrm>
              <a:off x="4242022" y="2245072"/>
              <a:ext cx="615274" cy="167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defTabSz="8255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kern="0">
                  <a:solidFill>
                    <a:srgbClr val="FFFFFF"/>
                  </a:solidFill>
                  <a:latin typeface="Arial Narrow" charset="0"/>
                  <a:ea typeface="Helvetica Neue"/>
                  <a:cs typeface="宋体" charset="-122"/>
                  <a:sym typeface="Arial Narrow" charset="0"/>
                </a:rPr>
                <a:t>terima kasih</a:t>
              </a:r>
            </a:p>
          </p:txBody>
        </p:sp>
        <p:sp>
          <p:nvSpPr>
            <p:cNvPr id="11" name="Rectangle 6"/>
            <p:cNvSpPr>
              <a:spLocks/>
            </p:cNvSpPr>
            <p:nvPr/>
          </p:nvSpPr>
          <p:spPr bwMode="auto">
            <a:xfrm>
              <a:off x="3586309" y="1337705"/>
              <a:ext cx="714513" cy="429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defTabSz="82551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600" kern="0" dirty="0">
                  <a:solidFill>
                    <a:srgbClr val="FFFFFF"/>
                  </a:solidFill>
                  <a:latin typeface="Arial" charset="0"/>
                  <a:ea typeface="Helvetica Neue"/>
                  <a:cs typeface="宋体" charset="-122"/>
                  <a:sym typeface="Arial" charset="0"/>
                </a:rPr>
                <a:t>感謝</a:t>
              </a:r>
            </a:p>
          </p:txBody>
        </p:sp>
        <p:sp>
          <p:nvSpPr>
            <p:cNvPr id="12" name="Rectangle 7"/>
            <p:cNvSpPr>
              <a:spLocks/>
            </p:cNvSpPr>
            <p:nvPr/>
          </p:nvSpPr>
          <p:spPr bwMode="auto">
            <a:xfrm>
              <a:off x="5332616" y="2180610"/>
              <a:ext cx="952683" cy="573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defTabSz="82551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4800" kern="0" dirty="0">
                  <a:solidFill>
                    <a:srgbClr val="FFFFFF"/>
                  </a:solidFill>
                  <a:latin typeface="微软雅黑" charset="-122"/>
                  <a:ea typeface="微软雅黑" charset="-122"/>
                  <a:cs typeface="微软雅黑" charset="-122"/>
                  <a:sym typeface="Microsoft YaHei Bold" charset="-122"/>
                </a:rPr>
                <a:t>谢谢</a:t>
              </a:r>
            </a:p>
          </p:txBody>
        </p:sp>
        <p:sp>
          <p:nvSpPr>
            <p:cNvPr id="13" name="Rectangle 8"/>
            <p:cNvSpPr>
              <a:spLocks/>
            </p:cNvSpPr>
            <p:nvPr/>
          </p:nvSpPr>
          <p:spPr bwMode="auto">
            <a:xfrm>
              <a:off x="5317085" y="1315926"/>
              <a:ext cx="1190854" cy="286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defTabSz="82551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kern="0">
                  <a:solidFill>
                    <a:srgbClr val="FFFFFF"/>
                  </a:solidFill>
                  <a:latin typeface="Arial" charset="0"/>
                  <a:ea typeface="Helvetica Neue"/>
                  <a:cs typeface="宋体" charset="-122"/>
                  <a:sym typeface="Arial" charset="0"/>
                </a:rPr>
                <a:t>ありがとう</a:t>
              </a:r>
            </a:p>
          </p:txBody>
        </p:sp>
        <p:sp>
          <p:nvSpPr>
            <p:cNvPr id="14" name="Rectangle 9"/>
            <p:cNvSpPr>
              <a:spLocks/>
            </p:cNvSpPr>
            <p:nvPr/>
          </p:nvSpPr>
          <p:spPr bwMode="auto">
            <a:xfrm>
              <a:off x="3490332" y="1921827"/>
              <a:ext cx="591706" cy="214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defTabSz="8255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kern="0">
                  <a:solidFill>
                    <a:srgbClr val="FFFFFF"/>
                  </a:solidFill>
                  <a:latin typeface="Arial" charset="0"/>
                  <a:ea typeface="Helvetica Neue"/>
                  <a:cs typeface="宋体" charset="-122"/>
                  <a:sym typeface="Arial" charset="0"/>
                </a:rPr>
                <a:t>ขอบคุณ</a:t>
              </a:r>
            </a:p>
          </p:txBody>
        </p:sp>
      </p:grpSp>
      <p:sp>
        <p:nvSpPr>
          <p:cNvPr id="15" name="Rectangle 37"/>
          <p:cNvSpPr/>
          <p:nvPr userDrawn="1"/>
        </p:nvSpPr>
        <p:spPr bwMode="auto">
          <a:xfrm>
            <a:off x="856193" y="4741878"/>
            <a:ext cx="2875380" cy="30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00" dirty="0">
                <a:solidFill>
                  <a:prstClr val="white">
                    <a:alpha val="50000"/>
                  </a:prst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版权所有</a:t>
            </a:r>
            <a:r>
              <a:rPr lang="en-US" altLang="zh-CN" sz="700" dirty="0">
                <a:solidFill>
                  <a:prstClr val="white">
                    <a:alpha val="50000"/>
                  </a:prst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Helvetica Neue" charset="0"/>
              </a:rPr>
              <a:t>©1993-2016 </a:t>
            </a:r>
            <a:r>
              <a:rPr lang="zh-CN" altLang="en-US" sz="700" dirty="0">
                <a:solidFill>
                  <a:prstClr val="white">
                    <a:alpha val="50000"/>
                  </a:prst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金蝶国际软件集团有限公司</a:t>
            </a:r>
          </a:p>
        </p:txBody>
      </p:sp>
      <p:sp>
        <p:nvSpPr>
          <p:cNvPr id="16" name="Text Box 2"/>
          <p:cNvSpPr txBox="1">
            <a:spLocks noChangeArrowheads="1"/>
          </p:cNvSpPr>
          <p:nvPr userDrawn="1"/>
        </p:nvSpPr>
        <p:spPr bwMode="auto">
          <a:xfrm>
            <a:off x="7270055" y="4778118"/>
            <a:ext cx="1622425" cy="250031"/>
          </a:xfrm>
          <a:prstGeom prst="rect">
            <a:avLst/>
          </a:prstGeom>
          <a:noFill/>
          <a:ln>
            <a:noFill/>
          </a:ln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defTabSz="457200" fontAlgn="auto">
              <a:lnSpc>
                <a:spcPts val="105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700" dirty="0">
                <a:solidFill>
                  <a:prstClr val="white">
                    <a:alpha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kumimoji="0" lang="zh-CN" altLang="en-US" sz="700" dirty="0">
                <a:solidFill>
                  <a:prstClr val="white">
                    <a:alpha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 绝密信息 严禁泄露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96" y="91566"/>
            <a:ext cx="1885004" cy="105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51520" y="644917"/>
            <a:ext cx="8640960" cy="38526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2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第二级</a:t>
            </a:r>
          </a:p>
          <a:p>
            <a:pPr lvl="2"/>
            <a:r>
              <a:rPr kumimoji="1" lang="zh-CN" altLang="en-US" dirty="0" smtClean="0"/>
              <a:t>第三级</a:t>
            </a:r>
          </a:p>
          <a:p>
            <a:pPr lvl="3"/>
            <a:r>
              <a:rPr kumimoji="1" lang="zh-CN" altLang="en-US" dirty="0" smtClean="0"/>
              <a:t>第四级</a:t>
            </a:r>
          </a:p>
          <a:p>
            <a:pPr lvl="4"/>
            <a:r>
              <a:rPr kumimoji="1" lang="zh-CN" altLang="en-US" dirty="0" smtClean="0"/>
              <a:t>第五级</a:t>
            </a:r>
            <a:endParaRPr kumimoji="1" lang="zh-CN" altLang="en-US" dirty="0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251520" y="16041"/>
            <a:ext cx="7886700" cy="504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11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71102_interbrand_kingdee_visual-0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" y="0"/>
            <a:ext cx="9130473" cy="51435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-201085" y="208515"/>
            <a:ext cx="136829" cy="4388332"/>
            <a:chOff x="-279703" y="208515"/>
            <a:chExt cx="243417" cy="4388332"/>
          </a:xfrm>
        </p:grpSpPr>
        <p:cxnSp>
          <p:nvCxnSpPr>
            <p:cNvPr id="19" name="Straight Connector 18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7" name="Straight Connector 16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45456" y="172468"/>
            <a:ext cx="8403269" cy="525528"/>
          </a:xfrm>
        </p:spPr>
        <p:txBody>
          <a:bodyPr/>
          <a:lstStyle>
            <a:lvl1pPr>
              <a:defRPr sz="2000" baseline="0">
                <a:solidFill>
                  <a:srgbClr val="1771E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Header 16pt – CONTENT, BULLET/DASH 16pt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72"/>
          <a:stretch/>
        </p:blipFill>
        <p:spPr>
          <a:xfrm>
            <a:off x="7219938" y="184371"/>
            <a:ext cx="1080914" cy="3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0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solidFill>
          <a:srgbClr val="2421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201085" y="208515"/>
            <a:ext cx="136829" cy="4388332"/>
            <a:chOff x="-279703" y="208515"/>
            <a:chExt cx="243417" cy="4388332"/>
          </a:xfrm>
        </p:grpSpPr>
        <p:cxnSp>
          <p:nvCxnSpPr>
            <p:cNvPr id="19" name="Straight Connector 18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7" name="Straight Connector 16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43869" y="222590"/>
            <a:ext cx="8403269" cy="52552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Header 16pt – CONTENT, BULLET/DASH 16pt</a:t>
            </a:r>
          </a:p>
        </p:txBody>
      </p:sp>
      <p:pic>
        <p:nvPicPr>
          <p:cNvPr id="20" name="Picture 19" descr="171102_interbrand_kingdee_visual-09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259" y="1976009"/>
            <a:ext cx="3529584" cy="2164080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1" y="4735041"/>
            <a:ext cx="9143999" cy="408459"/>
          </a:xfrm>
          <a:prstGeom prst="rect">
            <a:avLst/>
          </a:prstGeom>
          <a:solidFill>
            <a:srgbClr val="2421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1771EA"/>
              </a:solidFill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 userDrawn="1"/>
        </p:nvSpPr>
        <p:spPr bwMode="auto">
          <a:xfrm>
            <a:off x="443869" y="4926457"/>
            <a:ext cx="23018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defTabSz="457200" fontAlgn="auto">
              <a:spcBef>
                <a:spcPct val="50000"/>
              </a:spcBef>
              <a:spcAft>
                <a:spcPts val="0"/>
              </a:spcAft>
              <a:defRPr/>
            </a:pPr>
            <a:fld id="{046AD7C7-DE3F-5E43-A3A8-CA80750AE375}" type="slidenum">
              <a:rPr kumimoji="0" lang="en-US" altLang="zh-CN" sz="800" smtClean="0">
                <a:solidFill>
                  <a:prstClr val="white"/>
                </a:solidFill>
                <a:latin typeface="Arial"/>
                <a:cs typeface="Arial"/>
              </a:rPr>
              <a:pPr defTabSz="457200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 sz="800" dirty="0" smtClean="0">
              <a:solidFill>
                <a:prstClr val="white"/>
              </a:solidFill>
              <a:latin typeface="Arial"/>
              <a:cs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4" y="186030"/>
            <a:ext cx="1627200" cy="3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43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36" y="1085863"/>
            <a:ext cx="8363938" cy="2005677"/>
          </a:xfrm>
        </p:spPr>
        <p:txBody>
          <a:bodyPr/>
          <a:lstStyle>
            <a:lvl1pPr marL="460167" indent="-460167"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 marL="855278" indent="-395110">
              <a:lnSpc>
                <a:spcPct val="90000"/>
              </a:lnSpc>
              <a:buFontTx/>
              <a:buBlip>
                <a:blip r:embed="rId2"/>
              </a:buBlip>
              <a:defRPr/>
            </a:lvl2pPr>
            <a:lvl3pPr marL="1258322" indent="-403045">
              <a:lnSpc>
                <a:spcPct val="90000"/>
              </a:lnSpc>
              <a:buFontTx/>
              <a:buBlip>
                <a:blip r:embed="rId2"/>
              </a:buBlip>
              <a:defRPr/>
            </a:lvl3pPr>
            <a:lvl4pPr marL="1604241" indent="-345919">
              <a:lnSpc>
                <a:spcPct val="90000"/>
              </a:lnSpc>
              <a:buFontTx/>
              <a:buBlip>
                <a:blip r:embed="rId2"/>
              </a:buBlip>
              <a:defRPr/>
            </a:lvl4pPr>
            <a:lvl5pPr marL="1940640" indent="-336398">
              <a:lnSpc>
                <a:spcPct val="90000"/>
              </a:lnSpc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00754"/>
      </p:ext>
    </p:extLst>
  </p:cSld>
  <p:clrMapOvr>
    <a:masterClrMapping/>
  </p:clrMapOvr>
  <p:transition>
    <p:cut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201085" y="208515"/>
            <a:ext cx="136829" cy="4388332"/>
            <a:chOff x="-279703" y="208515"/>
            <a:chExt cx="243417" cy="4388332"/>
          </a:xfrm>
        </p:grpSpPr>
        <p:cxnSp>
          <p:nvCxnSpPr>
            <p:cNvPr id="19" name="Straight Connector 18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7" name="Straight Connector 16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43869" y="208436"/>
            <a:ext cx="8403269" cy="525528"/>
          </a:xfrm>
        </p:spPr>
        <p:txBody>
          <a:bodyPr/>
          <a:lstStyle>
            <a:lvl1pPr>
              <a:defRPr sz="2400" b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Header 16pt – CONTENT, BULLET/DASH 16pt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91"/>
          <a:stretch/>
        </p:blipFill>
        <p:spPr>
          <a:xfrm>
            <a:off x="7219938" y="184371"/>
            <a:ext cx="1033413" cy="33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93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rgbClr val="177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3869" y="1079506"/>
            <a:ext cx="8404856" cy="3667649"/>
          </a:xfrm>
        </p:spPr>
        <p:txBody>
          <a:bodyPr/>
          <a:lstStyle>
            <a:lvl1pPr>
              <a:spcBef>
                <a:spcPts val="1000"/>
              </a:spcBef>
              <a:defRPr sz="12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73038" indent="-119063">
              <a:defRPr sz="12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368300" indent="-153988">
              <a:defRPr sz="12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533400" indent="-123825">
              <a:tabLst/>
              <a:defRPr sz="12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730250" indent="-160338">
              <a:defRPr sz="12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en-US" dirty="0" smtClean="0"/>
              <a:t>1</a:t>
            </a:r>
            <a:r>
              <a:rPr lang="en-US" altLang="zh-CN" dirty="0" smtClean="0"/>
              <a:t>2</a:t>
            </a:r>
            <a:r>
              <a:rPr lang="en-US" dirty="0" smtClean="0"/>
              <a:t>pt </a:t>
            </a:r>
            <a:r>
              <a:rPr lang="en-US" dirty="0"/>
              <a:t>Paragraph, indent for bullet, indent again for dash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43869" y="222590"/>
            <a:ext cx="8403269" cy="525528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Header 16pt – CONTENT, BULLET/DASH 16pt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4" y="186030"/>
            <a:ext cx="1629374" cy="33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08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rgbClr val="9F55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3869" y="1079506"/>
            <a:ext cx="8404856" cy="3667649"/>
          </a:xfrm>
        </p:spPr>
        <p:txBody>
          <a:bodyPr/>
          <a:lstStyle>
            <a:lvl1pPr>
              <a:spcBef>
                <a:spcPts val="1000"/>
              </a:spcBef>
              <a:defRPr sz="1200" baseline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73038" indent="-119063"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368300" indent="-153988"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533400" indent="-123825">
              <a:tabLst/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730250" indent="-160338"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en-US" dirty="0" smtClean="0"/>
              <a:t>1</a:t>
            </a:r>
            <a:r>
              <a:rPr lang="en-US" altLang="zh-CN" dirty="0" smtClean="0"/>
              <a:t>2</a:t>
            </a:r>
            <a:r>
              <a:rPr lang="en-US" dirty="0" smtClean="0"/>
              <a:t>pt </a:t>
            </a:r>
            <a:r>
              <a:rPr lang="en-US" dirty="0"/>
              <a:t>Paragraph, indent for bullet, indent again for dash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43869" y="222590"/>
            <a:ext cx="8403269" cy="52552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Header 16pt – CONTENT, BULLET/DASH 16pt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4" y="186030"/>
            <a:ext cx="1629374" cy="33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0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solidFill>
          <a:srgbClr val="24B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3869" y="1079506"/>
            <a:ext cx="8404856" cy="3667649"/>
          </a:xfrm>
        </p:spPr>
        <p:txBody>
          <a:bodyPr/>
          <a:lstStyle>
            <a:lvl1pPr>
              <a:spcBef>
                <a:spcPts val="1000"/>
              </a:spcBef>
              <a:defRPr sz="1200" baseline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73038" indent="-119063"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368300" indent="-153988"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533400" indent="-123825">
              <a:tabLst/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730250" indent="-160338"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en-US" dirty="0" smtClean="0"/>
              <a:t>1</a:t>
            </a:r>
            <a:r>
              <a:rPr lang="en-US" altLang="zh-CN" dirty="0" smtClean="0"/>
              <a:t>2</a:t>
            </a:r>
            <a:r>
              <a:rPr lang="en-US" dirty="0" smtClean="0"/>
              <a:t>pt </a:t>
            </a:r>
            <a:r>
              <a:rPr lang="en-US" dirty="0"/>
              <a:t>Paragraph, indent for bullet, indent again for dash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43869" y="222590"/>
            <a:ext cx="8403269" cy="52552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Header 16pt – CONTENT, BULLET/DASH 16pt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4" y="186030"/>
            <a:ext cx="1629374" cy="33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3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solidFill>
          <a:srgbClr val="2421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43869" y="222590"/>
            <a:ext cx="8403269" cy="52552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Header 16pt – CONTENT, BULLET/DASH 16pt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" y="4735041"/>
            <a:ext cx="9143999" cy="408459"/>
          </a:xfrm>
          <a:prstGeom prst="rect">
            <a:avLst/>
          </a:prstGeom>
          <a:solidFill>
            <a:srgbClr val="2421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1771EA"/>
              </a:solidFill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443869" y="4926457"/>
            <a:ext cx="23018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defTabSz="457200" fontAlgn="auto">
              <a:spcBef>
                <a:spcPct val="50000"/>
              </a:spcBef>
              <a:spcAft>
                <a:spcPts val="0"/>
              </a:spcAft>
              <a:defRPr/>
            </a:pPr>
            <a:fld id="{046AD7C7-DE3F-5E43-A3A8-CA80750AE375}" type="slidenum">
              <a:rPr kumimoji="0" lang="en-US" altLang="zh-CN" sz="800" smtClean="0">
                <a:solidFill>
                  <a:prstClr val="white"/>
                </a:solidFill>
                <a:latin typeface="Arial"/>
                <a:cs typeface="Arial"/>
              </a:rPr>
              <a:pPr defTabSz="457200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 sz="800" dirty="0" smtClean="0">
              <a:solidFill>
                <a:prstClr val="white"/>
              </a:solidFill>
              <a:latin typeface="Arial"/>
              <a:cs typeface="Arial"/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3869" y="1079506"/>
            <a:ext cx="8404856" cy="3667649"/>
          </a:xfrm>
        </p:spPr>
        <p:txBody>
          <a:bodyPr/>
          <a:lstStyle>
            <a:lvl1pPr>
              <a:spcBef>
                <a:spcPts val="1000"/>
              </a:spcBef>
              <a:defRPr sz="1200" baseline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173038" indent="-119063"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  <a:lvl3pPr marL="368300" indent="-153988"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3pPr>
            <a:lvl4pPr marL="533400" indent="-123825">
              <a:tabLst/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4pPr>
            <a:lvl5pPr marL="730250" indent="-160338">
              <a:defRPr sz="120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5pPr>
          </a:lstStyle>
          <a:p>
            <a:pPr lvl="0"/>
            <a:r>
              <a:rPr lang="en-US" dirty="0" smtClean="0"/>
              <a:t>1</a:t>
            </a:r>
            <a:r>
              <a:rPr lang="en-US" altLang="zh-CN" dirty="0" smtClean="0"/>
              <a:t>2</a:t>
            </a:r>
            <a:r>
              <a:rPr lang="en-US" dirty="0" smtClean="0"/>
              <a:t>pt </a:t>
            </a:r>
            <a:r>
              <a:rPr lang="en-US" dirty="0"/>
              <a:t>Paragraph, indent for bullet, indent again for dash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4" y="186030"/>
            <a:ext cx="1629374" cy="33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13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bg>
      <p:bgPr>
        <a:solidFill>
          <a:srgbClr val="177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43869" y="215066"/>
            <a:ext cx="8417186" cy="4539497"/>
          </a:xfrm>
        </p:spPr>
        <p:txBody>
          <a:bodyPr/>
          <a:lstStyle>
            <a:lvl1pPr>
              <a:defRPr sz="49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Header </a:t>
            </a:r>
            <a:r>
              <a:rPr lang="en-US" altLang="zh-CN" dirty="0" smtClean="0"/>
              <a:t>49</a:t>
            </a:r>
            <a:r>
              <a:rPr lang="en-US" dirty="0" smtClean="0"/>
              <a:t>pt – </a:t>
            </a:r>
            <a:br>
              <a:rPr lang="en-US" dirty="0" smtClean="0"/>
            </a:br>
            <a:r>
              <a:rPr lang="en-US" dirty="0" smtClean="0"/>
              <a:t>CONTENT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BULLET</a:t>
            </a:r>
            <a:r>
              <a:rPr lang="en-US" dirty="0"/>
              <a:t>/DASH </a:t>
            </a:r>
            <a:r>
              <a:rPr lang="en-US" altLang="zh-CN" dirty="0" smtClean="0"/>
              <a:t>49</a:t>
            </a:r>
            <a:r>
              <a:rPr lang="en-US" dirty="0" smtClean="0"/>
              <a:t>pt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64" y="186030"/>
            <a:ext cx="1629374" cy="33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76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92099" y="222590"/>
            <a:ext cx="8555039" cy="525528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Header 16pt – 2 COLUMNS </a:t>
            </a:r>
            <a:r>
              <a:rPr lang="en-US" dirty="0" err="1"/>
              <a:t>w</a:t>
            </a:r>
            <a:r>
              <a:rPr lang="en-US" dirty="0"/>
              <a:t>-HEADERS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92099" y="1109366"/>
            <a:ext cx="4130675" cy="526111"/>
          </a:xfrm>
        </p:spPr>
        <p:txBody>
          <a:bodyPr/>
          <a:lstStyle>
            <a:lvl1pPr>
              <a:lnSpc>
                <a:spcPct val="86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Column title – 2 lines max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725282" y="1109366"/>
            <a:ext cx="4121856" cy="526111"/>
          </a:xfrm>
        </p:spPr>
        <p:txBody>
          <a:bodyPr/>
          <a:lstStyle>
            <a:lvl1pPr>
              <a:lnSpc>
                <a:spcPct val="86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Column title – 2 lines max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292100" y="1727542"/>
            <a:ext cx="4130675" cy="3023846"/>
          </a:xfrm>
        </p:spPr>
        <p:txBody>
          <a:bodyPr/>
          <a:lstStyle>
            <a:lvl1pPr>
              <a:spcBef>
                <a:spcPts val="1000"/>
              </a:spcBef>
              <a:defRPr sz="1600" baseline="0">
                <a:solidFill>
                  <a:schemeClr val="tx1"/>
                </a:solidFill>
              </a:defRPr>
            </a:lvl1pPr>
            <a:lvl2pPr marL="169863" indent="-115888">
              <a:defRPr sz="1600">
                <a:solidFill>
                  <a:schemeClr val="tx1"/>
                </a:solidFill>
              </a:defRPr>
            </a:lvl2pPr>
            <a:lvl3pPr marL="377825" indent="-163513">
              <a:defRPr sz="1500">
                <a:solidFill>
                  <a:schemeClr val="tx1"/>
                </a:solidFill>
              </a:defRPr>
            </a:lvl3pPr>
            <a:lvl4pPr marL="533400" indent="-123825">
              <a:tabLst/>
              <a:defRPr sz="1400">
                <a:solidFill>
                  <a:schemeClr val="tx1"/>
                </a:solidFill>
              </a:defRPr>
            </a:lvl4pPr>
            <a:lvl5pPr marL="723900" indent="-153988"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16pt paragraph, indent for bullet &amp; dash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25282" y="1727542"/>
            <a:ext cx="4130675" cy="3023846"/>
          </a:xfrm>
        </p:spPr>
        <p:txBody>
          <a:bodyPr/>
          <a:lstStyle>
            <a:lvl1pPr>
              <a:spcBef>
                <a:spcPts val="1000"/>
              </a:spcBef>
              <a:defRPr sz="1600" baseline="0">
                <a:solidFill>
                  <a:schemeClr val="tx1"/>
                </a:solidFill>
              </a:defRPr>
            </a:lvl1pPr>
            <a:lvl2pPr marL="169863" indent="-115888">
              <a:defRPr sz="1600">
                <a:solidFill>
                  <a:schemeClr val="tx1"/>
                </a:solidFill>
              </a:defRPr>
            </a:lvl2pPr>
            <a:lvl3pPr marL="377825" indent="-163513">
              <a:defRPr sz="1500">
                <a:solidFill>
                  <a:schemeClr val="tx1"/>
                </a:solidFill>
              </a:defRPr>
            </a:lvl3pPr>
            <a:lvl4pPr marL="533400" indent="-123825">
              <a:tabLst/>
              <a:defRPr sz="1400">
                <a:solidFill>
                  <a:schemeClr val="tx1"/>
                </a:solidFill>
              </a:defRPr>
            </a:lvl4pPr>
            <a:lvl5pPr marL="723900" indent="-153988"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16pt paragraph, indent for bullet &amp; dash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0778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1144588"/>
            <a:ext cx="9144000" cy="3998912"/>
          </a:xfrm>
          <a:noFill/>
        </p:spPr>
        <p:txBody>
          <a:bodyPr/>
          <a:lstStyle>
            <a:lvl1pPr>
              <a:defRPr sz="1200" b="0" i="1">
                <a:latin typeface="Arial"/>
                <a:cs typeface="Arial"/>
              </a:defRPr>
            </a:lvl1pPr>
          </a:lstStyle>
          <a:p>
            <a:r>
              <a:rPr lang="it-IT" dirty="0"/>
              <a:t>Drag </a:t>
            </a:r>
            <a:r>
              <a:rPr lang="it-IT" dirty="0" err="1"/>
              <a:t>picture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placeholder</a:t>
            </a:r>
            <a:r>
              <a:rPr lang="it-IT" dirty="0"/>
              <a:t> or click </a:t>
            </a:r>
            <a:r>
              <a:rPr lang="it-IT" dirty="0" err="1"/>
              <a:t>icon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add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92099" y="222250"/>
            <a:ext cx="4130676" cy="756662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Header Left 16pt – 1 IMAGE LOWER, WHITE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719638" y="234149"/>
            <a:ext cx="4127500" cy="779462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000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114300" indent="-79375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Arial"/>
              </a:defRPr>
            </a:lvl2pPr>
            <a:lvl3pPr marL="241300" indent="-84138">
              <a:lnSpc>
                <a:spcPct val="100000"/>
              </a:lnSpc>
              <a:spcBef>
                <a:spcPts val="0"/>
              </a:spcBef>
              <a:tabLst/>
              <a:defRPr sz="900">
                <a:solidFill>
                  <a:schemeClr val="tx1"/>
                </a:solidFill>
                <a:latin typeface="Arial"/>
              </a:defRPr>
            </a:lvl3pPr>
            <a:lvl4pPr marL="317500" indent="-65088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chemeClr val="tx1"/>
                </a:solidFill>
                <a:latin typeface="Arial"/>
              </a:defRPr>
            </a:lvl4pPr>
            <a:lvl5pPr marL="423863" indent="-8255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10pt paragraph, indent for bullet &amp; dash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3591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rgbClr val="177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" y="1144588"/>
            <a:ext cx="9144000" cy="3998912"/>
          </a:xfrm>
          <a:noFill/>
        </p:spPr>
        <p:txBody>
          <a:bodyPr/>
          <a:lstStyle>
            <a:lvl1pPr>
              <a:defRPr sz="12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 dirty="0"/>
              <a:t>Drag </a:t>
            </a:r>
            <a:r>
              <a:rPr lang="it-IT" dirty="0" err="1"/>
              <a:t>picture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placeholder</a:t>
            </a:r>
            <a:r>
              <a:rPr lang="it-IT" dirty="0"/>
              <a:t> or click </a:t>
            </a:r>
            <a:r>
              <a:rPr lang="it-IT" dirty="0" err="1"/>
              <a:t>icon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add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92099" y="222250"/>
            <a:ext cx="4130676" cy="75666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Left 16pt – 1 IMAGE LOWER, WHITE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719638" y="234149"/>
            <a:ext cx="4127500" cy="779462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000" b="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114300" indent="-79375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  <a:latin typeface="Arial"/>
              </a:defRPr>
            </a:lvl2pPr>
            <a:lvl3pPr marL="241300" indent="-84138">
              <a:lnSpc>
                <a:spcPct val="100000"/>
              </a:lnSpc>
              <a:spcBef>
                <a:spcPts val="0"/>
              </a:spcBef>
              <a:tabLst/>
              <a:defRPr sz="900">
                <a:solidFill>
                  <a:schemeClr val="bg1"/>
                </a:solidFill>
                <a:latin typeface="Arial"/>
              </a:defRPr>
            </a:lvl3pPr>
            <a:lvl4pPr marL="317500" indent="-65088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chemeClr val="bg1"/>
                </a:solidFill>
                <a:latin typeface="Arial"/>
              </a:defRPr>
            </a:lvl4pPr>
            <a:lvl5pPr marL="423863" indent="-82550">
              <a:lnSpc>
                <a:spcPct val="100000"/>
              </a:lnSpc>
              <a:spcBef>
                <a:spcPts val="0"/>
              </a:spcBef>
              <a:defRPr sz="700">
                <a:solidFill>
                  <a:schemeClr val="bg1"/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10pt paragraph, indent for bullet &amp; dash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78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solidFill>
          <a:srgbClr val="177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754271" y="0"/>
            <a:ext cx="7389730" cy="5143500"/>
          </a:xfrm>
          <a:solidFill>
            <a:schemeClr val="bg1"/>
          </a:solidFill>
        </p:spPr>
        <p:txBody>
          <a:bodyPr/>
          <a:lstStyle>
            <a:lvl1pPr>
              <a:defRPr sz="1200" b="0" i="1">
                <a:solidFill>
                  <a:srgbClr val="1A154C"/>
                </a:solidFill>
                <a:latin typeface="Arial"/>
                <a:cs typeface="Arial"/>
              </a:defRPr>
            </a:lvl1pPr>
          </a:lstStyle>
          <a:p>
            <a:r>
              <a:rPr lang="it-IT" dirty="0"/>
              <a:t>Drag </a:t>
            </a:r>
            <a:r>
              <a:rPr lang="it-IT" dirty="0" err="1"/>
              <a:t>picture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placeholder</a:t>
            </a:r>
            <a:r>
              <a:rPr lang="it-IT" dirty="0"/>
              <a:t> or click </a:t>
            </a:r>
            <a:r>
              <a:rPr lang="it-IT" dirty="0" err="1"/>
              <a:t>icon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add</a:t>
            </a:r>
            <a:endParaRPr lang="en-US" dirty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287338" y="1106008"/>
            <a:ext cx="1311472" cy="3645380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000" b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 marL="114300" indent="-79375">
              <a:lnSpc>
                <a:spcPct val="100000"/>
              </a:lnSpc>
              <a:spcBef>
                <a:spcPts val="0"/>
              </a:spcBef>
              <a:defRPr sz="1000">
                <a:solidFill>
                  <a:srgbClr val="FFFFFF"/>
                </a:solidFill>
                <a:latin typeface="Arial"/>
              </a:defRPr>
            </a:lvl2pPr>
            <a:lvl3pPr marL="241300" indent="-84138">
              <a:lnSpc>
                <a:spcPct val="100000"/>
              </a:lnSpc>
              <a:spcBef>
                <a:spcPts val="0"/>
              </a:spcBef>
              <a:tabLst/>
              <a:defRPr sz="900">
                <a:solidFill>
                  <a:srgbClr val="FFFFFF"/>
                </a:solidFill>
                <a:latin typeface="Arial"/>
              </a:defRPr>
            </a:lvl3pPr>
            <a:lvl4pPr marL="317500" indent="-65088">
              <a:lnSpc>
                <a:spcPct val="100000"/>
              </a:lnSpc>
              <a:spcBef>
                <a:spcPts val="0"/>
              </a:spcBef>
              <a:tabLst/>
              <a:defRPr sz="800">
                <a:solidFill>
                  <a:srgbClr val="FFFFFF"/>
                </a:solidFill>
                <a:latin typeface="Arial"/>
              </a:defRPr>
            </a:lvl4pPr>
            <a:lvl5pPr marL="423863" indent="-82550">
              <a:lnSpc>
                <a:spcPct val="100000"/>
              </a:lnSpc>
              <a:spcBef>
                <a:spcPts val="0"/>
              </a:spcBef>
              <a:defRPr sz="700">
                <a:solidFill>
                  <a:srgbClr val="FFFFFF"/>
                </a:solidFill>
                <a:latin typeface="Arial"/>
              </a:defRPr>
            </a:lvl5pPr>
          </a:lstStyle>
          <a:p>
            <a:pPr lvl="0"/>
            <a:r>
              <a:rPr lang="en-US" dirty="0"/>
              <a:t>10pt </a:t>
            </a:r>
            <a:r>
              <a:rPr lang="en-US" dirty="0" err="1"/>
              <a:t>para</a:t>
            </a:r>
            <a:r>
              <a:rPr lang="en-US" dirty="0"/>
              <a:t>, </a:t>
            </a:r>
            <a:r>
              <a:rPr lang="en-US" dirty="0" err="1"/>
              <a:t>ident</a:t>
            </a:r>
            <a:r>
              <a:rPr lang="en-US" dirty="0"/>
              <a:t>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8"/>
          <p:cNvSpPr>
            <a:spLocks noGrp="1"/>
          </p:cNvSpPr>
          <p:nvPr>
            <p:ph type="title" hasCustomPrompt="1"/>
          </p:nvPr>
        </p:nvSpPr>
        <p:spPr>
          <a:xfrm>
            <a:off x="293689" y="238819"/>
            <a:ext cx="1306512" cy="525716"/>
          </a:xfrm>
        </p:spPr>
        <p:txBody>
          <a:bodyPr/>
          <a:lstStyle>
            <a:lvl1pPr>
              <a:lnSpc>
                <a:spcPct val="92000"/>
              </a:lnSpc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 12pt – 1 IMAGE 10pt LEFT, WHITE</a:t>
            </a:r>
          </a:p>
        </p:txBody>
      </p:sp>
    </p:spTree>
    <p:extLst>
      <p:ext uri="{BB962C8B-B14F-4D97-AF65-F5344CB8AC3E}">
        <p14:creationId xmlns:p14="http://schemas.microsoft.com/office/powerpoint/2010/main" val="168014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436" y="1085867"/>
            <a:ext cx="4115872" cy="2134431"/>
          </a:xfrm>
        </p:spPr>
        <p:txBody>
          <a:bodyPr/>
          <a:lstStyle>
            <a:lvl1pPr marL="339823" indent="-339823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035" indent="-325277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53356" indent="-288254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065" indent="-273709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5320" indent="-280321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502" y="1085867"/>
            <a:ext cx="4115872" cy="2134431"/>
          </a:xfrm>
        </p:spPr>
        <p:txBody>
          <a:bodyPr/>
          <a:lstStyle>
            <a:lvl1pPr marL="347758" indent="-347758">
              <a:lnSpc>
                <a:spcPct val="90000"/>
              </a:lnSpc>
              <a:buFontTx/>
              <a:buBlip>
                <a:blip r:embed="rId2"/>
              </a:buBlip>
              <a:defRPr sz="2800"/>
            </a:lvl1pPr>
            <a:lvl2pPr marL="673035" indent="-339823">
              <a:lnSpc>
                <a:spcPct val="90000"/>
              </a:lnSpc>
              <a:buFontTx/>
              <a:buBlip>
                <a:blip r:embed="rId2"/>
              </a:buBlip>
              <a:defRPr sz="2400"/>
            </a:lvl2pPr>
            <a:lvl3pPr marL="961289" indent="-302801">
              <a:lnSpc>
                <a:spcPct val="90000"/>
              </a:lnSpc>
              <a:buFontTx/>
              <a:buBlip>
                <a:blip r:embed="rId2"/>
              </a:buBlip>
              <a:defRPr sz="2000"/>
            </a:lvl3pPr>
            <a:lvl4pPr marL="1227065" indent="-265776">
              <a:lnSpc>
                <a:spcPct val="90000"/>
              </a:lnSpc>
              <a:buFontTx/>
              <a:buBlip>
                <a:blip r:embed="rId2"/>
              </a:buBlip>
              <a:defRPr sz="1800"/>
            </a:lvl4pPr>
            <a:lvl5pPr marL="1515320" indent="-273709">
              <a:lnSpc>
                <a:spcPct val="90000"/>
              </a:lnSpc>
              <a:buFontTx/>
              <a:buBlip>
                <a:blip r:embed="rId2"/>
              </a:buBlip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15962"/>
      </p:ext>
    </p:extLst>
  </p:cSld>
  <p:clrMapOvr>
    <a:masterClrMapping/>
  </p:clrMapOvr>
  <p:transition>
    <p:cut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592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bg>
      <p:bgPr>
        <a:solidFill>
          <a:srgbClr val="2421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15" y="0"/>
            <a:ext cx="9169715" cy="5162550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126533" y="4397010"/>
            <a:ext cx="1500909" cy="746490"/>
          </a:xfrm>
          <a:prstGeom prst="rect">
            <a:avLst/>
          </a:prstGeom>
          <a:solidFill>
            <a:srgbClr val="2421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" name="组合 12"/>
          <p:cNvGrpSpPr>
            <a:grpSpLocks/>
          </p:cNvGrpSpPr>
          <p:nvPr userDrawn="1"/>
        </p:nvGrpSpPr>
        <p:grpSpPr bwMode="auto">
          <a:xfrm>
            <a:off x="856193" y="2146142"/>
            <a:ext cx="3015231" cy="1432972"/>
            <a:chOff x="3490332" y="1315926"/>
            <a:chExt cx="3017607" cy="1437748"/>
          </a:xfrm>
        </p:grpSpPr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4718426" y="1519345"/>
              <a:ext cx="1401734" cy="573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defTabSz="8255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4800" kern="0" dirty="0">
                  <a:solidFill>
                    <a:srgbClr val="FFFFFF"/>
                  </a:solidFill>
                  <a:latin typeface="Goudy Old Style" charset="0"/>
                  <a:ea typeface="Helvetica Neue"/>
                  <a:cs typeface="宋体" charset="-122"/>
                  <a:sym typeface="Helvetica Neue UltraLight" charset="0"/>
                </a:rPr>
                <a:t>Thanks</a:t>
              </a:r>
            </a:p>
          </p:txBody>
        </p:sp>
        <p:sp>
          <p:nvSpPr>
            <p:cNvPr id="10" name="Rectangle 5"/>
            <p:cNvSpPr>
              <a:spLocks/>
            </p:cNvSpPr>
            <p:nvPr/>
          </p:nvSpPr>
          <p:spPr bwMode="auto">
            <a:xfrm>
              <a:off x="4242022" y="2245072"/>
              <a:ext cx="615274" cy="167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defTabSz="8255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kern="0">
                  <a:solidFill>
                    <a:srgbClr val="FFFFFF"/>
                  </a:solidFill>
                  <a:latin typeface="Arial Narrow" charset="0"/>
                  <a:ea typeface="Helvetica Neue"/>
                  <a:cs typeface="宋体" charset="-122"/>
                  <a:sym typeface="Arial Narrow" charset="0"/>
                </a:rPr>
                <a:t>terima kasih</a:t>
              </a:r>
            </a:p>
          </p:txBody>
        </p:sp>
        <p:sp>
          <p:nvSpPr>
            <p:cNvPr id="11" name="Rectangle 6"/>
            <p:cNvSpPr>
              <a:spLocks/>
            </p:cNvSpPr>
            <p:nvPr/>
          </p:nvSpPr>
          <p:spPr bwMode="auto">
            <a:xfrm>
              <a:off x="3586309" y="1337705"/>
              <a:ext cx="714513" cy="429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defTabSz="82551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600" kern="0" dirty="0">
                  <a:solidFill>
                    <a:srgbClr val="FFFFFF"/>
                  </a:solidFill>
                  <a:latin typeface="Arial" charset="0"/>
                  <a:ea typeface="Helvetica Neue"/>
                  <a:cs typeface="宋体" charset="-122"/>
                  <a:sym typeface="Arial" charset="0"/>
                </a:rPr>
                <a:t>感謝</a:t>
              </a:r>
            </a:p>
          </p:txBody>
        </p:sp>
        <p:sp>
          <p:nvSpPr>
            <p:cNvPr id="12" name="Rectangle 7"/>
            <p:cNvSpPr>
              <a:spLocks/>
            </p:cNvSpPr>
            <p:nvPr/>
          </p:nvSpPr>
          <p:spPr bwMode="auto">
            <a:xfrm>
              <a:off x="5332616" y="2180610"/>
              <a:ext cx="952683" cy="573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defTabSz="82551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4800" kern="0" dirty="0">
                  <a:solidFill>
                    <a:srgbClr val="FFFFFF"/>
                  </a:solidFill>
                  <a:latin typeface="微软雅黑" charset="-122"/>
                  <a:ea typeface="微软雅黑" charset="-122"/>
                  <a:cs typeface="微软雅黑" charset="-122"/>
                  <a:sym typeface="Microsoft YaHei Bold" charset="-122"/>
                </a:rPr>
                <a:t>谢谢</a:t>
              </a:r>
            </a:p>
          </p:txBody>
        </p:sp>
        <p:sp>
          <p:nvSpPr>
            <p:cNvPr id="13" name="Rectangle 8"/>
            <p:cNvSpPr>
              <a:spLocks/>
            </p:cNvSpPr>
            <p:nvPr/>
          </p:nvSpPr>
          <p:spPr bwMode="auto">
            <a:xfrm>
              <a:off x="5317085" y="1315926"/>
              <a:ext cx="1190854" cy="286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defTabSz="825512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 kern="0">
                  <a:solidFill>
                    <a:srgbClr val="FFFFFF"/>
                  </a:solidFill>
                  <a:latin typeface="Arial" charset="0"/>
                  <a:ea typeface="Helvetica Neue"/>
                  <a:cs typeface="宋体" charset="-122"/>
                  <a:sym typeface="Arial" charset="0"/>
                </a:rPr>
                <a:t>ありがとう</a:t>
              </a:r>
            </a:p>
          </p:txBody>
        </p:sp>
        <p:sp>
          <p:nvSpPr>
            <p:cNvPr id="14" name="Rectangle 9"/>
            <p:cNvSpPr>
              <a:spLocks/>
            </p:cNvSpPr>
            <p:nvPr/>
          </p:nvSpPr>
          <p:spPr bwMode="auto">
            <a:xfrm>
              <a:off x="3490332" y="1921827"/>
              <a:ext cx="591706" cy="214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defTabSz="825512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kern="0">
                  <a:solidFill>
                    <a:srgbClr val="FFFFFF"/>
                  </a:solidFill>
                  <a:latin typeface="Arial" charset="0"/>
                  <a:ea typeface="Helvetica Neue"/>
                  <a:cs typeface="宋体" charset="-122"/>
                  <a:sym typeface="Arial" charset="0"/>
                </a:rPr>
                <a:t>ขอบคุณ</a:t>
              </a:r>
            </a:p>
          </p:txBody>
        </p:sp>
      </p:grpSp>
      <p:sp>
        <p:nvSpPr>
          <p:cNvPr id="15" name="Rectangle 37"/>
          <p:cNvSpPr/>
          <p:nvPr userDrawn="1"/>
        </p:nvSpPr>
        <p:spPr bwMode="auto">
          <a:xfrm>
            <a:off x="856193" y="4741878"/>
            <a:ext cx="2875380" cy="30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00" dirty="0">
                <a:solidFill>
                  <a:prstClr val="white">
                    <a:alpha val="50000"/>
                  </a:prst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版权所有</a:t>
            </a:r>
            <a:r>
              <a:rPr lang="en-US" altLang="zh-CN" sz="700" dirty="0">
                <a:solidFill>
                  <a:prstClr val="white">
                    <a:alpha val="50000"/>
                  </a:prst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Helvetica Neue" charset="0"/>
              </a:rPr>
              <a:t>©1993-2016 </a:t>
            </a:r>
            <a:r>
              <a:rPr lang="zh-CN" altLang="en-US" sz="700" dirty="0">
                <a:solidFill>
                  <a:prstClr val="white">
                    <a:alpha val="50000"/>
                  </a:prst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金蝶国际软件集团有限公司</a:t>
            </a:r>
          </a:p>
        </p:txBody>
      </p:sp>
      <p:sp>
        <p:nvSpPr>
          <p:cNvPr id="16" name="Text Box 2"/>
          <p:cNvSpPr txBox="1">
            <a:spLocks noChangeArrowheads="1"/>
          </p:cNvSpPr>
          <p:nvPr userDrawn="1"/>
        </p:nvSpPr>
        <p:spPr bwMode="auto">
          <a:xfrm>
            <a:off x="7270055" y="4778118"/>
            <a:ext cx="1622425" cy="250031"/>
          </a:xfrm>
          <a:prstGeom prst="rect">
            <a:avLst/>
          </a:prstGeom>
          <a:noFill/>
          <a:ln>
            <a:noFill/>
          </a:ln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defTabSz="457200" fontAlgn="auto">
              <a:lnSpc>
                <a:spcPts val="105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700" dirty="0">
                <a:solidFill>
                  <a:prstClr val="white">
                    <a:alpha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kumimoji="0" lang="zh-CN" altLang="en-US" sz="700" dirty="0">
                <a:solidFill>
                  <a:prstClr val="white">
                    <a:alpha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 绝密信息 严禁泄露</a:t>
            </a: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96" y="91566"/>
            <a:ext cx="1885004" cy="105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87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619465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6976" indent="0">
              <a:buNone/>
              <a:defRPr sz="2000" b="1"/>
            </a:lvl2pPr>
            <a:lvl3pPr marL="913952" indent="0">
              <a:buNone/>
              <a:defRPr sz="1800" b="1"/>
            </a:lvl3pPr>
            <a:lvl4pPr marL="1370928" indent="0">
              <a:buNone/>
              <a:defRPr sz="1600" b="1"/>
            </a:lvl4pPr>
            <a:lvl5pPr marL="1827904" indent="0">
              <a:buNone/>
              <a:defRPr sz="1600" b="1"/>
            </a:lvl5pPr>
            <a:lvl6pPr marL="2284880" indent="0">
              <a:buNone/>
              <a:defRPr sz="1600" b="1"/>
            </a:lvl6pPr>
            <a:lvl7pPr marL="2741856" indent="0">
              <a:buNone/>
              <a:defRPr sz="1600" b="1"/>
            </a:lvl7pPr>
            <a:lvl8pPr marL="3198832" indent="0">
              <a:buNone/>
              <a:defRPr sz="1600" b="1"/>
            </a:lvl8pPr>
            <a:lvl9pPr marL="36558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1" y="1600208"/>
            <a:ext cx="4114800" cy="1860253"/>
          </a:xfrm>
        </p:spPr>
        <p:txBody>
          <a:bodyPr/>
          <a:lstStyle>
            <a:lvl1pPr marL="281643" indent="-281643">
              <a:buFontTx/>
              <a:buBlip>
                <a:blip r:embed="rId2"/>
              </a:buBlip>
              <a:defRPr sz="2300"/>
            </a:lvl1pPr>
            <a:lvl2pPr marL="561965" indent="-265776">
              <a:buFontTx/>
              <a:buBlip>
                <a:blip r:embed="rId2"/>
              </a:buBlip>
              <a:defRPr sz="2000"/>
            </a:lvl2pPr>
            <a:lvl3pPr marL="813196" indent="-243297">
              <a:buFontTx/>
              <a:buBlip>
                <a:blip r:embed="rId2"/>
              </a:buBlip>
              <a:defRPr sz="1800"/>
            </a:lvl3pPr>
            <a:lvl4pPr marL="1049882" indent="-228753">
              <a:buFontTx/>
              <a:buBlip>
                <a:blip r:embed="rId2"/>
              </a:buBlip>
              <a:defRPr sz="1700"/>
            </a:lvl4pPr>
            <a:lvl5pPr marL="1278634" indent="-206274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7502" y="619465"/>
            <a:ext cx="4115872" cy="69890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6976" indent="0">
              <a:buNone/>
              <a:defRPr sz="2000" b="1"/>
            </a:lvl2pPr>
            <a:lvl3pPr marL="913952" indent="0">
              <a:buNone/>
              <a:defRPr sz="1800" b="1"/>
            </a:lvl3pPr>
            <a:lvl4pPr marL="1370928" indent="0">
              <a:buNone/>
              <a:defRPr sz="1600" b="1"/>
            </a:lvl4pPr>
            <a:lvl5pPr marL="1827904" indent="0">
              <a:buNone/>
              <a:defRPr sz="1600" b="1"/>
            </a:lvl5pPr>
            <a:lvl6pPr marL="2284880" indent="0">
              <a:buNone/>
              <a:defRPr sz="1600" b="1"/>
            </a:lvl6pPr>
            <a:lvl7pPr marL="2741856" indent="0">
              <a:buNone/>
              <a:defRPr sz="1600" b="1"/>
            </a:lvl7pPr>
            <a:lvl8pPr marL="3198832" indent="0">
              <a:buNone/>
              <a:defRPr sz="1600" b="1"/>
            </a:lvl8pPr>
            <a:lvl9pPr marL="36558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7502" y="1600208"/>
            <a:ext cx="4115872" cy="1860253"/>
          </a:xfrm>
        </p:spPr>
        <p:txBody>
          <a:bodyPr/>
          <a:lstStyle>
            <a:lvl1pPr marL="296188" indent="-296188">
              <a:buFontTx/>
              <a:buBlip>
                <a:blip r:embed="rId2"/>
              </a:buBlip>
              <a:defRPr sz="2300"/>
            </a:lvl1pPr>
            <a:lvl2pPr marL="569898" indent="-273709">
              <a:buFontTx/>
              <a:buBlip>
                <a:blip r:embed="rId2"/>
              </a:buBlip>
              <a:defRPr sz="2000"/>
            </a:lvl2pPr>
            <a:lvl3pPr marL="821129" indent="-244619">
              <a:buFontTx/>
              <a:buBlip>
                <a:blip r:embed="rId2"/>
              </a:buBlip>
              <a:defRPr sz="1800"/>
            </a:lvl3pPr>
            <a:lvl4pPr marL="1049882" indent="-236687">
              <a:buFontTx/>
              <a:buBlip>
                <a:blip r:embed="rId2"/>
              </a:buBlip>
              <a:defRPr sz="1700"/>
            </a:lvl4pPr>
            <a:lvl5pPr marL="1278634" indent="-220820">
              <a:buFontTx/>
              <a:buBlip>
                <a:blip r:embed="rId2"/>
              </a:buBlip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72654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56410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526485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 Ta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E:\Duotone_02.pn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31" y="0"/>
            <a:ext cx="875337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39756" y="1456486"/>
            <a:ext cx="3086904" cy="894604"/>
          </a:xfrm>
        </p:spPr>
        <p:txBody>
          <a:bodyPr/>
          <a:lstStyle>
            <a:lvl1pPr marL="0" indent="0" algn="ctr">
              <a:buFont typeface="Arial" pitchFamily="34" charset="0"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59099" y="4227804"/>
            <a:ext cx="1702409" cy="741180"/>
            <a:chOff x="8941983" y="3690298"/>
            <a:chExt cx="2594343" cy="1129797"/>
          </a:xfrm>
          <a:effectLst>
            <a:reflection blurRad="6350" stA="11000" endPos="15000" dist="101600" dir="5400000" sy="-100000" algn="bl" rotWithShape="0"/>
          </a:effectLst>
        </p:grpSpPr>
        <p:sp>
          <p:nvSpPr>
            <p:cNvPr id="6" name="Rectangle 5"/>
            <p:cNvSpPr/>
            <p:nvPr/>
          </p:nvSpPr>
          <p:spPr bwMode="auto">
            <a:xfrm>
              <a:off x="8941983" y="4426691"/>
              <a:ext cx="2594343" cy="393404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548640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913688"/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Condensed" pitchFamily="34" charset="0"/>
              </a:endParaRPr>
            </a:p>
          </p:txBody>
        </p:sp>
        <p:pic>
          <p:nvPicPr>
            <p:cNvPr id="7" name="Picture 3" descr="\\SFP\Work\White_Whale\7-20753_TechEd_Keynote\Walk_In_Deck\Format\e_Keynote_Walkin_-_TechEd_NA_2011_2011415182315.jpe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943772" y="3690298"/>
              <a:ext cx="2589196" cy="74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127521" y="118862"/>
            <a:ext cx="2339484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952" fontAlgn="auto"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03C2F1">
                    <a:alpha val="99000"/>
                  </a:srgbClr>
                </a:solidFill>
                <a:latin typeface="Arial"/>
                <a:ea typeface="+mn-ea"/>
              </a:rPr>
              <a:t>Scan the Tag </a:t>
            </a:r>
            <a:r>
              <a:rPr lang="en-US" sz="3600" b="1" dirty="0">
                <a:solidFill>
                  <a:srgbClr val="FFC425">
                    <a:alpha val="99000"/>
                  </a:srgbClr>
                </a:solidFill>
                <a:latin typeface="Arial"/>
                <a:ea typeface="+mn-ea"/>
              </a:rPr>
              <a:t/>
            </a:r>
            <a:br>
              <a:rPr lang="en-US" sz="3600" b="1" dirty="0">
                <a:solidFill>
                  <a:srgbClr val="FFC425">
                    <a:alpha val="99000"/>
                  </a:srgbClr>
                </a:solidFill>
                <a:latin typeface="Arial"/>
                <a:ea typeface="+mn-ea"/>
              </a:rPr>
            </a:br>
            <a:r>
              <a:rPr lang="en-US" sz="3600" dirty="0">
                <a:solidFill>
                  <a:srgbClr val="000000">
                    <a:lumMod val="50000"/>
                    <a:lumOff val="50000"/>
                    <a:alpha val="99000"/>
                  </a:srgbClr>
                </a:solidFill>
                <a:latin typeface="Arial"/>
                <a:ea typeface="+mn-ea"/>
              </a:rPr>
              <a:t>to evaluate this session now on </a:t>
            </a:r>
            <a:r>
              <a:rPr lang="en-US" sz="3600" b="1" dirty="0" err="1">
                <a:solidFill>
                  <a:srgbClr val="03C2F1">
                    <a:alpha val="99000"/>
                  </a:srgbClr>
                </a:solidFill>
                <a:latin typeface="Arial"/>
                <a:ea typeface="+mn-ea"/>
              </a:rPr>
              <a:t>myTech•Ed</a:t>
            </a:r>
            <a:r>
              <a:rPr lang="en-US" sz="3600" b="1" dirty="0">
                <a:solidFill>
                  <a:srgbClr val="03C2F1">
                    <a:alpha val="99000"/>
                  </a:srgbClr>
                </a:solidFill>
                <a:latin typeface="Arial"/>
                <a:ea typeface="+mn-ea"/>
              </a:rPr>
              <a:t> Mobile</a:t>
            </a:r>
            <a:endParaRPr lang="en-US" sz="3600" b="1" dirty="0">
              <a:solidFill>
                <a:srgbClr val="F09A1F"/>
              </a:solidFill>
              <a:latin typeface="Arial"/>
              <a:ea typeface="+mn-ea"/>
            </a:endParaRPr>
          </a:p>
        </p:txBody>
      </p:sp>
      <p:sp>
        <p:nvSpPr>
          <p:cNvPr id="9" name="Isosceles Triangle 8"/>
          <p:cNvSpPr/>
          <p:nvPr userDrawn="1"/>
        </p:nvSpPr>
        <p:spPr bwMode="auto">
          <a:xfrm rot="16200000">
            <a:off x="2238094" y="2253292"/>
            <a:ext cx="3098491" cy="1504874"/>
          </a:xfrm>
          <a:prstGeom prst="triangle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80000">
                <a:schemeClr val="tx1"/>
              </a:gs>
              <a:gs pos="100000">
                <a:schemeClr val="accent1">
                  <a:alpha val="72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395" tIns="45698" rIns="91395" bIns="45698" numCol="1" rtlCol="0" anchor="ctr" anchorCtr="0" compatLnSpc="1">
            <a:prstTxWarp prst="textNoShape">
              <a:avLst/>
            </a:prstTxWarp>
          </a:bodyPr>
          <a:lstStyle/>
          <a:p>
            <a:pPr algn="ctr" defTabSz="913688" fontAlgn="auto">
              <a:spcBef>
                <a:spcPts val="0"/>
              </a:spcBef>
              <a:spcAft>
                <a:spcPts val="0"/>
              </a:spcAft>
            </a:pPr>
            <a:endParaRPr lang="en-US" sz="2200" dirty="0">
              <a:solidFill>
                <a:srgbClr val="FFFFFF">
                  <a:alpha val="99000"/>
                </a:srgbClr>
              </a:solidFill>
            </a:endParaRPr>
          </a:p>
        </p:txBody>
      </p:sp>
      <p:pic>
        <p:nvPicPr>
          <p:cNvPr id="10" name="Picture 7" descr="\\adisvr2\Shared\ADI_Projects\Microsoft\MS_10-01098_SpeechTek_Template_&amp;_Slides\ADI_Art\Working_Art\winphone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0918" y="2077243"/>
            <a:ext cx="1017755" cy="198198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1699" y="372895"/>
            <a:ext cx="1703913" cy="6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45850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171458"/>
            <a:ext cx="8363938" cy="6206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68" y="1085864"/>
            <a:ext cx="8363937" cy="2005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3" cstate="screen">
            <a:clrChange>
              <a:clrFrom>
                <a:srgbClr val="040404"/>
              </a:clrFrom>
              <a:clrTo>
                <a:srgbClr val="04040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117" y="4707658"/>
            <a:ext cx="2032000" cy="34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90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</p:sldLayoutIdLst>
  <p:transition>
    <p:cut/>
  </p:transition>
  <p:txStyles>
    <p:titleStyle>
      <a:lvl1pPr algn="l" defTabSz="913952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 flip="none" rotWithShape="1"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  <a:tileRect/>
          </a:gradFill>
          <a:effectLst/>
          <a:latin typeface="+mj-lt"/>
          <a:ea typeface="+mn-ea"/>
          <a:cs typeface="Arial" charset="0"/>
        </a:defRPr>
      </a:lvl1pPr>
    </p:titleStyle>
    <p:bodyStyle>
      <a:lvl1pPr marL="460167" indent="-460167" algn="l" defTabSz="913952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4"/>
        </a:buBlip>
        <a:defRPr sz="32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855278" indent="-395110" algn="l" defTabSz="913952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4"/>
        </a:buBlip>
        <a:defRPr sz="28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258322" indent="-403045" algn="l" defTabSz="913952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4"/>
        </a:buBlip>
        <a:defRPr sz="24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4241" indent="-345919" algn="l" defTabSz="913952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4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940640" indent="-336398" algn="l" defTabSz="913952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4"/>
        </a:buBlip>
        <a:defRPr sz="2000" kern="1200">
          <a:gradFill>
            <a:gsLst>
              <a:gs pos="0">
                <a:schemeClr val="tx1"/>
              </a:gs>
              <a:gs pos="86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368" indent="-228488" algn="l" defTabSz="9139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44" indent="-228488" algn="l" defTabSz="9139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20" indent="-228488" algn="l" defTabSz="9139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6" indent="-228488" algn="l" defTabSz="9139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6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52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28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04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80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56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32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09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1" y="33339"/>
            <a:ext cx="7056438" cy="456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627462"/>
            <a:ext cx="8424862" cy="3825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82" name="Line 58"/>
          <p:cNvSpPr>
            <a:spLocks noChangeShapeType="1"/>
          </p:cNvSpPr>
          <p:nvPr/>
        </p:nvSpPr>
        <p:spPr bwMode="auto">
          <a:xfrm>
            <a:off x="395312" y="4786313"/>
            <a:ext cx="834072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lIns="91404" tIns="45702" rIns="91404" bIns="45702"/>
          <a:lstStyle/>
          <a:p>
            <a:pPr>
              <a:defRPr/>
            </a:pPr>
            <a:endParaRPr lang="zh-CN" altLang="en-US" sz="200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1083" name="Rectangle 59"/>
          <p:cNvSpPr>
            <a:spLocks noChangeArrowheads="1"/>
          </p:cNvSpPr>
          <p:nvPr/>
        </p:nvSpPr>
        <p:spPr bwMode="auto">
          <a:xfrm>
            <a:off x="8315325" y="4839892"/>
            <a:ext cx="577850" cy="20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04" tIns="45702" rIns="91404" bIns="45702"/>
          <a:lstStyle/>
          <a:p>
            <a:pPr algn="ctr">
              <a:defRPr/>
            </a:pPr>
            <a:r>
              <a:rPr kumimoji="1" lang="en-US" altLang="zh-CN" sz="1200" b="1">
                <a:solidFill>
                  <a:srgbClr val="777777"/>
                </a:solidFill>
                <a:latin typeface="微软雅黑" pitchFamily="34" charset="-122"/>
              </a:rPr>
              <a:t>P</a:t>
            </a:r>
            <a:fld id="{12935F7E-E07F-48C0-9502-CBC8D6B15BD1}" type="slidenum">
              <a:rPr kumimoji="1" lang="en-US" altLang="zh-TW" sz="1200" b="1">
                <a:solidFill>
                  <a:srgbClr val="777777"/>
                </a:solidFill>
                <a:latin typeface="微软雅黑" pitchFamily="34" charset="-122"/>
              </a:rPr>
              <a:pPr algn="ctr">
                <a:defRPr/>
              </a:pPr>
              <a:t>‹#›</a:t>
            </a:fld>
            <a:endParaRPr kumimoji="1" lang="en-US" altLang="zh-TW" sz="1200" b="1">
              <a:solidFill>
                <a:srgbClr val="777777"/>
              </a:solidFill>
              <a:latin typeface="微软雅黑" pitchFamily="34" charset="-122"/>
            </a:endParaRPr>
          </a:p>
        </p:txBody>
      </p:sp>
      <p:sp>
        <p:nvSpPr>
          <p:cNvPr id="8" name="Text Box 57"/>
          <p:cNvSpPr txBox="1">
            <a:spLocks noChangeArrowheads="1"/>
          </p:cNvSpPr>
          <p:nvPr/>
        </p:nvSpPr>
        <p:spPr bwMode="auto">
          <a:xfrm>
            <a:off x="250825" y="4839901"/>
            <a:ext cx="3168650" cy="246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04" tIns="45702" rIns="91404" bIns="45702">
            <a:spAutoFit/>
          </a:bodyPr>
          <a:lstStyle/>
          <a:p>
            <a:pPr>
              <a:defRPr/>
            </a:pPr>
            <a:r>
              <a:rPr lang="en-US" altLang="zh-CN" sz="1000" dirty="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000" dirty="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版权所有 </a:t>
            </a:r>
            <a:r>
              <a:rPr lang="en-US" altLang="zh-CN" sz="1000" dirty="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©1993-2011 </a:t>
            </a:r>
            <a:r>
              <a:rPr lang="zh-CN" altLang="en-US" sz="1000" dirty="0">
                <a:solidFill>
                  <a:srgbClr val="777777"/>
                </a:solidFill>
                <a:latin typeface="微软雅黑" pitchFamily="34" charset="-122"/>
                <a:ea typeface="微软雅黑" pitchFamily="34" charset="-122"/>
              </a:rPr>
              <a:t>金蝶国际软件集团有限公司</a:t>
            </a:r>
          </a:p>
        </p:txBody>
      </p:sp>
    </p:spTree>
    <p:extLst>
      <p:ext uri="{BB962C8B-B14F-4D97-AF65-F5344CB8AC3E}">
        <p14:creationId xmlns:p14="http://schemas.microsoft.com/office/powerpoint/2010/main" val="201887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</p:sldLayoutIdLst>
  <p:transition>
    <p:cut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微软雅黑" pitchFamily="34" charset="-122"/>
          <a:cs typeface="微软雅黑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微软雅黑" pitchFamily="34" charset="-122"/>
          <a:cs typeface="微软雅黑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微软雅黑" pitchFamily="34" charset="-122"/>
          <a:cs typeface="微软雅黑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微软雅黑" pitchFamily="34" charset="-122"/>
          <a:cs typeface="微软雅黑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微软雅黑" pitchFamily="34" charset="-122"/>
          <a:cs typeface="微软雅黑"/>
        </a:defRPr>
      </a:lvl5pPr>
      <a:lvl6pPr marL="457018" algn="l" rtl="0" fontAlgn="base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微软雅黑" pitchFamily="34" charset="-122"/>
        </a:defRPr>
      </a:lvl6pPr>
      <a:lvl7pPr marL="914035" algn="l" rtl="0" fontAlgn="base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微软雅黑" pitchFamily="34" charset="-122"/>
        </a:defRPr>
      </a:lvl7pPr>
      <a:lvl8pPr marL="1371052" algn="l" rtl="0" fontAlgn="base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微软雅黑" pitchFamily="34" charset="-122"/>
        </a:defRPr>
      </a:lvl8pPr>
      <a:lvl9pPr marL="1828070" algn="l" rtl="0" fontAlgn="base">
        <a:spcBef>
          <a:spcPct val="0"/>
        </a:spcBef>
        <a:spcAft>
          <a:spcPct val="0"/>
        </a:spcAft>
        <a:defRPr sz="3200" b="1">
          <a:solidFill>
            <a:srgbClr val="00549A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微软雅黑" pitchFamily="34" charset="-122"/>
        </a:defRPr>
      </a:lvl9pPr>
    </p:titleStyle>
    <p:bodyStyle>
      <a:lvl1pPr marL="342764" indent="-342764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654" indent="-285636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2544" indent="-228509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599562" indent="-228509" algn="l" rtl="0" eaLnBrk="0" fontAlgn="base" hangingPunct="0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4pPr>
      <a:lvl5pPr marL="2056580" indent="-228509" algn="l" rtl="0" eaLnBrk="0" fontAlgn="base" hangingPunct="0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5pPr>
      <a:lvl6pPr marL="2513598" indent="-228509" algn="l" rtl="0" fontAlgn="base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6pPr>
      <a:lvl7pPr marL="2970615" indent="-228509" algn="l" rtl="0" fontAlgn="base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7pPr>
      <a:lvl8pPr marL="3427632" indent="-228509" algn="l" rtl="0" fontAlgn="base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8pPr>
      <a:lvl9pPr marL="3884650" indent="-228509" algn="l" rtl="0" fontAlgn="base">
        <a:spcBef>
          <a:spcPct val="20000"/>
        </a:spcBef>
        <a:spcAft>
          <a:spcPct val="0"/>
        </a:spcAft>
        <a:buClr>
          <a:srgbClr val="E1B40C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9pPr>
    </p:bodyStyle>
    <p:otherStyle>
      <a:defPPr>
        <a:defRPr lang="zh-CN"/>
      </a:defPPr>
      <a:lvl1pPr marL="0" algn="l" defTabSz="914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70" algn="l" defTabSz="914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8" algn="l" defTabSz="914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6" algn="l" defTabSz="914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4" algn="l" defTabSz="914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41" algn="l" defTabSz="914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 userDrawn="1"/>
        </p:nvGrpSpPr>
        <p:grpSpPr>
          <a:xfrm>
            <a:off x="453872" y="-222553"/>
            <a:ext cx="8232928" cy="169334"/>
            <a:chOff x="453872" y="-222553"/>
            <a:chExt cx="8232928" cy="18626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3196165" y="-205619"/>
              <a:ext cx="690488" cy="169334"/>
              <a:chOff x="2818189" y="-243417"/>
              <a:chExt cx="690488" cy="243417"/>
            </a:xfrm>
          </p:grpSpPr>
          <p:grpSp>
            <p:nvGrpSpPr>
              <p:cNvPr id="14" name="Group 13"/>
              <p:cNvGrpSpPr/>
              <p:nvPr userDrawn="1"/>
            </p:nvGrpSpPr>
            <p:grpSpPr>
              <a:xfrm rot="5400000">
                <a:off x="2867502" y="-292730"/>
                <a:ext cx="243417" cy="342044"/>
                <a:chOff x="-91018" y="1216025"/>
                <a:chExt cx="243417" cy="342044"/>
              </a:xfrm>
            </p:grpSpPr>
            <p:cxnSp>
              <p:nvCxnSpPr>
                <p:cNvPr id="16" name="Straight Connector 15"/>
                <p:cNvCxnSpPr/>
                <p:nvPr userDrawn="1"/>
              </p:nvCxnSpPr>
              <p:spPr>
                <a:xfrm flipH="1">
                  <a:off x="-91018" y="1558069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-91018" y="1216025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 userDrawn="1"/>
            </p:nvCxnSpPr>
            <p:spPr>
              <a:xfrm rot="5400000" flipH="1">
                <a:off x="3386968" y="-121708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 userDrawn="1"/>
          </p:nvCxnSpPr>
          <p:spPr>
            <a:xfrm rot="5400000" flipH="1">
              <a:off x="369205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 flipH="1">
              <a:off x="8602133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 userDrawn="1"/>
        </p:nvGrpSpPr>
        <p:grpSpPr>
          <a:xfrm>
            <a:off x="-1081337" y="-53219"/>
            <a:ext cx="646288" cy="646288"/>
            <a:chOff x="-1138755" y="0"/>
            <a:chExt cx="646288" cy="646288"/>
          </a:xfrm>
          <a:solidFill>
            <a:srgbClr val="24215F"/>
          </a:solidFill>
        </p:grpSpPr>
        <p:sp>
          <p:nvSpPr>
            <p:cNvPr id="43" name="Rectangle 42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-1138755" y="0"/>
              <a:ext cx="40708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  <a:ea typeface="+mn-ea"/>
                </a:rPr>
                <a:t>R: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36</a:t>
              </a:r>
              <a:endParaRPr lang="en-US" sz="800" dirty="0" smtClean="0">
                <a:solidFill>
                  <a:prstClr val="white"/>
                </a:solidFill>
                <a:latin typeface="Calibri"/>
                <a:ea typeface="+mn-ea"/>
              </a:endParaRP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  <a:ea typeface="+mn-ea"/>
                </a:rPr>
                <a:t>G: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33</a:t>
              </a:r>
              <a:endParaRPr lang="en-US" sz="800" dirty="0" smtClean="0">
                <a:solidFill>
                  <a:prstClr val="white"/>
                </a:solidFill>
                <a:latin typeface="Calibri"/>
                <a:ea typeface="+mn-ea"/>
              </a:endParaRP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  <a:ea typeface="+mn-ea"/>
                </a:rPr>
                <a:t>B: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9</a:t>
              </a:r>
              <a:r>
                <a:rPr lang="en-US" sz="800" dirty="0" smtClean="0">
                  <a:solidFill>
                    <a:prstClr val="white"/>
                  </a:solidFill>
                  <a:latin typeface="Calibri"/>
                  <a:ea typeface="+mn-ea"/>
                </a:rPr>
                <a:t>5</a:t>
              </a:r>
              <a:endParaRPr lang="en-US" sz="800" dirty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1081337" y="659218"/>
            <a:ext cx="646288" cy="646288"/>
            <a:chOff x="-1138755" y="0"/>
            <a:chExt cx="646288" cy="646288"/>
          </a:xfrm>
        </p:grpSpPr>
        <p:sp>
          <p:nvSpPr>
            <p:cNvPr id="46" name="Rectangle 45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1771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  <a:ea typeface="+mn-ea"/>
                </a:rPr>
                <a:t>R: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23</a:t>
              </a:r>
              <a:endParaRPr lang="en-US" sz="800" dirty="0" smtClean="0">
                <a:solidFill>
                  <a:prstClr val="white"/>
                </a:solidFill>
                <a:latin typeface="Calibri"/>
                <a:ea typeface="+mn-ea"/>
              </a:endParaRP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  <a:ea typeface="+mn-ea"/>
                </a:rPr>
                <a:t>G:1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36</a:t>
              </a:r>
              <a:endParaRPr lang="en-US" sz="800" dirty="0" smtClean="0">
                <a:solidFill>
                  <a:prstClr val="white"/>
                </a:solidFill>
                <a:latin typeface="Calibri"/>
                <a:ea typeface="+mn-ea"/>
              </a:endParaRP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  <a:ea typeface="+mn-ea"/>
                </a:rPr>
                <a:t>B: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238</a:t>
              </a:r>
              <a:endParaRPr lang="en-US" sz="800" dirty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-1081337" y="1371655"/>
            <a:ext cx="646288" cy="646288"/>
            <a:chOff x="-1138755" y="0"/>
            <a:chExt cx="646288" cy="646288"/>
          </a:xfrm>
        </p:grpSpPr>
        <p:sp>
          <p:nvSpPr>
            <p:cNvPr id="49" name="Rectangle 48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5C1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prstClr val="white"/>
                </a:solidFill>
              </a:endParaRPr>
            </a:p>
          </p:txBody>
        </p:sp>
        <p:sp>
          <p:nvSpPr>
            <p:cNvPr id="50" name="TextBox 49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black"/>
                  </a:solidFill>
                  <a:latin typeface="Calibri"/>
                  <a:ea typeface="+mn-ea"/>
                </a:rPr>
                <a:t>R: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Calibri"/>
                  <a:ea typeface="宋体"/>
                </a:rPr>
                <a:t>35</a:t>
              </a:r>
              <a:endParaRPr lang="en-US" sz="800" dirty="0" smtClean="0">
                <a:solidFill>
                  <a:prstClr val="black"/>
                </a:solidFill>
                <a:latin typeface="Calibri"/>
                <a:ea typeface="+mn-ea"/>
              </a:endParaRP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black"/>
                  </a:solidFill>
                  <a:latin typeface="Calibri"/>
                  <a:ea typeface="+mn-ea"/>
                </a:rPr>
                <a:t>G:2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Calibri"/>
                  <a:ea typeface="宋体"/>
                </a:rPr>
                <a:t>04</a:t>
              </a:r>
              <a:endParaRPr lang="en-US" sz="800" dirty="0" smtClean="0">
                <a:solidFill>
                  <a:prstClr val="black"/>
                </a:solidFill>
                <a:latin typeface="Calibri"/>
                <a:ea typeface="+mn-ea"/>
              </a:endParaRP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black"/>
                  </a:solidFill>
                  <a:latin typeface="Calibri"/>
                  <a:ea typeface="+mn-ea"/>
                </a:rPr>
                <a:t>B:2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Calibri"/>
                  <a:ea typeface="宋体"/>
                </a:rPr>
                <a:t>52</a:t>
              </a:r>
              <a:endParaRPr lang="en-US" sz="800" dirty="0">
                <a:solidFill>
                  <a:prstClr val="black"/>
                </a:solidFill>
                <a:latin typeface="Calibri"/>
                <a:ea typeface="+mn-ea"/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-1081337" y="2084092"/>
            <a:ext cx="646288" cy="646288"/>
            <a:chOff x="-1138755" y="0"/>
            <a:chExt cx="646288" cy="646288"/>
          </a:xfrm>
        </p:grpSpPr>
        <p:sp>
          <p:nvSpPr>
            <p:cNvPr id="52" name="Rectangle 51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prstClr val="white"/>
                </a:solidFill>
              </a:endParaRPr>
            </a:p>
          </p:txBody>
        </p:sp>
        <p:sp>
          <p:nvSpPr>
            <p:cNvPr id="53" name="TextBox 52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  <a:ea typeface="+mn-ea"/>
                </a:rPr>
                <a:t>R: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33</a:t>
              </a:r>
              <a:endParaRPr lang="en-US" sz="800" dirty="0" smtClean="0">
                <a:solidFill>
                  <a:prstClr val="white"/>
                </a:solidFill>
                <a:latin typeface="Calibri"/>
                <a:ea typeface="+mn-ea"/>
              </a:endParaRP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  <a:ea typeface="+mn-ea"/>
                </a:rPr>
                <a:t>G: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200</a:t>
              </a:r>
              <a:endParaRPr lang="en-US" sz="800" dirty="0" smtClean="0">
                <a:solidFill>
                  <a:prstClr val="white"/>
                </a:solidFill>
                <a:latin typeface="Calibri"/>
                <a:ea typeface="+mn-ea"/>
              </a:endParaRP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  <a:ea typeface="+mn-ea"/>
                </a:rPr>
                <a:t>B: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200</a:t>
              </a:r>
              <a:endParaRPr lang="en-US" sz="800" dirty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59" name="TextBox 58"/>
          <p:cNvSpPr txBox="1"/>
          <p:nvPr userDrawn="1"/>
        </p:nvSpPr>
        <p:spPr>
          <a:xfrm>
            <a:off x="-1095448" y="3710098"/>
            <a:ext cx="646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00" dirty="0" smtClean="0">
                <a:solidFill>
                  <a:prstClr val="white"/>
                </a:solidFill>
                <a:latin typeface="Calibri"/>
                <a:ea typeface="宋体"/>
              </a:rPr>
              <a:t>中文字体：</a:t>
            </a:r>
            <a:endParaRPr lang="en-US" altLang="zh-CN" sz="700" dirty="0" smtClean="0">
              <a:solidFill>
                <a:srgbClr val="1EA19F"/>
              </a:solidFill>
              <a:latin typeface="Calibri"/>
              <a:ea typeface="宋体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FFFFFF"/>
                </a:solidFill>
                <a:latin typeface="Heiti SC Medium"/>
                <a:ea typeface="Heiti SC Medium"/>
                <a:cs typeface="Heiti SC Medium"/>
              </a:rPr>
              <a:t>黑体</a:t>
            </a:r>
            <a:endParaRPr lang="en-US" altLang="zh-CN" sz="1400" dirty="0" smtClean="0">
              <a:solidFill>
                <a:srgbClr val="FFFFFF"/>
              </a:solidFill>
              <a:latin typeface="Heiti SC Medium"/>
              <a:ea typeface="Heiti SC Medium"/>
              <a:cs typeface="Heiti SC Medium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1081337" y="2796527"/>
            <a:ext cx="646288" cy="646288"/>
            <a:chOff x="-1138755" y="0"/>
            <a:chExt cx="646288" cy="646288"/>
          </a:xfrm>
        </p:grpSpPr>
        <p:sp>
          <p:nvSpPr>
            <p:cNvPr id="61" name="Rectangle 60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9F55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prstClr val="white"/>
                </a:solidFill>
              </a:endParaRPr>
            </a:p>
          </p:txBody>
        </p:sp>
        <p:sp>
          <p:nvSpPr>
            <p:cNvPr id="62" name="TextBox 61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  <a:ea typeface="+mn-ea"/>
                </a:rPr>
                <a:t>R:</a:t>
              </a:r>
              <a:r>
                <a:rPr lang="zh-CN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1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76</a:t>
              </a:r>
              <a:endParaRPr lang="en-US" sz="800" dirty="0" smtClean="0">
                <a:solidFill>
                  <a:prstClr val="white"/>
                </a:solidFill>
                <a:latin typeface="Calibri"/>
                <a:ea typeface="+mn-ea"/>
              </a:endParaRP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  <a:ea typeface="+mn-ea"/>
                </a:rPr>
                <a:t>G:</a:t>
              </a:r>
              <a:r>
                <a:rPr lang="zh-CN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1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15</a:t>
              </a:r>
              <a:endParaRPr lang="en-US" sz="800" dirty="0" smtClean="0">
                <a:solidFill>
                  <a:prstClr val="white"/>
                </a:solidFill>
                <a:latin typeface="Calibri"/>
                <a:ea typeface="+mn-ea"/>
              </a:endParaRP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  <a:ea typeface="+mn-ea"/>
                </a:rPr>
                <a:t>B:</a:t>
              </a:r>
              <a:r>
                <a:rPr lang="zh-CN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2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52</a:t>
              </a:r>
              <a:endParaRPr lang="en-US" sz="800" dirty="0">
                <a:solidFill>
                  <a:prstClr val="white"/>
                </a:solidFill>
                <a:latin typeface="Calibri"/>
                <a:ea typeface="+mn-ea"/>
              </a:endParaRPr>
            </a:p>
          </p:txBody>
        </p:sp>
      </p:grpSp>
      <p:sp>
        <p:nvSpPr>
          <p:cNvPr id="63" name="Rectangle 62"/>
          <p:cNvSpPr/>
          <p:nvPr userDrawn="1"/>
        </p:nvSpPr>
        <p:spPr>
          <a:xfrm>
            <a:off x="-1095448" y="4158940"/>
            <a:ext cx="77089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00" dirty="0" smtClean="0">
                <a:solidFill>
                  <a:prstClr val="white"/>
                </a:solidFill>
                <a:latin typeface="Calibri"/>
                <a:ea typeface="宋体"/>
              </a:rPr>
              <a:t>英文字体：</a:t>
            </a:r>
            <a:endParaRPr lang="en-US" altLang="zh-CN" sz="700" b="1" dirty="0" smtClean="0">
              <a:solidFill>
                <a:srgbClr val="FFFFFF"/>
              </a:solidFill>
              <a:latin typeface="Arial"/>
              <a:ea typeface="宋体"/>
              <a:cs typeface="Arial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>
                <a:solidFill>
                  <a:srgbClr val="FFFFFF"/>
                </a:solidFill>
                <a:latin typeface="Arial"/>
                <a:ea typeface="宋体"/>
                <a:cs typeface="Arial"/>
              </a:rPr>
              <a:t>Arial</a:t>
            </a:r>
          </a:p>
        </p:txBody>
      </p:sp>
      <p:grpSp>
        <p:nvGrpSpPr>
          <p:cNvPr id="76" name="Group 75"/>
          <p:cNvGrpSpPr/>
          <p:nvPr userDrawn="1"/>
        </p:nvGrpSpPr>
        <p:grpSpPr>
          <a:xfrm>
            <a:off x="-201085" y="208515"/>
            <a:ext cx="136829" cy="4388332"/>
            <a:chOff x="-279703" y="208515"/>
            <a:chExt cx="243417" cy="4388332"/>
          </a:xfrm>
        </p:grpSpPr>
        <p:cxnSp>
          <p:nvCxnSpPr>
            <p:cNvPr id="77" name="Straight Connector 7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82" name="Straight Connector 81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80" name="Straight Connector 79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 userDrawn="1"/>
        </p:nvGrpSpPr>
        <p:grpSpPr>
          <a:xfrm>
            <a:off x="9196915" y="208515"/>
            <a:ext cx="136829" cy="4388332"/>
            <a:chOff x="-279703" y="208515"/>
            <a:chExt cx="243417" cy="4388332"/>
          </a:xfrm>
        </p:grpSpPr>
        <p:cxnSp>
          <p:nvCxnSpPr>
            <p:cNvPr id="97" name="Straight Connector 9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3872" y="222365"/>
            <a:ext cx="8396441" cy="52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Click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  <a:endParaRPr lang="en-US" dirty="0"/>
          </a:p>
        </p:txBody>
      </p:sp>
      <p:sp>
        <p:nvSpPr>
          <p:cNvPr id="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3872" y="1082837"/>
            <a:ext cx="8396441" cy="366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Click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 err="1"/>
              <a:t>Second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 err="1"/>
              <a:t>Third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66" name="Text Box 5"/>
          <p:cNvSpPr txBox="1">
            <a:spLocks noChangeArrowheads="1"/>
          </p:cNvSpPr>
          <p:nvPr userDrawn="1"/>
        </p:nvSpPr>
        <p:spPr bwMode="auto">
          <a:xfrm>
            <a:off x="453872" y="4926457"/>
            <a:ext cx="23018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defTabSz="457200" fontAlgn="auto">
              <a:spcBef>
                <a:spcPct val="50000"/>
              </a:spcBef>
              <a:spcAft>
                <a:spcPts val="0"/>
              </a:spcAft>
              <a:defRPr/>
            </a:pPr>
            <a:fld id="{046AD7C7-DE3F-5E43-A3A8-CA80750AE375}" type="slidenum">
              <a:rPr kumimoji="0" lang="en-US" altLang="zh-CN" sz="800" smtClean="0">
                <a:solidFill>
                  <a:srgbClr val="1A154C"/>
                </a:solidFill>
                <a:latin typeface="Arial"/>
                <a:cs typeface="Arial"/>
              </a:rPr>
              <a:pPr defTabSz="457200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 sz="800" dirty="0" smtClean="0">
              <a:solidFill>
                <a:srgbClr val="1A154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88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  <p:sldLayoutId id="2147484276" r:id="rId12"/>
    <p:sldLayoutId id="2147484277" r:id="rId13"/>
    <p:sldLayoutId id="2147484278" r:id="rId14"/>
    <p:sldLayoutId id="2147484294" r:id="rId1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1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 userDrawn="1"/>
        </p:nvGrpSpPr>
        <p:grpSpPr>
          <a:xfrm>
            <a:off x="453872" y="-222553"/>
            <a:ext cx="8232928" cy="169334"/>
            <a:chOff x="453872" y="-222553"/>
            <a:chExt cx="8232928" cy="18626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3196165" y="-205619"/>
              <a:ext cx="690488" cy="169334"/>
              <a:chOff x="2818189" y="-243417"/>
              <a:chExt cx="690488" cy="243417"/>
            </a:xfrm>
          </p:grpSpPr>
          <p:grpSp>
            <p:nvGrpSpPr>
              <p:cNvPr id="14" name="Group 13"/>
              <p:cNvGrpSpPr/>
              <p:nvPr userDrawn="1"/>
            </p:nvGrpSpPr>
            <p:grpSpPr>
              <a:xfrm rot="5400000">
                <a:off x="2867502" y="-292730"/>
                <a:ext cx="243417" cy="342044"/>
                <a:chOff x="-91018" y="1216025"/>
                <a:chExt cx="243417" cy="342044"/>
              </a:xfrm>
            </p:grpSpPr>
            <p:cxnSp>
              <p:nvCxnSpPr>
                <p:cNvPr id="16" name="Straight Connector 15"/>
                <p:cNvCxnSpPr/>
                <p:nvPr userDrawn="1"/>
              </p:nvCxnSpPr>
              <p:spPr>
                <a:xfrm flipH="1">
                  <a:off x="-91018" y="1558069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-91018" y="1216025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 userDrawn="1"/>
            </p:nvCxnSpPr>
            <p:spPr>
              <a:xfrm rot="5400000" flipH="1">
                <a:off x="3386968" y="-121708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 userDrawn="1"/>
          </p:nvCxnSpPr>
          <p:spPr>
            <a:xfrm rot="5400000" flipH="1">
              <a:off x="369205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 flipH="1">
              <a:off x="8602133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 userDrawn="1"/>
        </p:nvGrpSpPr>
        <p:grpSpPr>
          <a:xfrm>
            <a:off x="-1081337" y="-53219"/>
            <a:ext cx="646288" cy="646288"/>
            <a:chOff x="-1138755" y="0"/>
            <a:chExt cx="646288" cy="646288"/>
          </a:xfrm>
          <a:solidFill>
            <a:srgbClr val="24215F"/>
          </a:solidFill>
        </p:grpSpPr>
        <p:sp>
          <p:nvSpPr>
            <p:cNvPr id="43" name="Rectangle 42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prstClr val="white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-1138755" y="0"/>
              <a:ext cx="40708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</a:rPr>
                <a:t>R: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36</a:t>
              </a:r>
              <a:endParaRPr lang="en-US" sz="800" dirty="0" smtClean="0">
                <a:solidFill>
                  <a:prstClr val="white"/>
                </a:solidFill>
                <a:latin typeface="Calibri"/>
              </a:endParaRP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</a:rPr>
                <a:t>G: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33</a:t>
              </a:r>
              <a:endParaRPr lang="en-US" sz="800" dirty="0" smtClean="0">
                <a:solidFill>
                  <a:prstClr val="white"/>
                </a:solidFill>
                <a:latin typeface="Calibri"/>
              </a:endParaRP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</a:rPr>
                <a:t>B: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9</a:t>
              </a:r>
              <a:r>
                <a:rPr lang="en-US" sz="800" dirty="0" smtClean="0">
                  <a:solidFill>
                    <a:prstClr val="white"/>
                  </a:solidFill>
                  <a:latin typeface="Calibri"/>
                </a:rPr>
                <a:t>5</a:t>
              </a:r>
              <a:endParaRPr lang="en-US" sz="8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1081337" y="659218"/>
            <a:ext cx="646288" cy="646288"/>
            <a:chOff x="-1138755" y="0"/>
            <a:chExt cx="646288" cy="646288"/>
          </a:xfrm>
        </p:grpSpPr>
        <p:sp>
          <p:nvSpPr>
            <p:cNvPr id="46" name="Rectangle 45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1771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prstClr val="white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</a:rPr>
                <a:t>R: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23</a:t>
              </a:r>
              <a:endParaRPr lang="en-US" sz="800" dirty="0" smtClean="0">
                <a:solidFill>
                  <a:prstClr val="white"/>
                </a:solidFill>
                <a:latin typeface="Calibri"/>
              </a:endParaRP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</a:rPr>
                <a:t>G:1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36</a:t>
              </a:r>
              <a:endParaRPr lang="en-US" sz="800" dirty="0" smtClean="0">
                <a:solidFill>
                  <a:prstClr val="white"/>
                </a:solidFill>
                <a:latin typeface="Calibri"/>
              </a:endParaRP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</a:rPr>
                <a:t>B: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238</a:t>
              </a:r>
              <a:endParaRPr lang="en-US" sz="8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-1081337" y="1371655"/>
            <a:ext cx="646288" cy="646288"/>
            <a:chOff x="-1138755" y="0"/>
            <a:chExt cx="646288" cy="646288"/>
          </a:xfrm>
        </p:grpSpPr>
        <p:sp>
          <p:nvSpPr>
            <p:cNvPr id="49" name="Rectangle 48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5C1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prstClr val="white"/>
                </a:solidFill>
              </a:endParaRPr>
            </a:p>
          </p:txBody>
        </p:sp>
        <p:sp>
          <p:nvSpPr>
            <p:cNvPr id="50" name="TextBox 49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black"/>
                  </a:solidFill>
                  <a:latin typeface="Calibri"/>
                </a:rPr>
                <a:t>R: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Calibri"/>
                  <a:ea typeface="宋体"/>
                </a:rPr>
                <a:t>35</a:t>
              </a:r>
              <a:endParaRPr lang="en-US" sz="800" dirty="0" smtClean="0">
                <a:solidFill>
                  <a:prstClr val="black"/>
                </a:solidFill>
                <a:latin typeface="Calibri"/>
              </a:endParaRP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black"/>
                  </a:solidFill>
                  <a:latin typeface="Calibri"/>
                </a:rPr>
                <a:t>G:2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Calibri"/>
                  <a:ea typeface="宋体"/>
                </a:rPr>
                <a:t>04</a:t>
              </a:r>
              <a:endParaRPr lang="en-US" sz="800" dirty="0" smtClean="0">
                <a:solidFill>
                  <a:prstClr val="black"/>
                </a:solidFill>
                <a:latin typeface="Calibri"/>
              </a:endParaRP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black"/>
                  </a:solidFill>
                  <a:latin typeface="Calibri"/>
                </a:rPr>
                <a:t>B:2</a:t>
              </a:r>
              <a:r>
                <a:rPr lang="en-US" altLang="zh-CN" sz="800" dirty="0" smtClean="0">
                  <a:solidFill>
                    <a:prstClr val="black"/>
                  </a:solidFill>
                  <a:latin typeface="Calibri"/>
                  <a:ea typeface="宋体"/>
                </a:rPr>
                <a:t>52</a:t>
              </a:r>
              <a:endParaRPr lang="en-US" sz="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-1081337" y="2084092"/>
            <a:ext cx="646288" cy="646288"/>
            <a:chOff x="-1138755" y="0"/>
            <a:chExt cx="646288" cy="646288"/>
          </a:xfrm>
        </p:grpSpPr>
        <p:sp>
          <p:nvSpPr>
            <p:cNvPr id="52" name="Rectangle 51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prstClr val="white"/>
                </a:solidFill>
              </a:endParaRPr>
            </a:p>
          </p:txBody>
        </p:sp>
        <p:sp>
          <p:nvSpPr>
            <p:cNvPr id="53" name="TextBox 52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</a:rPr>
                <a:t>R: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33</a:t>
              </a:r>
              <a:endParaRPr lang="en-US" sz="800" dirty="0" smtClean="0">
                <a:solidFill>
                  <a:prstClr val="white"/>
                </a:solidFill>
                <a:latin typeface="Calibri"/>
              </a:endParaRP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</a:rPr>
                <a:t>G: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200</a:t>
              </a:r>
              <a:endParaRPr lang="en-US" sz="800" dirty="0" smtClean="0">
                <a:solidFill>
                  <a:prstClr val="white"/>
                </a:solidFill>
                <a:latin typeface="Calibri"/>
              </a:endParaRP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</a:rPr>
                <a:t>B: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200</a:t>
              </a:r>
              <a:endParaRPr lang="en-US" sz="8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59" name="TextBox 58"/>
          <p:cNvSpPr txBox="1"/>
          <p:nvPr userDrawn="1"/>
        </p:nvSpPr>
        <p:spPr>
          <a:xfrm>
            <a:off x="-1095448" y="3710098"/>
            <a:ext cx="646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00" dirty="0" smtClean="0">
                <a:solidFill>
                  <a:prstClr val="white"/>
                </a:solidFill>
                <a:latin typeface="Calibri"/>
                <a:ea typeface="宋体"/>
              </a:rPr>
              <a:t>中文字体：</a:t>
            </a:r>
            <a:endParaRPr lang="en-US" altLang="zh-CN" sz="700" dirty="0" smtClean="0">
              <a:solidFill>
                <a:srgbClr val="1EA19F"/>
              </a:solidFill>
              <a:latin typeface="Calibri"/>
              <a:ea typeface="宋体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rgbClr val="FFFFFF"/>
                </a:solidFill>
                <a:latin typeface="Heiti SC Medium"/>
                <a:ea typeface="Heiti SC Medium"/>
                <a:cs typeface="Heiti SC Medium"/>
              </a:rPr>
              <a:t>黑体</a:t>
            </a:r>
            <a:endParaRPr lang="en-US" altLang="zh-CN" sz="1400" dirty="0" smtClean="0">
              <a:solidFill>
                <a:srgbClr val="FFFFFF"/>
              </a:solidFill>
              <a:latin typeface="Heiti SC Medium"/>
              <a:ea typeface="Heiti SC Medium"/>
              <a:cs typeface="Heiti SC Medium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1081337" y="2796527"/>
            <a:ext cx="646288" cy="646288"/>
            <a:chOff x="-1138755" y="0"/>
            <a:chExt cx="646288" cy="646288"/>
          </a:xfrm>
        </p:grpSpPr>
        <p:sp>
          <p:nvSpPr>
            <p:cNvPr id="61" name="Rectangle 60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9F55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800">
                <a:solidFill>
                  <a:prstClr val="white"/>
                </a:solidFill>
              </a:endParaRPr>
            </a:p>
          </p:txBody>
        </p:sp>
        <p:sp>
          <p:nvSpPr>
            <p:cNvPr id="62" name="TextBox 61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</a:rPr>
                <a:t>R:</a:t>
              </a:r>
              <a:r>
                <a:rPr lang="zh-CN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1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76</a:t>
              </a:r>
              <a:endParaRPr lang="en-US" sz="800" dirty="0" smtClean="0">
                <a:solidFill>
                  <a:prstClr val="white"/>
                </a:solidFill>
                <a:latin typeface="Calibri"/>
              </a:endParaRP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</a:rPr>
                <a:t>G:</a:t>
              </a:r>
              <a:r>
                <a:rPr lang="zh-CN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1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15</a:t>
              </a:r>
              <a:endParaRPr lang="en-US" sz="800" dirty="0" smtClean="0">
                <a:solidFill>
                  <a:prstClr val="white"/>
                </a:solidFill>
                <a:latin typeface="Calibri"/>
              </a:endParaRP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 smtClean="0">
                  <a:solidFill>
                    <a:prstClr val="white"/>
                  </a:solidFill>
                  <a:latin typeface="Calibri"/>
                </a:rPr>
                <a:t>B:</a:t>
              </a:r>
              <a:r>
                <a:rPr lang="zh-CN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2</a:t>
              </a:r>
              <a:r>
                <a:rPr lang="en-US" altLang="zh-CN" sz="800" dirty="0" smtClean="0">
                  <a:solidFill>
                    <a:prstClr val="white"/>
                  </a:solidFill>
                  <a:latin typeface="Calibri"/>
                  <a:ea typeface="宋体"/>
                </a:rPr>
                <a:t>52</a:t>
              </a:r>
              <a:endParaRPr lang="en-US" sz="800" dirty="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63" name="Rectangle 62"/>
          <p:cNvSpPr/>
          <p:nvPr userDrawn="1"/>
        </p:nvSpPr>
        <p:spPr>
          <a:xfrm>
            <a:off x="-1095448" y="4158940"/>
            <a:ext cx="77089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00" dirty="0" smtClean="0">
                <a:solidFill>
                  <a:prstClr val="white"/>
                </a:solidFill>
                <a:latin typeface="Calibri"/>
                <a:ea typeface="宋体"/>
              </a:rPr>
              <a:t>英文字体：</a:t>
            </a:r>
            <a:endParaRPr lang="en-US" altLang="zh-CN" sz="700" b="1" dirty="0" smtClean="0">
              <a:solidFill>
                <a:srgbClr val="FFFFFF"/>
              </a:solidFill>
              <a:latin typeface="Arial"/>
              <a:ea typeface="宋体"/>
              <a:cs typeface="Arial"/>
            </a:endParaRPr>
          </a:p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 smtClean="0">
                <a:solidFill>
                  <a:srgbClr val="FFFFFF"/>
                </a:solidFill>
                <a:latin typeface="Arial"/>
                <a:ea typeface="宋体"/>
                <a:cs typeface="Arial"/>
              </a:rPr>
              <a:t>Arial</a:t>
            </a:r>
          </a:p>
        </p:txBody>
      </p:sp>
      <p:grpSp>
        <p:nvGrpSpPr>
          <p:cNvPr id="76" name="Group 75"/>
          <p:cNvGrpSpPr/>
          <p:nvPr userDrawn="1"/>
        </p:nvGrpSpPr>
        <p:grpSpPr>
          <a:xfrm>
            <a:off x="-201085" y="208515"/>
            <a:ext cx="136829" cy="4388332"/>
            <a:chOff x="-279703" y="208515"/>
            <a:chExt cx="243417" cy="4388332"/>
          </a:xfrm>
        </p:grpSpPr>
        <p:cxnSp>
          <p:nvCxnSpPr>
            <p:cNvPr id="77" name="Straight Connector 7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82" name="Straight Connector 81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80" name="Straight Connector 79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 userDrawn="1"/>
        </p:nvGrpSpPr>
        <p:grpSpPr>
          <a:xfrm>
            <a:off x="9196915" y="208515"/>
            <a:ext cx="136829" cy="4388332"/>
            <a:chOff x="-279703" y="208515"/>
            <a:chExt cx="243417" cy="4388332"/>
          </a:xfrm>
        </p:grpSpPr>
        <p:cxnSp>
          <p:nvCxnSpPr>
            <p:cNvPr id="97" name="Straight Connector 9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3872" y="222365"/>
            <a:ext cx="8396441" cy="525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Click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edit</a:t>
            </a:r>
            <a:r>
              <a:rPr lang="it-IT" dirty="0"/>
              <a:t> Master </a:t>
            </a:r>
            <a:r>
              <a:rPr lang="it-IT" dirty="0" err="1"/>
              <a:t>title</a:t>
            </a:r>
            <a:r>
              <a:rPr lang="it-IT" dirty="0"/>
              <a:t> style</a:t>
            </a:r>
            <a:endParaRPr lang="en-US" dirty="0"/>
          </a:p>
        </p:txBody>
      </p:sp>
      <p:sp>
        <p:nvSpPr>
          <p:cNvPr id="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3872" y="1082837"/>
            <a:ext cx="8396441" cy="366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Click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edit</a:t>
            </a:r>
            <a:r>
              <a:rPr lang="it-IT" dirty="0"/>
              <a:t> Master text </a:t>
            </a:r>
            <a:r>
              <a:rPr lang="it-IT" dirty="0" err="1"/>
              <a:t>styles</a:t>
            </a:r>
            <a:endParaRPr lang="it-IT" dirty="0"/>
          </a:p>
          <a:p>
            <a:pPr lvl="1"/>
            <a:r>
              <a:rPr lang="it-IT" dirty="0" err="1"/>
              <a:t>Second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 err="1"/>
              <a:t>Third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en-US" dirty="0"/>
          </a:p>
        </p:txBody>
      </p:sp>
      <p:sp>
        <p:nvSpPr>
          <p:cNvPr id="66" name="Text Box 5"/>
          <p:cNvSpPr txBox="1">
            <a:spLocks noChangeArrowheads="1"/>
          </p:cNvSpPr>
          <p:nvPr userDrawn="1"/>
        </p:nvSpPr>
        <p:spPr bwMode="auto">
          <a:xfrm>
            <a:off x="453872" y="4926457"/>
            <a:ext cx="23018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defTabSz="457200" fontAlgn="auto">
              <a:spcBef>
                <a:spcPct val="50000"/>
              </a:spcBef>
              <a:spcAft>
                <a:spcPts val="0"/>
              </a:spcAft>
              <a:defRPr/>
            </a:pPr>
            <a:fld id="{046AD7C7-DE3F-5E43-A3A8-CA80750AE375}" type="slidenum">
              <a:rPr kumimoji="0" lang="en-US" altLang="zh-CN" sz="800" smtClean="0">
                <a:solidFill>
                  <a:srgbClr val="1A154C"/>
                </a:solidFill>
                <a:latin typeface="Arial"/>
                <a:cs typeface="Arial"/>
              </a:rPr>
              <a:pPr defTabSz="457200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zh-CN" sz="800" dirty="0" smtClean="0">
              <a:solidFill>
                <a:srgbClr val="1A154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947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0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  <p:sldLayoutId id="2147484288" r:id="rId9"/>
    <p:sldLayoutId id="2147484289" r:id="rId10"/>
    <p:sldLayoutId id="2147484290" r:id="rId11"/>
    <p:sldLayoutId id="2147484291" r:id="rId12"/>
    <p:sldLayoutId id="2147484292" r:id="rId13"/>
    <p:sldLayoutId id="2147484293" r:id="rId1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1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7.gif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slideLayout" Target="../slideLayouts/slideLayout25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5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Layout" Target="../slideLayouts/slideLayout25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slideLayout" Target="../slideLayouts/slideLayout25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slideLayout" Target="../slideLayouts/slideLayout25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tags" Target="../tags/tag48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tags" Target="../tags/tag47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29" y="1439560"/>
            <a:ext cx="4457243" cy="3181163"/>
          </a:xfrm>
          <a:prstGeom prst="rect">
            <a:avLst/>
          </a:prstGeom>
        </p:spPr>
      </p:pic>
      <p:pic>
        <p:nvPicPr>
          <p:cNvPr id="5" name="Picture 4" descr="171102_interbrand_kingdee_visual-16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10" y="-12472"/>
            <a:ext cx="9180000" cy="51696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96" y="91566"/>
            <a:ext cx="1885004" cy="1059984"/>
          </a:xfrm>
          <a:prstGeom prst="rect">
            <a:avLst/>
          </a:prstGeom>
        </p:spPr>
      </p:pic>
      <p:sp>
        <p:nvSpPr>
          <p:cNvPr id="8" name="Text Placeholder 4"/>
          <p:cNvSpPr txBox="1">
            <a:spLocks/>
          </p:cNvSpPr>
          <p:nvPr/>
        </p:nvSpPr>
        <p:spPr bwMode="auto">
          <a:xfrm>
            <a:off x="856193" y="2915704"/>
            <a:ext cx="3890734" cy="55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000" b="0" i="0" kern="120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solidFill>
                  <a:prstClr val="white"/>
                </a:solidFill>
              </a:rPr>
              <a:t>BOS</a:t>
            </a:r>
            <a:r>
              <a:rPr lang="zh-CN" altLang="en-US" sz="1400" dirty="0" smtClean="0">
                <a:solidFill>
                  <a:prstClr val="white"/>
                </a:solidFill>
              </a:rPr>
              <a:t>平台部</a:t>
            </a:r>
            <a:endParaRPr lang="en-US" altLang="zh-CN" sz="1400" dirty="0" smtClean="0">
              <a:solidFill>
                <a:prstClr val="white"/>
              </a:solidFill>
            </a:endParaRPr>
          </a:p>
          <a:p>
            <a:r>
              <a:rPr lang="zh-CN" altLang="en-US" sz="1400" dirty="0">
                <a:solidFill>
                  <a:prstClr val="white"/>
                </a:solidFill>
              </a:rPr>
              <a:t>张虎</a:t>
            </a:r>
            <a:endParaRPr lang="en-US" altLang="zh-CN" sz="1400" dirty="0" smtClean="0">
              <a:solidFill>
                <a:prstClr val="white"/>
              </a:solidFill>
            </a:endParaRPr>
          </a:p>
        </p:txBody>
      </p:sp>
      <p:sp>
        <p:nvSpPr>
          <p:cNvPr id="9" name="Rectangle 37"/>
          <p:cNvSpPr/>
          <p:nvPr/>
        </p:nvSpPr>
        <p:spPr bwMode="auto">
          <a:xfrm>
            <a:off x="856193" y="4741878"/>
            <a:ext cx="2875380" cy="30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700" dirty="0">
                <a:solidFill>
                  <a:prstClr val="white">
                    <a:alpha val="50000"/>
                  </a:prst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版权所有</a:t>
            </a:r>
            <a:r>
              <a:rPr lang="en-US" altLang="zh-CN" sz="700" dirty="0">
                <a:solidFill>
                  <a:prstClr val="white">
                    <a:alpha val="50000"/>
                  </a:prst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Helvetica Neue" charset="0"/>
              </a:rPr>
              <a:t>©</a:t>
            </a:r>
            <a:r>
              <a:rPr lang="en-US" altLang="zh-CN" sz="700" dirty="0" smtClean="0">
                <a:solidFill>
                  <a:prstClr val="white">
                    <a:alpha val="50000"/>
                  </a:prst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Helvetica Neue" charset="0"/>
              </a:rPr>
              <a:t>1993-2018 </a:t>
            </a:r>
            <a:r>
              <a:rPr lang="zh-CN" altLang="en-US" sz="700" dirty="0">
                <a:solidFill>
                  <a:prstClr val="white">
                    <a:alpha val="50000"/>
                  </a:prstClr>
                </a:solidFill>
                <a:latin typeface="微软雅黑" pitchFamily="34" charset="-122"/>
                <a:ea typeface="微软雅黑" pitchFamily="34" charset="-122"/>
                <a:cs typeface="微软雅黑"/>
                <a:sym typeface="Microsoft YaHei Bold" charset="0"/>
              </a:rPr>
              <a:t>金蝶国际软件集团有限公司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270055" y="4778118"/>
            <a:ext cx="1622425" cy="250031"/>
          </a:xfrm>
          <a:prstGeom prst="rect">
            <a:avLst/>
          </a:prstGeom>
          <a:noFill/>
          <a:ln>
            <a:noFill/>
          </a:ln>
        </p:spPr>
        <p:txBody>
          <a:bodyPr lIns="55721" tIns="6668" rIns="55721" bIns="6668" anchor="ctr"/>
          <a:lstStyle>
            <a:lvl1pPr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r" defTabSz="457200" fontAlgn="auto">
              <a:lnSpc>
                <a:spcPts val="105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700" dirty="0">
                <a:solidFill>
                  <a:prstClr val="white">
                    <a:alpha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kumimoji="0" lang="zh-CN" altLang="en-US" sz="700" dirty="0">
                <a:solidFill>
                  <a:prstClr val="white">
                    <a:alpha val="50000"/>
                  </a:prstClr>
                </a:solidFill>
                <a:latin typeface="微软雅黑" pitchFamily="34" charset="-122"/>
                <a:ea typeface="微软雅黑" pitchFamily="34" charset="-122"/>
              </a:rPr>
              <a:t> 绝密信息 严禁泄露</a:t>
            </a:r>
          </a:p>
        </p:txBody>
      </p:sp>
      <p:sp>
        <p:nvSpPr>
          <p:cNvPr id="11" name="Oval 1"/>
          <p:cNvSpPr>
            <a:spLocks noChangeAspect="1"/>
          </p:cNvSpPr>
          <p:nvPr/>
        </p:nvSpPr>
        <p:spPr>
          <a:xfrm>
            <a:off x="5013910" y="1975425"/>
            <a:ext cx="360000" cy="360000"/>
          </a:xfrm>
          <a:prstGeom prst="ellipse">
            <a:avLst/>
          </a:prstGeom>
          <a:solidFill>
            <a:srgbClr val="1771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7"/>
          <p:cNvSpPr>
            <a:spLocks noChangeAspect="1"/>
          </p:cNvSpPr>
          <p:nvPr/>
        </p:nvSpPr>
        <p:spPr>
          <a:xfrm>
            <a:off x="7368695" y="3008144"/>
            <a:ext cx="862272" cy="862272"/>
          </a:xfrm>
          <a:prstGeom prst="ellipse">
            <a:avLst/>
          </a:prstGeom>
          <a:solidFill>
            <a:srgbClr val="1771EA">
              <a:alpha val="7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856193" y="1420171"/>
            <a:ext cx="4517717" cy="112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 smtClean="0">
                <a:solidFill>
                  <a:prstClr val="white"/>
                </a:solidFill>
              </a:rPr>
              <a:t>金蝶云</a:t>
            </a:r>
            <a:r>
              <a:rPr lang="zh-CN" altLang="en-US" dirty="0" smtClean="0">
                <a:solidFill>
                  <a:prstClr val="white"/>
                </a:solidFill>
              </a:rPr>
              <a:t>星空</a:t>
            </a:r>
            <a:r>
              <a:rPr lang="en-US" altLang="zh-CN" dirty="0" smtClean="0">
                <a:solidFill>
                  <a:prstClr val="white"/>
                </a:solidFill>
              </a:rPr>
              <a:t>BOS</a:t>
            </a:r>
            <a:r>
              <a:rPr lang="zh-CN" altLang="en-US" smtClean="0">
                <a:solidFill>
                  <a:prstClr val="white"/>
                </a:solidFill>
              </a:rPr>
              <a:t>开发</a:t>
            </a:r>
            <a:r>
              <a:rPr lang="zh-CN" altLang="en-US" dirty="0">
                <a:solidFill>
                  <a:prstClr val="white"/>
                </a:solidFill>
              </a:rPr>
              <a:t/>
            </a:r>
            <a:br>
              <a:rPr lang="zh-CN" altLang="en-US" dirty="0">
                <a:solidFill>
                  <a:prstClr val="white"/>
                </a:solidFill>
              </a:rPr>
            </a:br>
            <a:r>
              <a:rPr lang="en-US" altLang="zh-CN" dirty="0">
                <a:solidFill>
                  <a:prstClr val="white"/>
                </a:solidFill>
              </a:rPr>
              <a:t>--</a:t>
            </a:r>
            <a:r>
              <a:rPr lang="en-US" altLang="zh-CN" b="0" dirty="0">
                <a:solidFill>
                  <a:prstClr val="white"/>
                </a:solidFill>
              </a:rPr>
              <a:t> </a:t>
            </a:r>
            <a:r>
              <a:rPr lang="zh-CN" altLang="en-US" b="0" dirty="0" smtClean="0">
                <a:solidFill>
                  <a:prstClr val="white"/>
                </a:solidFill>
              </a:rPr>
              <a:t>开发规范</a:t>
            </a:r>
            <a:endParaRPr lang="en-US" b="0" dirty="0">
              <a:solidFill>
                <a:prstClr val="white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425985" y="1746123"/>
            <a:ext cx="1354671" cy="589302"/>
            <a:chOff x="9891888" y="701477"/>
            <a:chExt cx="1989130" cy="688613"/>
          </a:xfrm>
        </p:grpSpPr>
        <p:sp>
          <p:nvSpPr>
            <p:cNvPr id="20" name="Rounded Rectangular Callout 19"/>
            <p:cNvSpPr/>
            <p:nvPr/>
          </p:nvSpPr>
          <p:spPr>
            <a:xfrm>
              <a:off x="9891888" y="701477"/>
              <a:ext cx="1989130" cy="688613"/>
            </a:xfrm>
            <a:prstGeom prst="wedgeRoundRectCallout">
              <a:avLst>
                <a:gd name="adj1" fmla="val -46720"/>
                <a:gd name="adj2" fmla="val 97979"/>
                <a:gd name="adj3" fmla="val 16667"/>
              </a:avLst>
            </a:prstGeom>
            <a:solidFill>
              <a:srgbClr val="1771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endParaRPr lang="en-US" sz="1100">
                <a:solidFill>
                  <a:prstClr val="white"/>
                </a:solidFill>
              </a:endParaRPr>
            </a:p>
          </p:txBody>
        </p:sp>
        <p:sp>
          <p:nvSpPr>
            <p:cNvPr id="21" name="TextBox 22"/>
            <p:cNvSpPr txBox="1"/>
            <p:nvPr/>
          </p:nvSpPr>
          <p:spPr>
            <a:xfrm>
              <a:off x="9962442" y="728577"/>
              <a:ext cx="1793508" cy="647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 smtClean="0">
                  <a:solidFill>
                    <a:prstClr val="white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云朵中的图片可在最底层进行替换。</a:t>
              </a:r>
              <a:endParaRPr lang="en-US" altLang="zh-CN" sz="1000" dirty="0" smtClean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00" dirty="0" smtClean="0">
                  <a:solidFill>
                    <a:prstClr val="white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注：图片仅做示意</a:t>
              </a:r>
              <a:endParaRPr lang="en-US" sz="10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1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数据库对象命名规范</a:t>
            </a:r>
          </a:p>
          <a:p>
            <a:pPr lvl="1">
              <a:defRPr/>
            </a:pPr>
            <a:r>
              <a:rPr lang="zh-CN" altLang="en-US" dirty="0"/>
              <a:t>表格命名</a:t>
            </a:r>
          </a:p>
          <a:p>
            <a:pPr lvl="2">
              <a:defRPr/>
            </a:pPr>
            <a:r>
              <a:rPr lang="en-US" altLang="zh-CN" dirty="0"/>
              <a:t>{ISV</a:t>
            </a:r>
            <a:r>
              <a:rPr lang="zh-CN" altLang="en-US" dirty="0"/>
              <a:t>标识</a:t>
            </a:r>
            <a:r>
              <a:rPr lang="en-US" altLang="zh-CN" dirty="0"/>
              <a:t>}_T_{</a:t>
            </a:r>
            <a:r>
              <a:rPr lang="zh-CN" altLang="en-US" dirty="0"/>
              <a:t>子系统</a:t>
            </a:r>
            <a:r>
              <a:rPr lang="en-US" altLang="zh-CN" dirty="0"/>
              <a:t>}_{</a:t>
            </a:r>
            <a:r>
              <a:rPr lang="zh-CN" altLang="en-US" dirty="0"/>
              <a:t>表名</a:t>
            </a:r>
            <a:r>
              <a:rPr lang="en-US" altLang="zh-CN" dirty="0"/>
              <a:t>}</a:t>
            </a:r>
          </a:p>
          <a:p>
            <a:pPr lvl="2">
              <a:defRPr/>
            </a:pPr>
            <a:r>
              <a:rPr lang="zh-CN" altLang="en-US" dirty="0"/>
              <a:t>如 </a:t>
            </a:r>
            <a:r>
              <a:rPr lang="en-US" altLang="zh-CN" dirty="0" err="1"/>
              <a:t>LT_T_PUR_Order</a:t>
            </a:r>
            <a:endParaRPr lang="zh-CN" altLang="en-US" dirty="0"/>
          </a:p>
          <a:p>
            <a:pPr lvl="2">
              <a:defRPr/>
            </a:pPr>
            <a:r>
              <a:rPr lang="zh-CN" altLang="en-US" dirty="0"/>
              <a:t>表格名称长度 </a:t>
            </a:r>
            <a:r>
              <a:rPr lang="en-US" altLang="zh-CN" dirty="0"/>
              <a:t>&lt; 30 </a:t>
            </a:r>
            <a:r>
              <a:rPr lang="zh-CN" altLang="en-US" dirty="0"/>
              <a:t>字符</a:t>
            </a:r>
          </a:p>
          <a:p>
            <a:pPr lvl="1">
              <a:defRPr/>
            </a:pPr>
            <a:r>
              <a:rPr lang="zh-CN" altLang="en-US" dirty="0"/>
              <a:t>字段命名</a:t>
            </a:r>
          </a:p>
          <a:p>
            <a:pPr lvl="2">
              <a:defRPr/>
            </a:pPr>
            <a:r>
              <a:rPr lang="en-US" altLang="zh-CN" dirty="0"/>
              <a:t>F[_]{ISV</a:t>
            </a:r>
            <a:r>
              <a:rPr lang="zh-CN" altLang="en-US" dirty="0"/>
              <a:t>标识</a:t>
            </a:r>
            <a:r>
              <a:rPr lang="en-US" altLang="zh-CN" dirty="0"/>
              <a:t>}_{</a:t>
            </a:r>
            <a:r>
              <a:rPr lang="zh-CN" altLang="en-US" dirty="0"/>
              <a:t>字段名</a:t>
            </a:r>
            <a:r>
              <a:rPr lang="en-US" altLang="zh-CN" dirty="0"/>
              <a:t>}</a:t>
            </a:r>
          </a:p>
          <a:p>
            <a:pPr lvl="2">
              <a:defRPr/>
            </a:pPr>
            <a:r>
              <a:rPr lang="zh-CN" altLang="en-US" dirty="0"/>
              <a:t>如</a:t>
            </a:r>
            <a:r>
              <a:rPr lang="en-US" altLang="zh-CN" dirty="0" err="1"/>
              <a:t>FLT_Qty</a:t>
            </a:r>
            <a:endParaRPr lang="zh-CN" altLang="en-US" dirty="0"/>
          </a:p>
          <a:p>
            <a:pPr lvl="2">
              <a:defRPr/>
            </a:pPr>
            <a:r>
              <a:rPr lang="zh-CN" altLang="en-US" dirty="0"/>
              <a:t>字段名称长度 </a:t>
            </a:r>
            <a:r>
              <a:rPr lang="en-US" altLang="zh-CN" dirty="0"/>
              <a:t>&lt; 30 </a:t>
            </a:r>
            <a:r>
              <a:rPr lang="zh-CN" altLang="en-US" dirty="0" smtClean="0"/>
              <a:t>字符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数据库规范</a:t>
            </a:r>
          </a:p>
        </p:txBody>
      </p:sp>
    </p:spTree>
    <p:extLst>
      <p:ext uri="{BB962C8B-B14F-4D97-AF65-F5344CB8AC3E}">
        <p14:creationId xmlns:p14="http://schemas.microsoft.com/office/powerpoint/2010/main" val="339563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数据库对象命名规范</a:t>
            </a:r>
          </a:p>
          <a:p>
            <a:pPr lvl="1">
              <a:defRPr/>
            </a:pPr>
            <a:r>
              <a:rPr lang="zh-CN" altLang="en-US" dirty="0"/>
              <a:t>其他各种对象命名规则及</a:t>
            </a:r>
            <a:r>
              <a:rPr lang="zh-CN" altLang="en-US" dirty="0" smtClean="0"/>
              <a:t>示例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数据库规范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39726"/>
              </p:ext>
            </p:extLst>
          </p:nvPr>
        </p:nvGraphicFramePr>
        <p:xfrm>
          <a:off x="467544" y="1347614"/>
          <a:ext cx="8072437" cy="333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886"/>
                <a:gridCol w="3628894"/>
                <a:gridCol w="1223641"/>
                <a:gridCol w="2109016"/>
              </a:tblGrid>
              <a:tr h="370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对象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命名规则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最大长度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示例</a:t>
                      </a:r>
                      <a:endParaRPr kumimoji="0" 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/>
                </a:tc>
              </a:tr>
              <a:tr h="3707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视图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{ISV</a:t>
                      </a: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标识符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}_V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_{</a:t>
                      </a: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LT_V_USER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07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存储过程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{ISV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标识符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}_P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_{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LT_P_GETUSERLIST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07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主键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{ISV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标识符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}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_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PK_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{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 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LT_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PK_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USER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07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索引</a:t>
                      </a:r>
                      <a:endParaRPr kumimoji="0" 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{ISV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标识符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}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_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IX_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{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表缩写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}_{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字段缩写</a:t>
                      </a:r>
                      <a:r>
                        <a:rPr kumimoji="0" lang="zh-CN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LT_IX_USER_FID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07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缺省值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{ISV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标识符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}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_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DF_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{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LT_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DF_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USER_FID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07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函数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{ISV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标识符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}_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FN_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LT_FN_GETCOUNT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07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触发器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{ISV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标识符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}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_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TRG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_{</a:t>
                      </a:r>
                      <a:r>
                        <a:rPr kumimoji="0" 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}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LT_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TRG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_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USERINS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  <a:tr h="37076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序列</a:t>
                      </a: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Z_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{ISV</a:t>
                      </a: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标识符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}_T_{</a:t>
                      </a:r>
                      <a:r>
                        <a:rPr kumimoji="0" 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名称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ahoma" pitchFamily="34" charset="0"/>
                        </a:rPr>
                        <a:t>}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itchFamily="18" charset="0"/>
                        </a:rPr>
                        <a:t>30</a:t>
                      </a:r>
                      <a:endParaRPr kumimoji="0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Courier New" pitchFamily="49" charset="0"/>
                        </a:rPr>
                        <a:t>Z_LT_T_USER</a:t>
                      </a:r>
                      <a:endParaRPr kumimoji="0" lang="zh-CN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64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基础资料预插数据内码分配</a:t>
            </a:r>
          </a:p>
          <a:p>
            <a:pPr lvl="1">
              <a:defRPr/>
            </a:pPr>
            <a:r>
              <a:rPr lang="en-US" altLang="zh-CN" dirty="0"/>
              <a:t>FID &gt;= 100,000</a:t>
            </a:r>
          </a:p>
          <a:p>
            <a:pPr lvl="2">
              <a:defRPr/>
            </a:pPr>
            <a:r>
              <a:rPr lang="en-US" altLang="zh-CN" dirty="0"/>
              <a:t> </a:t>
            </a:r>
            <a:r>
              <a:rPr lang="zh-CN" altLang="en-US" dirty="0"/>
              <a:t>系统自动分配，请避免占用</a:t>
            </a:r>
          </a:p>
          <a:p>
            <a:pPr lvl="1">
              <a:defRPr/>
            </a:pPr>
            <a:r>
              <a:rPr lang="en-US" altLang="zh-CN" dirty="0"/>
              <a:t>80,000  &lt; FID &lt; 100,000</a:t>
            </a:r>
          </a:p>
          <a:p>
            <a:pPr lvl="2">
              <a:defRPr/>
            </a:pPr>
            <a:r>
              <a:rPr lang="zh-CN" altLang="en-US" dirty="0"/>
              <a:t>客户二次开发预插数据内码</a:t>
            </a:r>
          </a:p>
          <a:p>
            <a:pPr lvl="1">
              <a:defRPr/>
            </a:pPr>
            <a:r>
              <a:rPr lang="en-US" altLang="zh-CN" dirty="0"/>
              <a:t>FID &lt; 10,000</a:t>
            </a:r>
          </a:p>
          <a:p>
            <a:pPr lvl="2">
              <a:defRPr/>
            </a:pPr>
            <a:r>
              <a:rPr lang="en-US" altLang="zh-CN" dirty="0"/>
              <a:t>K/3 Cloud </a:t>
            </a:r>
            <a:r>
              <a:rPr lang="zh-CN" altLang="en-US" dirty="0"/>
              <a:t>标准产品预插数据内码</a:t>
            </a:r>
            <a:r>
              <a:rPr lang="zh-CN" altLang="en-US" dirty="0" smtClean="0"/>
              <a:t>，请勿占用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数据库规范</a:t>
            </a:r>
          </a:p>
        </p:txBody>
      </p:sp>
    </p:spTree>
    <p:extLst>
      <p:ext uri="{BB962C8B-B14F-4D97-AF65-F5344CB8AC3E}">
        <p14:creationId xmlns:p14="http://schemas.microsoft.com/office/powerpoint/2010/main" val="48382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016867" y="928045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339751" y="1019871"/>
            <a:ext cx="1" cy="2992039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379911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2" name="TextBox 33"/>
          <p:cNvSpPr txBox="1"/>
          <p:nvPr>
            <p:custDataLst>
              <p:tags r:id="rId5"/>
            </p:custDataLst>
          </p:nvPr>
        </p:nvSpPr>
        <p:spPr>
          <a:xfrm>
            <a:off x="1798017" y="178922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23" name="TextBox 34"/>
          <p:cNvSpPr txBox="1"/>
          <p:nvPr>
            <p:custDataLst>
              <p:tags r:id="rId6"/>
            </p:custDataLst>
          </p:nvPr>
        </p:nvSpPr>
        <p:spPr>
          <a:xfrm>
            <a:off x="1798017" y="232986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2339752" y="1851670"/>
            <a:ext cx="270007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规范总则</a:t>
            </a:r>
            <a:endParaRPr lang="en-US" sz="12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8"/>
            </p:custDataLst>
          </p:nvPr>
        </p:nvSpPr>
        <p:spPr>
          <a:xfrm>
            <a:off x="2339752" y="2395786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BOS </a:t>
            </a:r>
            <a:r>
              <a:rPr lang="en-US" altLang="zh-CN" sz="12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IDE</a:t>
            </a:r>
            <a:r>
              <a:rPr lang="zh-CN" altLang="en-US" sz="12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设计器</a:t>
            </a:r>
            <a:r>
              <a:rPr lang="zh-CN" altLang="en-US" sz="12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规范</a:t>
            </a:r>
            <a:endParaRPr lang="en-US" sz="12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339752" y="2967980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数据库规范</a:t>
            </a:r>
            <a:endParaRPr lang="en-US" sz="12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extBox 34"/>
          <p:cNvSpPr txBox="1"/>
          <p:nvPr>
            <p:custDataLst>
              <p:tags r:id="rId10"/>
            </p:custDataLst>
          </p:nvPr>
        </p:nvSpPr>
        <p:spPr>
          <a:xfrm>
            <a:off x="1796400" y="2924743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2" name="TextBox 34"/>
          <p:cNvSpPr txBox="1"/>
          <p:nvPr>
            <p:custDataLst>
              <p:tags r:id="rId11"/>
            </p:custDataLst>
          </p:nvPr>
        </p:nvSpPr>
        <p:spPr>
          <a:xfrm>
            <a:off x="1812304" y="3435846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04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12"/>
            </p:custDataLst>
          </p:nvPr>
        </p:nvSpPr>
        <p:spPr>
          <a:xfrm>
            <a:off x="2339752" y="3507854"/>
            <a:ext cx="3009427" cy="323850"/>
          </a:xfrm>
          <a:prstGeom prst="rect">
            <a:avLst/>
          </a:prstGeom>
          <a:solidFill>
            <a:srgbClr val="EA8A1C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代码规范</a:t>
            </a:r>
            <a:endParaRPr lang="en-US" sz="12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4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插件继承体系</a:t>
            </a:r>
          </a:p>
          <a:p>
            <a:pPr lvl="1">
              <a:defRPr/>
            </a:pPr>
            <a:r>
              <a:rPr lang="zh-CN" altLang="en-US" dirty="0"/>
              <a:t>派生插件基类，重载事件处理</a:t>
            </a:r>
          </a:p>
          <a:p>
            <a:pPr lvl="1">
              <a:defRPr/>
            </a:pPr>
            <a:r>
              <a:rPr lang="zh-CN" altLang="en-US" dirty="0"/>
              <a:t>需根据领域类型，派生不同的插件基类，能重载的事件也有所不同</a:t>
            </a:r>
          </a:p>
          <a:p>
            <a:pPr lvl="1">
              <a:defRPr/>
            </a:pPr>
            <a:r>
              <a:rPr lang="zh-CN" altLang="en-US" dirty="0"/>
              <a:t>插件基类在 </a:t>
            </a:r>
            <a:r>
              <a:rPr lang="en-US" altLang="zh-CN" dirty="0" smtClean="0"/>
              <a:t>Kingdee.BOS.Core.dll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代码规范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609823"/>
              </p:ext>
            </p:extLst>
          </p:nvPr>
        </p:nvGraphicFramePr>
        <p:xfrm>
          <a:off x="395536" y="2052635"/>
          <a:ext cx="8208913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127"/>
                <a:gridCol w="3272853"/>
                <a:gridCol w="2787933"/>
              </a:tblGrid>
              <a:tr h="37088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领域类型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基类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命名参考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动态表单 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– 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维护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AbstractDynamicFormPlugIn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Expression</a:t>
                      </a:r>
                      <a:r>
                        <a:rPr lang="en-US" altLang="zh-CN" sz="16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Edit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业务单据 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– 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维护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AbstractBillPlugIn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PurchaseOrder</a:t>
                      </a:r>
                      <a:r>
                        <a:rPr lang="en-US" altLang="zh-CN" sz="16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Edit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业务单据</a:t>
                      </a:r>
                      <a:r>
                        <a:rPr lang="zh-CN" altLang="en-US" sz="16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6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– </a:t>
                      </a:r>
                      <a:r>
                        <a:rPr lang="zh-CN" altLang="en-US" sz="16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列表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AbstractListPlugIn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PurchaseOrder</a:t>
                      </a:r>
                      <a:r>
                        <a:rPr lang="en-US" altLang="zh-CN" sz="16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List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基础资料 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– 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维护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AbstractBasePlugIn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Material</a:t>
                      </a:r>
                      <a:r>
                        <a:rPr lang="en-US" altLang="zh-CN" sz="16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Edit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基础资料 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– 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列表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AbstractListPlugIn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Material</a:t>
                      </a:r>
                      <a:r>
                        <a:rPr lang="en-US" altLang="zh-CN" sz="1600" b="1" dirty="0" err="1" smtClean="0">
                          <a:latin typeface="微软雅黑" pitchFamily="34" charset="-122"/>
                          <a:ea typeface="微软雅黑" pitchFamily="34" charset="-122"/>
                        </a:rPr>
                        <a:t>List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</a:tr>
              <a:tr h="370880"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1439" marR="91439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88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zh-CN" altLang="en-US" b="1" dirty="0"/>
              <a:t>命名空间规范</a:t>
            </a:r>
          </a:p>
          <a:p>
            <a:pPr lvl="1">
              <a:defRPr/>
            </a:pPr>
            <a:r>
              <a:rPr lang="zh-CN" altLang="en-US" dirty="0"/>
              <a:t>命名要求表达准确，无歧义</a:t>
            </a:r>
          </a:p>
          <a:p>
            <a:pPr lvl="1">
              <a:defRPr/>
            </a:pPr>
            <a:r>
              <a:rPr lang="zh-CN" altLang="en-US" dirty="0"/>
              <a:t>技术名称和功能均使用 </a:t>
            </a:r>
            <a:r>
              <a:rPr lang="en-US" altLang="zh-CN" dirty="0"/>
              <a:t>Pascal </a:t>
            </a:r>
            <a:r>
              <a:rPr lang="zh-CN" altLang="en-US" dirty="0"/>
              <a:t>大小写</a:t>
            </a:r>
          </a:p>
          <a:p>
            <a:pPr lvl="1">
              <a:defRPr/>
            </a:pPr>
            <a:r>
              <a:rPr lang="zh-CN" altLang="en-US" dirty="0"/>
              <a:t>格式： </a:t>
            </a:r>
            <a:r>
              <a:rPr lang="en-US" altLang="zh-CN" dirty="0"/>
              <a:t>{ISV</a:t>
            </a:r>
            <a:r>
              <a:rPr lang="zh-CN" altLang="en-US" dirty="0"/>
              <a:t>标识</a:t>
            </a:r>
            <a:r>
              <a:rPr lang="en-US" altLang="zh-CN" dirty="0"/>
              <a:t>}[.K3][.</a:t>
            </a:r>
            <a:r>
              <a:rPr lang="zh-CN" altLang="en-US" dirty="0"/>
              <a:t>业务系统</a:t>
            </a:r>
            <a:r>
              <a:rPr lang="en-US" altLang="zh-CN" dirty="0"/>
              <a:t>][.</a:t>
            </a:r>
            <a:r>
              <a:rPr lang="zh-CN" altLang="en-US" dirty="0"/>
              <a:t>模块</a:t>
            </a:r>
            <a:r>
              <a:rPr lang="en-US" altLang="zh-CN" dirty="0"/>
              <a:t>][.</a:t>
            </a:r>
            <a:r>
              <a:rPr lang="zh-CN" altLang="en-US" dirty="0"/>
              <a:t>功能</a:t>
            </a:r>
            <a:r>
              <a:rPr lang="en-US" altLang="zh-CN" dirty="0"/>
              <a:t>]</a:t>
            </a:r>
          </a:p>
          <a:p>
            <a:pPr lvl="2">
              <a:defRPr/>
            </a:pPr>
            <a:r>
              <a:rPr lang="en-US" altLang="zh-CN" dirty="0"/>
              <a:t>ISV</a:t>
            </a:r>
            <a:r>
              <a:rPr lang="zh-CN" altLang="en-US" dirty="0"/>
              <a:t>标识 	：</a:t>
            </a:r>
            <a:r>
              <a:rPr lang="en-US" altLang="zh-CN" dirty="0"/>
              <a:t>= </a:t>
            </a:r>
            <a:r>
              <a:rPr lang="zh-CN" altLang="en-US" dirty="0"/>
              <a:t>开发商标识符，如</a:t>
            </a:r>
            <a:r>
              <a:rPr lang="en-US" altLang="zh-CN" dirty="0"/>
              <a:t>LT</a:t>
            </a:r>
          </a:p>
          <a:p>
            <a:pPr lvl="2">
              <a:defRPr/>
            </a:pPr>
            <a:r>
              <a:rPr lang="zh-CN" altLang="en-US" dirty="0"/>
              <a:t>业务系统 	：</a:t>
            </a:r>
            <a:r>
              <a:rPr lang="en-US" altLang="zh-CN" dirty="0"/>
              <a:t>= K/3 </a:t>
            </a:r>
            <a:r>
              <a:rPr lang="zh-CN" altLang="en-US" dirty="0"/>
              <a:t>业务系统标识符</a:t>
            </a:r>
          </a:p>
          <a:p>
            <a:pPr lvl="2">
              <a:defRPr/>
            </a:pPr>
            <a:r>
              <a:rPr lang="zh-CN" altLang="en-US" dirty="0"/>
              <a:t>模块 		：</a:t>
            </a:r>
            <a:r>
              <a:rPr lang="en-US" altLang="zh-CN" dirty="0"/>
              <a:t>= K/3</a:t>
            </a:r>
            <a:r>
              <a:rPr lang="zh-CN" altLang="en-US" dirty="0"/>
              <a:t>模块标识符</a:t>
            </a:r>
          </a:p>
          <a:p>
            <a:pPr lvl="2">
              <a:defRPr/>
            </a:pPr>
            <a:r>
              <a:rPr lang="zh-CN" altLang="en-US" dirty="0"/>
              <a:t>功能 		：</a:t>
            </a:r>
            <a:r>
              <a:rPr lang="en-US" altLang="zh-CN" dirty="0"/>
              <a:t>= </a:t>
            </a:r>
            <a:r>
              <a:rPr lang="zh-CN" altLang="en-US" dirty="0"/>
              <a:t>功能标识符</a:t>
            </a:r>
          </a:p>
          <a:p>
            <a:pPr lvl="2">
              <a:defRPr/>
            </a:pPr>
            <a:r>
              <a:rPr lang="zh-CN" altLang="en-US" dirty="0"/>
              <a:t>如：</a:t>
            </a:r>
            <a:r>
              <a:rPr lang="en-US" altLang="zh-CN" dirty="0"/>
              <a:t>LT.K3.SCM.PUR.Business.PlugIn  (</a:t>
            </a:r>
            <a:r>
              <a:rPr lang="zh-CN" altLang="en-US" dirty="0"/>
              <a:t>采购系统业务对象界面插件</a:t>
            </a:r>
            <a:r>
              <a:rPr lang="en-US" altLang="zh-CN" dirty="0"/>
              <a:t>)</a:t>
            </a:r>
          </a:p>
          <a:p>
            <a:pPr lvl="2">
              <a:defRPr/>
            </a:pPr>
            <a:r>
              <a:rPr lang="zh-CN" altLang="en-US" dirty="0"/>
              <a:t>如：</a:t>
            </a:r>
            <a:r>
              <a:rPr lang="en-US" altLang="zh-CN" dirty="0"/>
              <a:t>LT.K3.SCM.PUR.Service.PlugIn (</a:t>
            </a:r>
            <a:r>
              <a:rPr lang="zh-CN" altLang="en-US" dirty="0"/>
              <a:t>采购系统业务对象操作插件</a:t>
            </a:r>
            <a:r>
              <a:rPr lang="en-US" altLang="zh-CN" dirty="0"/>
              <a:t>)</a:t>
            </a:r>
          </a:p>
          <a:p>
            <a:pPr lvl="2">
              <a:defRPr/>
            </a:pPr>
            <a:r>
              <a:rPr lang="zh-CN" altLang="en-US" dirty="0"/>
              <a:t>如：</a:t>
            </a:r>
            <a:r>
              <a:rPr lang="en-US" altLang="zh-CN" dirty="0"/>
              <a:t>LT.K3.SCM.PUR.Report (</a:t>
            </a:r>
            <a:r>
              <a:rPr lang="zh-CN" altLang="en-US" dirty="0"/>
              <a:t>采购系统报表插件</a:t>
            </a:r>
            <a:r>
              <a:rPr lang="en-US" altLang="zh-CN" dirty="0"/>
              <a:t>)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程序集</a:t>
            </a:r>
          </a:p>
          <a:p>
            <a:pPr lvl="1">
              <a:defRPr/>
            </a:pPr>
            <a:r>
              <a:rPr lang="zh-CN" altLang="en-US" dirty="0"/>
              <a:t>保持与命名空间</a:t>
            </a:r>
            <a:r>
              <a:rPr lang="zh-CN" altLang="en-US" dirty="0" smtClean="0"/>
              <a:t>一致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代码规范</a:t>
            </a:r>
          </a:p>
        </p:txBody>
      </p:sp>
    </p:spTree>
    <p:extLst>
      <p:ext uri="{BB962C8B-B14F-4D97-AF65-F5344CB8AC3E}">
        <p14:creationId xmlns:p14="http://schemas.microsoft.com/office/powerpoint/2010/main" val="71575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8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016867" y="928045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339751" y="1019871"/>
            <a:ext cx="1" cy="2992039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379911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2" name="TextBox 33"/>
          <p:cNvSpPr txBox="1"/>
          <p:nvPr>
            <p:custDataLst>
              <p:tags r:id="rId5"/>
            </p:custDataLst>
          </p:nvPr>
        </p:nvSpPr>
        <p:spPr>
          <a:xfrm>
            <a:off x="1798017" y="178922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23" name="TextBox 34"/>
          <p:cNvSpPr txBox="1"/>
          <p:nvPr>
            <p:custDataLst>
              <p:tags r:id="rId6"/>
            </p:custDataLst>
          </p:nvPr>
        </p:nvSpPr>
        <p:spPr>
          <a:xfrm>
            <a:off x="1798017" y="232986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2339752" y="1851670"/>
            <a:ext cx="270007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规范总则</a:t>
            </a:r>
            <a:endParaRPr lang="en-US" sz="12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8"/>
            </p:custDataLst>
          </p:nvPr>
        </p:nvSpPr>
        <p:spPr>
          <a:xfrm>
            <a:off x="2339752" y="2395786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BOS </a:t>
            </a:r>
            <a:r>
              <a:rPr lang="en-US" altLang="zh-CN" sz="12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IDE</a:t>
            </a:r>
            <a:r>
              <a:rPr lang="zh-CN" altLang="en-US" sz="12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设计器</a:t>
            </a:r>
            <a:r>
              <a:rPr lang="zh-CN" altLang="en-US" sz="12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规范</a:t>
            </a:r>
            <a:endParaRPr lang="en-US" sz="12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339752" y="2967980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数据库规范</a:t>
            </a:r>
            <a:endParaRPr lang="en-US" sz="12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extBox 34"/>
          <p:cNvSpPr txBox="1"/>
          <p:nvPr>
            <p:custDataLst>
              <p:tags r:id="rId10"/>
            </p:custDataLst>
          </p:nvPr>
        </p:nvSpPr>
        <p:spPr>
          <a:xfrm>
            <a:off x="1796400" y="2924743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2" name="TextBox 34"/>
          <p:cNvSpPr txBox="1"/>
          <p:nvPr>
            <p:custDataLst>
              <p:tags r:id="rId11"/>
            </p:custDataLst>
          </p:nvPr>
        </p:nvSpPr>
        <p:spPr>
          <a:xfrm>
            <a:off x="1812304" y="3435846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04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12"/>
            </p:custDataLst>
          </p:nvPr>
        </p:nvSpPr>
        <p:spPr>
          <a:xfrm>
            <a:off x="2339752" y="3507854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代码规范</a:t>
            </a:r>
            <a:endParaRPr lang="en-US" sz="12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9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016867" y="928045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339751" y="1019871"/>
            <a:ext cx="1" cy="2992039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379911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2" name="TextBox 33"/>
          <p:cNvSpPr txBox="1"/>
          <p:nvPr>
            <p:custDataLst>
              <p:tags r:id="rId5"/>
            </p:custDataLst>
          </p:nvPr>
        </p:nvSpPr>
        <p:spPr>
          <a:xfrm>
            <a:off x="1798017" y="178922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23" name="TextBox 34"/>
          <p:cNvSpPr txBox="1"/>
          <p:nvPr>
            <p:custDataLst>
              <p:tags r:id="rId6"/>
            </p:custDataLst>
          </p:nvPr>
        </p:nvSpPr>
        <p:spPr>
          <a:xfrm>
            <a:off x="1798017" y="232986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2339752" y="1851670"/>
            <a:ext cx="2700078" cy="323850"/>
          </a:xfrm>
          <a:prstGeom prst="rect">
            <a:avLst/>
          </a:prstGeom>
          <a:solidFill>
            <a:srgbClr val="EA8A1C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规范总则</a:t>
            </a:r>
            <a:endParaRPr lang="en-US" sz="12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8"/>
            </p:custDataLst>
          </p:nvPr>
        </p:nvSpPr>
        <p:spPr>
          <a:xfrm>
            <a:off x="2339752" y="2395786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BOS </a:t>
            </a:r>
            <a:r>
              <a:rPr lang="en-US" altLang="zh-CN" sz="12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IDE</a:t>
            </a:r>
            <a:r>
              <a:rPr lang="zh-CN" altLang="en-US" sz="12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设计器</a:t>
            </a:r>
            <a:r>
              <a:rPr lang="zh-CN" altLang="en-US" sz="12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规范</a:t>
            </a:r>
            <a:endParaRPr lang="en-US" sz="12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339752" y="2967980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数据库规范</a:t>
            </a:r>
            <a:endParaRPr lang="en-US" sz="12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extBox 34"/>
          <p:cNvSpPr txBox="1"/>
          <p:nvPr>
            <p:custDataLst>
              <p:tags r:id="rId10"/>
            </p:custDataLst>
          </p:nvPr>
        </p:nvSpPr>
        <p:spPr>
          <a:xfrm>
            <a:off x="1796400" y="2924743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2" name="TextBox 34"/>
          <p:cNvSpPr txBox="1"/>
          <p:nvPr>
            <p:custDataLst>
              <p:tags r:id="rId11"/>
            </p:custDataLst>
          </p:nvPr>
        </p:nvSpPr>
        <p:spPr>
          <a:xfrm>
            <a:off x="1812304" y="3435846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04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12"/>
            </p:custDataLst>
          </p:nvPr>
        </p:nvSpPr>
        <p:spPr>
          <a:xfrm>
            <a:off x="2339752" y="3507854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代码规范</a:t>
            </a:r>
            <a:endParaRPr lang="en-US" sz="12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093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目的</a:t>
            </a:r>
          </a:p>
          <a:p>
            <a:pPr lvl="1">
              <a:defRPr/>
            </a:pPr>
            <a:r>
              <a:rPr lang="zh-CN" altLang="en-US" dirty="0"/>
              <a:t>为保证客户化开发成果平滑升级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b="1" dirty="0"/>
              <a:t>适用范围</a:t>
            </a:r>
          </a:p>
          <a:p>
            <a:pPr lvl="1">
              <a:defRPr/>
            </a:pPr>
            <a:r>
              <a:rPr lang="zh-CN" altLang="en-US" dirty="0" smtClean="0"/>
              <a:t>使用金蝶云星空</a:t>
            </a:r>
            <a:r>
              <a:rPr lang="en-US" altLang="zh-CN" dirty="0" smtClean="0"/>
              <a:t>BOS</a:t>
            </a:r>
            <a:r>
              <a:rPr lang="zh-CN" altLang="en-US" dirty="0"/>
              <a:t>开发业务功能以及</a:t>
            </a:r>
            <a:r>
              <a:rPr lang="zh-CN" altLang="en-US" dirty="0" smtClean="0"/>
              <a:t>插件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规范总则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32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016867" y="928045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339751" y="1019871"/>
            <a:ext cx="1" cy="2992039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379911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2" name="TextBox 33"/>
          <p:cNvSpPr txBox="1"/>
          <p:nvPr>
            <p:custDataLst>
              <p:tags r:id="rId5"/>
            </p:custDataLst>
          </p:nvPr>
        </p:nvSpPr>
        <p:spPr>
          <a:xfrm>
            <a:off x="1798017" y="178922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23" name="TextBox 34"/>
          <p:cNvSpPr txBox="1"/>
          <p:nvPr>
            <p:custDataLst>
              <p:tags r:id="rId6"/>
            </p:custDataLst>
          </p:nvPr>
        </p:nvSpPr>
        <p:spPr>
          <a:xfrm>
            <a:off x="1798017" y="232986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2339752" y="1851670"/>
            <a:ext cx="270007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规范总则</a:t>
            </a:r>
            <a:endParaRPr lang="en-US" sz="12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8"/>
            </p:custDataLst>
          </p:nvPr>
        </p:nvSpPr>
        <p:spPr>
          <a:xfrm>
            <a:off x="2339752" y="2395786"/>
            <a:ext cx="3009427" cy="323850"/>
          </a:xfrm>
          <a:prstGeom prst="rect">
            <a:avLst/>
          </a:prstGeom>
          <a:solidFill>
            <a:srgbClr val="EA8A1C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BOS IDE</a:t>
            </a:r>
            <a:r>
              <a:rPr lang="zh-CN" altLang="en-US" sz="12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设计器规范</a:t>
            </a:r>
            <a:endParaRPr lang="en-US" sz="12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339752" y="2967980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数据库规范</a:t>
            </a:r>
            <a:endParaRPr lang="en-US" sz="12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extBox 34"/>
          <p:cNvSpPr txBox="1"/>
          <p:nvPr>
            <p:custDataLst>
              <p:tags r:id="rId10"/>
            </p:custDataLst>
          </p:nvPr>
        </p:nvSpPr>
        <p:spPr>
          <a:xfrm>
            <a:off x="1796400" y="2924743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2" name="TextBox 34"/>
          <p:cNvSpPr txBox="1"/>
          <p:nvPr>
            <p:custDataLst>
              <p:tags r:id="rId11"/>
            </p:custDataLst>
          </p:nvPr>
        </p:nvSpPr>
        <p:spPr>
          <a:xfrm>
            <a:off x="1812304" y="3435846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04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12"/>
            </p:custDataLst>
          </p:nvPr>
        </p:nvSpPr>
        <p:spPr>
          <a:xfrm>
            <a:off x="2339752" y="3507854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代码规范</a:t>
            </a:r>
            <a:endParaRPr lang="en-US" sz="12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097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644917"/>
            <a:ext cx="8640960" cy="408707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b="1" dirty="0"/>
              <a:t>K/3 Cloud BOS</a:t>
            </a:r>
            <a:r>
              <a:rPr lang="zh-CN" altLang="en-US" b="1" dirty="0"/>
              <a:t>设计器</a:t>
            </a:r>
          </a:p>
          <a:p>
            <a:pPr lvl="1">
              <a:defRPr/>
            </a:pPr>
            <a:r>
              <a:rPr lang="zh-CN" altLang="en-US" dirty="0"/>
              <a:t>对标准产品的修改，需通过“扩展”方式</a:t>
            </a:r>
          </a:p>
          <a:p>
            <a:pPr lvl="1">
              <a:defRPr/>
            </a:pPr>
            <a:r>
              <a:rPr lang="zh-CN" altLang="en-US" dirty="0"/>
              <a:t>新建业务对象编码 </a:t>
            </a:r>
            <a:r>
              <a:rPr lang="en-US" altLang="zh-CN" dirty="0"/>
              <a:t>(</a:t>
            </a:r>
            <a:r>
              <a:rPr lang="en-US" altLang="zh-CN" dirty="0" err="1"/>
              <a:t>FormId</a:t>
            </a:r>
            <a:r>
              <a:rPr lang="en-US" altLang="zh-CN" dirty="0"/>
              <a:t>)</a:t>
            </a:r>
          </a:p>
          <a:p>
            <a:pPr lvl="2">
              <a:defRPr/>
            </a:pPr>
            <a:r>
              <a:rPr lang="zh-CN" altLang="en-US" dirty="0"/>
              <a:t>自动生成，</a:t>
            </a:r>
            <a:r>
              <a:rPr lang="en-US" altLang="zh-CN" dirty="0"/>
              <a:t>GUID</a:t>
            </a:r>
          </a:p>
          <a:p>
            <a:pPr lvl="2">
              <a:defRPr/>
            </a:pPr>
            <a:r>
              <a:rPr lang="en-US" altLang="zh-CN" dirty="0"/>
              <a:t>{ISV</a:t>
            </a:r>
            <a:r>
              <a:rPr lang="zh-CN" altLang="en-US" dirty="0"/>
              <a:t>标识</a:t>
            </a:r>
            <a:r>
              <a:rPr lang="en-US" altLang="zh-CN" dirty="0"/>
              <a:t>}_{</a:t>
            </a:r>
            <a:r>
              <a:rPr lang="zh-CN" altLang="en-US" dirty="0"/>
              <a:t>业务对象标识</a:t>
            </a:r>
            <a:r>
              <a:rPr lang="en-US" altLang="zh-CN" dirty="0"/>
              <a:t>}</a:t>
            </a:r>
            <a:r>
              <a:rPr lang="zh-CN" altLang="en-US" dirty="0"/>
              <a:t>，如：</a:t>
            </a:r>
            <a:r>
              <a:rPr lang="en-US" altLang="zh-CN" dirty="0" err="1"/>
              <a:t>LT_PurchaseOrder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元素</a:t>
            </a:r>
            <a:r>
              <a:rPr lang="en-US" altLang="zh-CN" dirty="0"/>
              <a:t>Key</a:t>
            </a:r>
          </a:p>
          <a:p>
            <a:pPr lvl="2">
              <a:defRPr/>
            </a:pPr>
            <a:r>
              <a:rPr lang="zh-CN" altLang="en-US" dirty="0"/>
              <a:t>不允许重复</a:t>
            </a:r>
          </a:p>
          <a:p>
            <a:pPr lvl="2">
              <a:defRPr/>
            </a:pPr>
            <a:r>
              <a:rPr lang="en-US" altLang="zh-CN" dirty="0"/>
              <a:t>F_{ISV</a:t>
            </a:r>
            <a:r>
              <a:rPr lang="zh-CN" altLang="en-US" dirty="0"/>
              <a:t>标识</a:t>
            </a:r>
            <a:r>
              <a:rPr lang="en-US" altLang="zh-CN" dirty="0"/>
              <a:t>}_{</a:t>
            </a:r>
            <a:r>
              <a:rPr lang="zh-CN" altLang="en-US" dirty="0"/>
              <a:t>元素含义</a:t>
            </a:r>
            <a:r>
              <a:rPr lang="en-US" altLang="zh-CN" dirty="0"/>
              <a:t>}</a:t>
            </a:r>
            <a:r>
              <a:rPr lang="zh-CN" altLang="en-US" dirty="0"/>
              <a:t>，如</a:t>
            </a:r>
            <a:r>
              <a:rPr lang="en-US" altLang="zh-CN" dirty="0" err="1"/>
              <a:t>F_LT_Qty</a:t>
            </a:r>
            <a:endParaRPr lang="zh-CN" altLang="en-US" dirty="0"/>
          </a:p>
          <a:p>
            <a:pPr lvl="2">
              <a:defRPr/>
            </a:pPr>
            <a:r>
              <a:rPr lang="zh-CN" altLang="en-US" dirty="0"/>
              <a:t>包括字段、单据体、控件等</a:t>
            </a:r>
            <a:r>
              <a:rPr lang="en-US" altLang="zh-CN" dirty="0"/>
              <a:t>…</a:t>
            </a:r>
          </a:p>
          <a:p>
            <a:pPr lvl="2">
              <a:defRPr/>
            </a:pPr>
            <a:r>
              <a:rPr lang="zh-CN" altLang="en-US" dirty="0"/>
              <a:t>物理字段名建议同字段</a:t>
            </a:r>
            <a:r>
              <a:rPr lang="en-US" altLang="zh-CN" dirty="0"/>
              <a:t>Key</a:t>
            </a:r>
          </a:p>
          <a:p>
            <a:pPr lvl="1">
              <a:defRPr/>
            </a:pPr>
            <a:r>
              <a:rPr lang="zh-CN" altLang="en-US" dirty="0"/>
              <a:t>字段名</a:t>
            </a:r>
          </a:p>
          <a:p>
            <a:pPr lvl="2">
              <a:defRPr/>
            </a:pPr>
            <a:r>
              <a:rPr lang="zh-CN" altLang="en-US" dirty="0"/>
              <a:t>不允许重复</a:t>
            </a:r>
          </a:p>
          <a:p>
            <a:pPr lvl="2">
              <a:defRPr/>
            </a:pPr>
            <a:r>
              <a:rPr lang="en-US" altLang="zh-CN" dirty="0"/>
              <a:t>F[_]{ISV</a:t>
            </a:r>
            <a:r>
              <a:rPr lang="zh-CN" altLang="en-US" dirty="0"/>
              <a:t>标识</a:t>
            </a:r>
            <a:r>
              <a:rPr lang="en-US" altLang="zh-CN" dirty="0"/>
              <a:t>}_{</a:t>
            </a:r>
            <a:r>
              <a:rPr lang="zh-CN" altLang="en-US" dirty="0"/>
              <a:t>元素含义</a:t>
            </a:r>
            <a:r>
              <a:rPr lang="en-US" altLang="zh-CN" dirty="0"/>
              <a:t>}</a:t>
            </a:r>
            <a:r>
              <a:rPr lang="zh-CN" altLang="en-US" dirty="0"/>
              <a:t>，如</a:t>
            </a:r>
            <a:r>
              <a:rPr lang="en-US" altLang="zh-CN" dirty="0" err="1"/>
              <a:t>FLT_Qty</a:t>
            </a:r>
            <a:endParaRPr lang="zh-CN" altLang="en-US" dirty="0"/>
          </a:p>
          <a:p>
            <a:pPr lvl="1">
              <a:defRPr/>
            </a:pPr>
            <a:r>
              <a:rPr lang="zh-CN" altLang="en-US" dirty="0"/>
              <a:t>实体名</a:t>
            </a:r>
          </a:p>
          <a:p>
            <a:pPr lvl="2">
              <a:defRPr/>
            </a:pPr>
            <a:r>
              <a:rPr lang="zh-CN" altLang="en-US" dirty="0"/>
              <a:t>不允许重复</a:t>
            </a:r>
          </a:p>
          <a:p>
            <a:pPr lvl="2">
              <a:defRPr/>
            </a:pPr>
            <a:r>
              <a:rPr lang="en-US" altLang="zh-CN" dirty="0"/>
              <a:t>{ISV</a:t>
            </a:r>
            <a:r>
              <a:rPr lang="zh-CN" altLang="en-US" dirty="0"/>
              <a:t>标识</a:t>
            </a:r>
            <a:r>
              <a:rPr lang="en-US" altLang="zh-CN" dirty="0"/>
              <a:t>}_{</a:t>
            </a:r>
            <a:r>
              <a:rPr lang="zh-CN" altLang="en-US" dirty="0"/>
              <a:t>元素含义</a:t>
            </a:r>
            <a:r>
              <a:rPr lang="en-US" altLang="zh-CN" dirty="0"/>
              <a:t>}</a:t>
            </a:r>
            <a:r>
              <a:rPr lang="zh-CN" altLang="en-US" dirty="0"/>
              <a:t>，如</a:t>
            </a:r>
            <a:r>
              <a:rPr lang="en-US" altLang="zh-CN" dirty="0" err="1" smtClean="0"/>
              <a:t>LT_Qty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K/3 Cloud BOS</a:t>
            </a:r>
            <a:r>
              <a:rPr lang="zh-CN" altLang="en-US" dirty="0"/>
              <a:t>设计器规范</a:t>
            </a:r>
          </a:p>
        </p:txBody>
      </p:sp>
    </p:spTree>
    <p:extLst>
      <p:ext uri="{BB962C8B-B14F-4D97-AF65-F5344CB8AC3E}">
        <p14:creationId xmlns:p14="http://schemas.microsoft.com/office/powerpoint/2010/main" val="288016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1016867" y="928045"/>
            <a:ext cx="1863328" cy="40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700">
                <a:latin typeface="Impact" panose="020B0806030902050204" pitchFamily="34" charset="0"/>
                <a:ea typeface="华文隶书" pitchFamily="2" charset="-122"/>
                <a:cs typeface="Verdana" panose="020B0604030504040204" pitchFamily="34" charset="0"/>
              </a:rPr>
              <a:t>Content</a:t>
            </a:r>
            <a:endParaRPr lang="zh-CN" altLang="en-US" sz="2700">
              <a:latin typeface="Impact" panose="020B0806030902050204" pitchFamily="34" charset="0"/>
              <a:ea typeface="华文隶书" pitchFamily="2" charset="-122"/>
              <a:cs typeface="Verdana" panose="020B0604030504040204" pitchFamily="34" charset="0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3"/>
            </p:custDataLst>
          </p:nvPr>
        </p:nvCxnSpPr>
        <p:spPr>
          <a:xfrm>
            <a:off x="2339751" y="1019871"/>
            <a:ext cx="1" cy="2992039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987101" y="1379911"/>
            <a:ext cx="2025254" cy="0"/>
          </a:xfrm>
          <a:prstGeom prst="line">
            <a:avLst/>
          </a:prstGeom>
          <a:noFill/>
          <a:ln w="127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</p:cxnSp>
      <p:sp>
        <p:nvSpPr>
          <p:cNvPr id="22" name="TextBox 33"/>
          <p:cNvSpPr txBox="1"/>
          <p:nvPr>
            <p:custDataLst>
              <p:tags r:id="rId5"/>
            </p:custDataLst>
          </p:nvPr>
        </p:nvSpPr>
        <p:spPr>
          <a:xfrm>
            <a:off x="1798017" y="1789229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01</a:t>
            </a:r>
          </a:p>
        </p:txBody>
      </p:sp>
      <p:sp>
        <p:nvSpPr>
          <p:cNvPr id="23" name="TextBox 34"/>
          <p:cNvSpPr txBox="1"/>
          <p:nvPr>
            <p:custDataLst>
              <p:tags r:id="rId6"/>
            </p:custDataLst>
          </p:nvPr>
        </p:nvSpPr>
        <p:spPr>
          <a:xfrm>
            <a:off x="1798017" y="2329866"/>
            <a:ext cx="527447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02</a:t>
            </a:r>
          </a:p>
        </p:txBody>
      </p:sp>
      <p:sp>
        <p:nvSpPr>
          <p:cNvPr id="26" name="矩形 25"/>
          <p:cNvSpPr/>
          <p:nvPr>
            <p:custDataLst>
              <p:tags r:id="rId7"/>
            </p:custDataLst>
          </p:nvPr>
        </p:nvSpPr>
        <p:spPr>
          <a:xfrm>
            <a:off x="2339752" y="1851670"/>
            <a:ext cx="2700078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规范总则</a:t>
            </a:r>
            <a:endParaRPr lang="en-US" sz="12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8"/>
            </p:custDataLst>
          </p:nvPr>
        </p:nvSpPr>
        <p:spPr>
          <a:xfrm>
            <a:off x="2339752" y="2395786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BOS </a:t>
            </a:r>
            <a:r>
              <a:rPr lang="en-US" altLang="zh-CN" sz="12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IDE</a:t>
            </a:r>
            <a:r>
              <a:rPr lang="zh-CN" altLang="en-US" sz="12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设计器</a:t>
            </a:r>
            <a:r>
              <a:rPr lang="zh-CN" altLang="en-US" sz="12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规范</a:t>
            </a:r>
            <a:endParaRPr lang="en-US" sz="12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2339752" y="2967980"/>
            <a:ext cx="3009427" cy="323850"/>
          </a:xfrm>
          <a:prstGeom prst="rect">
            <a:avLst/>
          </a:prstGeom>
          <a:solidFill>
            <a:srgbClr val="EA8A1C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数据库规范</a:t>
            </a:r>
            <a:endParaRPr lang="en-US" sz="12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extBox 34"/>
          <p:cNvSpPr txBox="1"/>
          <p:nvPr>
            <p:custDataLst>
              <p:tags r:id="rId10"/>
            </p:custDataLst>
          </p:nvPr>
        </p:nvSpPr>
        <p:spPr>
          <a:xfrm>
            <a:off x="1796400" y="2924743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</a:t>
            </a:r>
            <a:r>
              <a:rPr lang="en-US" altLang="zh-CN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3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2" name="TextBox 34"/>
          <p:cNvSpPr txBox="1"/>
          <p:nvPr>
            <p:custDataLst>
              <p:tags r:id="rId11"/>
            </p:custDataLst>
          </p:nvPr>
        </p:nvSpPr>
        <p:spPr>
          <a:xfrm>
            <a:off x="1812304" y="3435846"/>
            <a:ext cx="527447" cy="4390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华文隶书" panose="02010800040101010101" pitchFamily="2" charset="-122"/>
                <a:cs typeface="Verdana" panose="020B0604030504040204" pitchFamily="34" charset="0"/>
              </a:rPr>
              <a:t>04</a:t>
            </a:r>
            <a:endParaRPr lang="en-US" sz="2100" kern="0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  <a:ea typeface="华文隶书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13" name="矩形 12"/>
          <p:cNvSpPr/>
          <p:nvPr>
            <p:custDataLst>
              <p:tags r:id="rId12"/>
            </p:custDataLst>
          </p:nvPr>
        </p:nvSpPr>
        <p:spPr>
          <a:xfrm>
            <a:off x="2339752" y="3507854"/>
            <a:ext cx="3009427" cy="3238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67500" tIns="35100" rIns="67500" bIns="3510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kern="0" dirty="0" smtClean="0">
                <a:solidFill>
                  <a:srgbClr val="FFFFFF"/>
                </a:solidFill>
                <a:latin typeface="+mj-ea"/>
                <a:ea typeface="+mj-ea"/>
                <a:cs typeface="Arial" panose="020B0604020202020204" pitchFamily="34" charset="0"/>
              </a:rPr>
              <a:t>代码规范</a:t>
            </a:r>
            <a:endParaRPr lang="en-US" sz="1200" b="1" kern="0" dirty="0">
              <a:solidFill>
                <a:srgbClr val="FFFFFF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/>
              <a:t>数据库对象规范</a:t>
            </a:r>
          </a:p>
          <a:p>
            <a:pPr lvl="1">
              <a:defRPr/>
            </a:pPr>
            <a:r>
              <a:rPr lang="zh-CN" altLang="en-US" dirty="0"/>
              <a:t>避免扩展冲突</a:t>
            </a:r>
          </a:p>
          <a:p>
            <a:pPr lvl="1">
              <a:defRPr/>
            </a:pPr>
            <a:r>
              <a:rPr lang="zh-CN" altLang="en-US" dirty="0"/>
              <a:t>函数、触发器不建议使用</a:t>
            </a:r>
          </a:p>
          <a:p>
            <a:pPr>
              <a:defRPr/>
            </a:pPr>
            <a:r>
              <a:rPr lang="zh-CN" altLang="en-US" b="1" dirty="0"/>
              <a:t>数据类型规范</a:t>
            </a:r>
          </a:p>
          <a:p>
            <a:pPr lvl="1">
              <a:defRPr/>
            </a:pPr>
            <a:r>
              <a:rPr lang="zh-CN" altLang="en-US" dirty="0"/>
              <a:t>建议采用的字段类型</a:t>
            </a:r>
          </a:p>
          <a:p>
            <a:pPr lvl="2"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CHAR  			NCHAR</a:t>
            </a:r>
          </a:p>
          <a:p>
            <a:pPr lvl="2">
              <a:defRPr/>
            </a:pP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VARCHAR		NVARCHAR</a:t>
            </a:r>
          </a:p>
          <a:p>
            <a:pPr lvl="2">
              <a:defRPr/>
            </a:pP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BLOB				NCLOB</a:t>
            </a:r>
          </a:p>
          <a:p>
            <a:pPr lvl="2">
              <a:defRPr/>
            </a:pP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SMALLINT		INT</a:t>
            </a:r>
          </a:p>
          <a:p>
            <a:pPr lvl="2">
              <a:defRPr/>
            </a:pPr>
            <a:r>
              <a:rPr lang="en-US" altLang="zh-CN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DECIMAL</a:t>
            </a:r>
          </a:p>
          <a:p>
            <a:pPr lvl="2"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DATETIME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数据库规范</a:t>
            </a:r>
          </a:p>
        </p:txBody>
      </p:sp>
    </p:spTree>
    <p:extLst>
      <p:ext uri="{BB962C8B-B14F-4D97-AF65-F5344CB8AC3E}">
        <p14:creationId xmlns:p14="http://schemas.microsoft.com/office/powerpoint/2010/main" val="229646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数据类型对应</a:t>
            </a:r>
            <a:r>
              <a:rPr lang="zh-CN" altLang="en-US" b="1" dirty="0" smtClean="0"/>
              <a:t>关系</a:t>
            </a:r>
            <a:endParaRPr lang="zh-CN" altLang="en-US" b="1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数据库规范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22687"/>
              </p:ext>
            </p:extLst>
          </p:nvPr>
        </p:nvGraphicFramePr>
        <p:xfrm>
          <a:off x="539552" y="1131590"/>
          <a:ext cx="7786688" cy="3297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914"/>
                <a:gridCol w="2052854"/>
                <a:gridCol w="1982066"/>
                <a:gridCol w="2052854"/>
              </a:tblGrid>
              <a:tr h="37087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数据类型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长度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en-US" sz="1600" b="1" kern="1200" dirty="0" err="1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Sql</a:t>
                      </a:r>
                      <a:r>
                        <a:rPr lang="en-US" altLang="en-US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server</a:t>
                      </a:r>
                      <a:endParaRPr lang="zh-CN" altLang="en-US" sz="1600" b="1" kern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en-US" sz="1600" b="1" kern="12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Oracle</a:t>
                      </a:r>
                      <a:endParaRPr lang="zh-CN" altLang="en-US" sz="1600" b="1" kern="1200" dirty="0" smtClean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CHAR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[1,254]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CHAR[(n)]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CHAR[(n)]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VARCHAR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[1,4000]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VARCHAR[(n)]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VARCHAR2(n)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NCHAR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[1,2000]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NCHAR[(n)]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NCHAR[(n)]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NVARCHAR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[1,4000]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NVARCHAR[(n)]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NVARCHAR2(n)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BLOB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[1,]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IMAGE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BLOB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NCLOB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[1,]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NTEXT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NCLOB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INT</a:t>
                      </a:r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,</a:t>
                      </a:r>
                      <a:r>
                        <a:rPr lang="en-US" sz="1600" kern="10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INTEGER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[-2^31,2~31-1]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INT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NUMBER(10)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SMALLINT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SMALLINT 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NUMBER </a:t>
                      </a:r>
                      <a:r>
                        <a:rPr lang="en-US" sz="16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(</a:t>
                      </a:r>
                      <a:r>
                        <a:rPr lang="en-US" altLang="zh-CN" sz="16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5</a:t>
                      </a:r>
                      <a:r>
                        <a:rPr lang="en-US" sz="1600" kern="100" dirty="0" smtClean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) 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DATETIME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DATETIME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DATE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BIGINT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[-2^63,2^63-1]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BIGINT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NUMBER(19)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 dirty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NUMERIC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DECIMAL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NUMBER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43863">
                <a:tc>
                  <a:txBody>
                    <a:bodyPr/>
                    <a:lstStyle/>
                    <a:p>
                      <a:r>
                        <a:rPr lang="en-US" sz="1600" kern="10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DECIMAL </a:t>
                      </a:r>
                      <a:endParaRPr lang="zh-CN" sz="1600" kern="10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DECIMAL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00" dirty="0"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NUMBER</a:t>
                      </a:r>
                      <a:endParaRPr lang="zh-CN" sz="1600" kern="100" dirty="0"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434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452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标题 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Straight Connector 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TextBox 3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5155739"/>
  <p:tag name="MH_LIBRARY" val="GRAPHIC"/>
  <p:tag name="MH_ORDER" val="Rectangle 16"/>
</p:tagLst>
</file>

<file path=ppt/theme/theme1.xml><?xml version="1.0" encoding="utf-8"?>
<a:theme xmlns:a="http://schemas.openxmlformats.org/drawingml/2006/main" name="1_TENA11_BreakoutSession_Template_16x9_Final_05132011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50000"/>
              </a:schemeClr>
            </a:gs>
            <a:gs pos="80000">
              <a:schemeClr val="tx2"/>
            </a:gs>
            <a:gs pos="100000">
              <a:schemeClr val="tx2"/>
            </a:gs>
          </a:gsLst>
        </a:gradFill>
        <a:ln>
          <a:solidFill>
            <a:schemeClr val="tx2"/>
          </a:solidFill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200" dirty="0" smtClean="0">
            <a:solidFill>
              <a:schemeClr val="tx1">
                <a:alpha val="99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0">
                  <a:schemeClr val="tx1"/>
                </a:gs>
                <a:gs pos="86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404040"/>
      </a:lt2>
      <a:accent1>
        <a:srgbClr val="0060C0"/>
      </a:accent1>
      <a:accent2>
        <a:srgbClr val="003B76"/>
      </a:accent2>
      <a:accent3>
        <a:srgbClr val="FFFFFF"/>
      </a:accent3>
      <a:accent4>
        <a:srgbClr val="000000"/>
      </a:accent4>
      <a:accent5>
        <a:srgbClr val="AAB6DC"/>
      </a:accent5>
      <a:accent6>
        <a:srgbClr val="00356A"/>
      </a:accent6>
      <a:hlink>
        <a:srgbClr val="FF9900"/>
      </a:hlink>
      <a:folHlink>
        <a:srgbClr val="CC00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微软雅黑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0000" tIns="46800" rIns="90000" bIns="46800" numCol="1" rtlCol="0" anchor="ctr" anchorCtr="0" compatLnSpc="1">
        <a:prstTxWarp prst="textNoShape">
          <a:avLst/>
        </a:prstTxWarp>
        <a:noAutofit/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E1B40C"/>
          </a:buClr>
          <a:buSzPct val="80000"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E1B40C"/>
          </a:buClr>
          <a:buSzPct val="80000"/>
          <a:buFont typeface="Wingdings" pitchFamily="2" charset="2"/>
          <a:buChar char="n"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404040"/>
        </a:lt2>
        <a:accent1>
          <a:srgbClr val="0060C0"/>
        </a:accent1>
        <a:accent2>
          <a:srgbClr val="003B76"/>
        </a:accent2>
        <a:accent3>
          <a:srgbClr val="FFFFFF"/>
        </a:accent3>
        <a:accent4>
          <a:srgbClr val="000000"/>
        </a:accent4>
        <a:accent5>
          <a:srgbClr val="AAB6DC"/>
        </a:accent5>
        <a:accent6>
          <a:srgbClr val="00356A"/>
        </a:accent6>
        <a:hlink>
          <a:srgbClr val="FF99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60C0"/>
        </a:accent1>
        <a:accent2>
          <a:srgbClr val="003B76"/>
        </a:accent2>
        <a:accent3>
          <a:srgbClr val="FFFFFF"/>
        </a:accent3>
        <a:accent4>
          <a:srgbClr val="000000"/>
        </a:accent4>
        <a:accent5>
          <a:srgbClr val="AAB6DC"/>
        </a:accent5>
        <a:accent6>
          <a:srgbClr val="00356A"/>
        </a:accent6>
        <a:hlink>
          <a:srgbClr val="53A9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808080"/>
        </a:accent1>
        <a:accent2>
          <a:srgbClr val="292929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242424"/>
        </a:accent6>
        <a:hlink>
          <a:srgbClr val="EA2D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53A9FF"/>
        </a:accent1>
        <a:accent2>
          <a:srgbClr val="0066CC"/>
        </a:accent2>
        <a:accent3>
          <a:srgbClr val="FFFFFF"/>
        </a:accent3>
        <a:accent4>
          <a:srgbClr val="000000"/>
        </a:accent4>
        <a:accent5>
          <a:srgbClr val="B3D1FF"/>
        </a:accent5>
        <a:accent6>
          <a:srgbClr val="005CB9"/>
        </a:accent6>
        <a:hlink>
          <a:srgbClr val="EA2D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4D4D4D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8D8D8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C4C4C4"/>
        </a:accent6>
        <a:hlink>
          <a:srgbClr val="DDDDDD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4D4D4D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8D8D8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C4C4C4"/>
        </a:accent6>
        <a:hlink>
          <a:srgbClr val="EA2D00"/>
        </a:hlink>
        <a:folHlink>
          <a:srgbClr val="99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4D4D4D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8D8D8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C4C4C4"/>
        </a:accent6>
        <a:hlink>
          <a:srgbClr val="FF99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4D4D4D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8D8D8"/>
        </a:accent2>
        <a:accent3>
          <a:srgbClr val="AAAAAA"/>
        </a:accent3>
        <a:accent4>
          <a:srgbClr val="DADADA"/>
        </a:accent4>
        <a:accent5>
          <a:srgbClr val="FFFFFF"/>
        </a:accent5>
        <a:accent6>
          <a:srgbClr val="C4C4C4"/>
        </a:accent6>
        <a:hlink>
          <a:srgbClr val="0099FF"/>
        </a:hlink>
        <a:folHlink>
          <a:srgbClr val="0070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60534</TotalTime>
  <Words>687</Words>
  <Application>Microsoft Office PowerPoint</Application>
  <PresentationFormat>全屏显示(16:9)</PresentationFormat>
  <Paragraphs>234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1_TENA11_BreakoutSession_Template_16x9_Final_05132011</vt:lpstr>
      <vt:lpstr>1_默认设计模板</vt:lpstr>
      <vt:lpstr>Office Theme</vt:lpstr>
      <vt:lpstr>1_Office Theme</vt:lpstr>
      <vt:lpstr>PowerPoint 演示文稿</vt:lpstr>
      <vt:lpstr>PowerPoint 演示文稿</vt:lpstr>
      <vt:lpstr>PowerPoint 演示文稿</vt:lpstr>
      <vt:lpstr>规范总则</vt:lpstr>
      <vt:lpstr>PowerPoint 演示文稿</vt:lpstr>
      <vt:lpstr>K/3 Cloud BOS设计器规范</vt:lpstr>
      <vt:lpstr>PowerPoint 演示文稿</vt:lpstr>
      <vt:lpstr>数据库规范</vt:lpstr>
      <vt:lpstr>数据库规范</vt:lpstr>
      <vt:lpstr>数据库规范</vt:lpstr>
      <vt:lpstr>数据库规范</vt:lpstr>
      <vt:lpstr>数据库规范</vt:lpstr>
      <vt:lpstr>PowerPoint 演示文稿</vt:lpstr>
      <vt:lpstr>代码规范</vt:lpstr>
      <vt:lpstr>代码规范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嵌入式轻分析介绍</dc:title>
  <dc:subject>嵌入式轻分析介绍</dc:subject>
  <dc:creator>tiger</dc:creator>
  <cp:lastModifiedBy>张虎</cp:lastModifiedBy>
  <cp:revision>4186</cp:revision>
  <dcterms:created xsi:type="dcterms:W3CDTF">2009-05-08T06:18:39Z</dcterms:created>
  <dcterms:modified xsi:type="dcterms:W3CDTF">2019-05-24T00:56:11Z</dcterms:modified>
</cp:coreProperties>
</file>