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diagrams/data2.xml" ContentType="application/vnd.openxmlformats-officedocument.drawingml.diagramData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diagrams/layout2.xml" ContentType="application/vnd.openxmlformats-officedocument.drawingml.diagramLayout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19"/>
  </p:notesMasterIdLst>
  <p:handoutMasterIdLst>
    <p:handoutMasterId r:id="rId20"/>
  </p:handoutMasterIdLst>
  <p:sldIdLst>
    <p:sldId id="392" r:id="rId2"/>
    <p:sldId id="453" r:id="rId3"/>
    <p:sldId id="456" r:id="rId4"/>
    <p:sldId id="465" r:id="rId5"/>
    <p:sldId id="467" r:id="rId6"/>
    <p:sldId id="475" r:id="rId7"/>
    <p:sldId id="468" r:id="rId8"/>
    <p:sldId id="418" r:id="rId9"/>
    <p:sldId id="443" r:id="rId10"/>
    <p:sldId id="469" r:id="rId11"/>
    <p:sldId id="458" r:id="rId12"/>
    <p:sldId id="470" r:id="rId13"/>
    <p:sldId id="471" r:id="rId14"/>
    <p:sldId id="472" r:id="rId15"/>
    <p:sldId id="473" r:id="rId16"/>
    <p:sldId id="474" r:id="rId17"/>
    <p:sldId id="258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6AC49E4E-E065-A449-9FBE-5883C073D1D3}">
          <p14:sldIdLst>
            <p14:sldId id="392"/>
            <p14:sldId id="453"/>
            <p14:sldId id="456"/>
            <p14:sldId id="465"/>
            <p14:sldId id="467"/>
            <p14:sldId id="468"/>
            <p14:sldId id="418"/>
            <p14:sldId id="443"/>
            <p14:sldId id="469"/>
            <p14:sldId id="458"/>
            <p14:sldId id="470"/>
            <p14:sldId id="471"/>
            <p14:sldId id="472"/>
            <p14:sldId id="473"/>
            <p14:sldId id="474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DF6421"/>
    <a:srgbClr val="12A9D9"/>
    <a:srgbClr val="00478A"/>
    <a:srgbClr val="41D8FF"/>
    <a:srgbClr val="BFDFFF"/>
    <a:srgbClr val="13AE67"/>
    <a:srgbClr val="1489FF"/>
    <a:srgbClr val="CC6600"/>
    <a:srgbClr val="FF5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6" autoAdjust="0"/>
    <p:restoredTop sz="93734" autoAdjust="0"/>
  </p:normalViewPr>
  <p:slideViewPr>
    <p:cSldViewPr>
      <p:cViewPr>
        <p:scale>
          <a:sx n="100" d="100"/>
          <a:sy n="100" d="100"/>
        </p:scale>
        <p:origin x="708" y="-72"/>
      </p:cViewPr>
      <p:guideLst>
        <p:guide orient="horz" pos="3162"/>
        <p:guide orient="horz" pos="426"/>
        <p:guide pos="5511"/>
        <p:guide pos="5759"/>
        <p:guide pos="5738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20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335E5-DCBE-4C31-BA2D-CDE8EF30FE98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C68B-2833-4CBC-BA43-68F435EF676B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协同开发平台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92909AAE-007A-40C6-A98C-597D8B210FC2}" type="parTrans" cxnId="{CA774887-73D4-4BC8-B416-AF3CC1712EF2}">
      <dgm:prSet/>
      <dgm:spPr/>
      <dgm:t>
        <a:bodyPr/>
        <a:lstStyle/>
        <a:p>
          <a:endParaRPr lang="zh-CN" altLang="en-US"/>
        </a:p>
      </dgm:t>
    </dgm:pt>
    <dgm:pt modelId="{2987B3EB-449B-433D-BFBB-52ED475C3A43}" type="sibTrans" cxnId="{CA774887-73D4-4BC8-B416-AF3CC1712EF2}">
      <dgm:prSet/>
      <dgm:spPr/>
      <dgm:t>
        <a:bodyPr/>
        <a:lstStyle/>
        <a:p>
          <a:endParaRPr lang="zh-CN" altLang="en-US"/>
        </a:p>
      </dgm:t>
    </dgm:pt>
    <dgm:pt modelId="{A7FDB599-34E1-40BE-B856-360FFA3BC7EE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集成开发平台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8182BA04-90FF-483C-91C0-56BAE8F5A8E5}" type="parTrans" cxnId="{4C9DFE21-8866-4C51-8FBF-64936E1557FE}">
      <dgm:prSet/>
      <dgm:spPr/>
      <dgm:t>
        <a:bodyPr/>
        <a:lstStyle/>
        <a:p>
          <a:endParaRPr lang="zh-CN" altLang="en-US"/>
        </a:p>
      </dgm:t>
    </dgm:pt>
    <dgm:pt modelId="{DFE94D0C-C120-4952-A363-C57984F8EB37}" type="sibTrans" cxnId="{4C9DFE21-8866-4C51-8FBF-64936E1557FE}">
      <dgm:prSet/>
      <dgm:spPr/>
      <dgm:t>
        <a:bodyPr/>
        <a:lstStyle/>
        <a:p>
          <a:endParaRPr lang="zh-CN" altLang="en-US"/>
        </a:p>
      </dgm:t>
    </dgm:pt>
    <dgm:pt modelId="{C162048A-03AA-4650-8A83-CF3E4C7E7949}" type="pres">
      <dgm:prSet presAssocID="{1F5335E5-DCBE-4C31-BA2D-CDE8EF30FE9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366A28-71B0-4B48-9D3F-599B7EA52B85}" type="pres">
      <dgm:prSet presAssocID="{1F5335E5-DCBE-4C31-BA2D-CDE8EF30FE98}" presName="comp1" presStyleCnt="0"/>
      <dgm:spPr/>
    </dgm:pt>
    <dgm:pt modelId="{9D472627-CEE0-4381-857E-DA6FEA9DDE1D}" type="pres">
      <dgm:prSet presAssocID="{1F5335E5-DCBE-4C31-BA2D-CDE8EF30FE98}" presName="circle1" presStyleLbl="node1" presStyleIdx="0" presStyleCnt="2" custScaleX="159259"/>
      <dgm:spPr/>
      <dgm:t>
        <a:bodyPr/>
        <a:lstStyle/>
        <a:p>
          <a:endParaRPr lang="zh-CN" altLang="en-US"/>
        </a:p>
      </dgm:t>
    </dgm:pt>
    <dgm:pt modelId="{178738DA-34F7-493A-9B0F-887EA61A4588}" type="pres">
      <dgm:prSet presAssocID="{1F5335E5-DCBE-4C31-BA2D-CDE8EF30FE98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AC87C0-2F05-440F-A439-DF3D6FAF329D}" type="pres">
      <dgm:prSet presAssocID="{1F5335E5-DCBE-4C31-BA2D-CDE8EF30FE98}" presName="comp2" presStyleCnt="0"/>
      <dgm:spPr/>
    </dgm:pt>
    <dgm:pt modelId="{53F33888-E62A-41B2-9C10-D8D48FC5A1D4}" type="pres">
      <dgm:prSet presAssocID="{1F5335E5-DCBE-4C31-BA2D-CDE8EF30FE98}" presName="circle2" presStyleLbl="node1" presStyleIdx="1" presStyleCnt="2" custScaleX="114943" custScaleY="63219" custLinFactNeighborX="0"/>
      <dgm:spPr/>
      <dgm:t>
        <a:bodyPr/>
        <a:lstStyle/>
        <a:p>
          <a:endParaRPr lang="zh-CN" altLang="en-US"/>
        </a:p>
      </dgm:t>
    </dgm:pt>
    <dgm:pt modelId="{6692714F-8FB8-4E13-BAF8-07382D15BE02}" type="pres">
      <dgm:prSet presAssocID="{1F5335E5-DCBE-4C31-BA2D-CDE8EF30FE98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9DFE21-8866-4C51-8FBF-64936E1557FE}" srcId="{1F5335E5-DCBE-4C31-BA2D-CDE8EF30FE98}" destId="{A7FDB599-34E1-40BE-B856-360FFA3BC7EE}" srcOrd="1" destOrd="0" parTransId="{8182BA04-90FF-483C-91C0-56BAE8F5A8E5}" sibTransId="{DFE94D0C-C120-4952-A363-C57984F8EB37}"/>
    <dgm:cxn modelId="{3F20DB26-D697-4BA4-84EB-9F45832169E1}" type="presOf" srcId="{66E3C68B-2833-4CBC-BA43-68F435EF676B}" destId="{9D472627-CEE0-4381-857E-DA6FEA9DDE1D}" srcOrd="0" destOrd="0" presId="urn:microsoft.com/office/officeart/2005/8/layout/venn2"/>
    <dgm:cxn modelId="{3513853F-0E02-442D-A831-11566D25CB6B}" type="presOf" srcId="{1F5335E5-DCBE-4C31-BA2D-CDE8EF30FE98}" destId="{C162048A-03AA-4650-8A83-CF3E4C7E7949}" srcOrd="0" destOrd="0" presId="urn:microsoft.com/office/officeart/2005/8/layout/venn2"/>
    <dgm:cxn modelId="{68737705-CDBC-48EE-867B-6B575B5EFAAB}" type="presOf" srcId="{A7FDB599-34E1-40BE-B856-360FFA3BC7EE}" destId="{53F33888-E62A-41B2-9C10-D8D48FC5A1D4}" srcOrd="0" destOrd="0" presId="urn:microsoft.com/office/officeart/2005/8/layout/venn2"/>
    <dgm:cxn modelId="{57E2CD3B-FC59-439D-8AD8-74C0ED35BD1F}" type="presOf" srcId="{66E3C68B-2833-4CBC-BA43-68F435EF676B}" destId="{178738DA-34F7-493A-9B0F-887EA61A4588}" srcOrd="1" destOrd="0" presId="urn:microsoft.com/office/officeart/2005/8/layout/venn2"/>
    <dgm:cxn modelId="{FF037462-B6E1-4D93-BD7B-4086EC44D856}" type="presOf" srcId="{A7FDB599-34E1-40BE-B856-360FFA3BC7EE}" destId="{6692714F-8FB8-4E13-BAF8-07382D15BE02}" srcOrd="1" destOrd="0" presId="urn:microsoft.com/office/officeart/2005/8/layout/venn2"/>
    <dgm:cxn modelId="{CA774887-73D4-4BC8-B416-AF3CC1712EF2}" srcId="{1F5335E5-DCBE-4C31-BA2D-CDE8EF30FE98}" destId="{66E3C68B-2833-4CBC-BA43-68F435EF676B}" srcOrd="0" destOrd="0" parTransId="{92909AAE-007A-40C6-A98C-597D8B210FC2}" sibTransId="{2987B3EB-449B-433D-BFBB-52ED475C3A43}"/>
    <dgm:cxn modelId="{D9EE0D98-5E7D-410E-8D9F-D3AB8FF7473C}" type="presParOf" srcId="{C162048A-03AA-4650-8A83-CF3E4C7E7949}" destId="{0E366A28-71B0-4B48-9D3F-599B7EA52B85}" srcOrd="0" destOrd="0" presId="urn:microsoft.com/office/officeart/2005/8/layout/venn2"/>
    <dgm:cxn modelId="{CF2585FD-2529-42B8-AB19-30785535970F}" type="presParOf" srcId="{0E366A28-71B0-4B48-9D3F-599B7EA52B85}" destId="{9D472627-CEE0-4381-857E-DA6FEA9DDE1D}" srcOrd="0" destOrd="0" presId="urn:microsoft.com/office/officeart/2005/8/layout/venn2"/>
    <dgm:cxn modelId="{1AE99A28-3173-4F13-8AB4-6F4AC27E7ECB}" type="presParOf" srcId="{0E366A28-71B0-4B48-9D3F-599B7EA52B85}" destId="{178738DA-34F7-493A-9B0F-887EA61A4588}" srcOrd="1" destOrd="0" presId="urn:microsoft.com/office/officeart/2005/8/layout/venn2"/>
    <dgm:cxn modelId="{A79BA97F-02E3-4382-9B43-79BA60D3FC0F}" type="presParOf" srcId="{C162048A-03AA-4650-8A83-CF3E4C7E7949}" destId="{E2AC87C0-2F05-440F-A439-DF3D6FAF329D}" srcOrd="1" destOrd="0" presId="urn:microsoft.com/office/officeart/2005/8/layout/venn2"/>
    <dgm:cxn modelId="{E97E817F-A03A-44DC-8342-B91D3C9E9C89}" type="presParOf" srcId="{E2AC87C0-2F05-440F-A439-DF3D6FAF329D}" destId="{53F33888-E62A-41B2-9C10-D8D48FC5A1D4}" srcOrd="0" destOrd="0" presId="urn:microsoft.com/office/officeart/2005/8/layout/venn2"/>
    <dgm:cxn modelId="{5004313C-12B5-4A56-96AC-2104D1A160F3}" type="presParOf" srcId="{E2AC87C0-2F05-440F-A439-DF3D6FAF329D}" destId="{6692714F-8FB8-4E13-BAF8-07382D15BE0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1FAD0-CE3E-4559-A9D9-DEF8B21AD423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684D20-B4A3-4E21-ADF6-ECC3E7F69F9F}">
      <dgm:prSet phldrT="[文本]"/>
      <dgm:spPr>
        <a:solidFill>
          <a:srgbClr val="92D050"/>
        </a:solidFill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CN" altLang="en-US" dirty="0" smtClean="0"/>
            <a:t>协同开发平台 </a:t>
          </a:r>
          <a:endParaRPr lang="zh-CN" altLang="en-US" dirty="0"/>
        </a:p>
      </dgm:t>
    </dgm:pt>
    <dgm:pt modelId="{4CFB560A-764A-4BB1-AE0B-08E041CF2E99}" type="parTrans" cxnId="{61E70AD9-1225-40DB-9291-9F42B86F206B}">
      <dgm:prSet/>
      <dgm:spPr/>
      <dgm:t>
        <a:bodyPr/>
        <a:lstStyle/>
        <a:p>
          <a:endParaRPr lang="zh-CN" altLang="en-US"/>
        </a:p>
      </dgm:t>
    </dgm:pt>
    <dgm:pt modelId="{B34D82E3-02B2-49E1-8A78-FB797788DA0E}" type="sibTrans" cxnId="{61E70AD9-1225-40DB-9291-9F42B86F206B}">
      <dgm:prSet/>
      <dgm:spPr/>
      <dgm:t>
        <a:bodyPr/>
        <a:lstStyle/>
        <a:p>
          <a:endParaRPr lang="zh-CN" altLang="en-US"/>
        </a:p>
      </dgm:t>
    </dgm:pt>
    <dgm:pt modelId="{57A582DB-77B8-45E2-92A6-D421152C9A63}">
      <dgm:prSet phldrT="[文本]"/>
      <dgm:spPr>
        <a:solidFill>
          <a:schemeClr val="accent4"/>
        </a:solidFill>
      </dgm:spPr>
      <dgm:t>
        <a:bodyPr/>
        <a:lstStyle/>
        <a:p>
          <a:r>
            <a:rPr lang="zh-CN" altLang="en-US" dirty="0" smtClean="0"/>
            <a:t>售前顾问</a:t>
          </a:r>
          <a:endParaRPr lang="zh-CN" altLang="en-US" dirty="0"/>
        </a:p>
      </dgm:t>
    </dgm:pt>
    <dgm:pt modelId="{1C2D523B-F490-4F56-A33B-10CBC1D4306C}" type="parTrans" cxnId="{36FE2A3A-E49C-40B7-9549-A35D3B62DFC3}">
      <dgm:prSet/>
      <dgm:spPr/>
      <dgm:t>
        <a:bodyPr/>
        <a:lstStyle/>
        <a:p>
          <a:endParaRPr lang="zh-CN" altLang="en-US"/>
        </a:p>
      </dgm:t>
    </dgm:pt>
    <dgm:pt modelId="{8000049C-A76E-4E1D-865D-715752008FA9}" type="sibTrans" cxnId="{36FE2A3A-E49C-40B7-9549-A35D3B62DFC3}">
      <dgm:prSet/>
      <dgm:spPr/>
      <dgm:t>
        <a:bodyPr/>
        <a:lstStyle/>
        <a:p>
          <a:endParaRPr lang="zh-CN" altLang="en-US"/>
        </a:p>
      </dgm:t>
    </dgm:pt>
    <dgm:pt modelId="{05FAD5EE-E35B-41D5-9F7D-FD03574AA82E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二次开发</a:t>
          </a:r>
          <a:endParaRPr lang="zh-CN" altLang="en-US" dirty="0"/>
        </a:p>
      </dgm:t>
    </dgm:pt>
    <dgm:pt modelId="{9528FB7D-3DEA-4819-A179-BE823F0148B2}" type="parTrans" cxnId="{3EAFC67A-C6D3-4B3A-8FB7-05A98B2813D7}">
      <dgm:prSet/>
      <dgm:spPr/>
      <dgm:t>
        <a:bodyPr/>
        <a:lstStyle/>
        <a:p>
          <a:endParaRPr lang="zh-CN" altLang="en-US"/>
        </a:p>
      </dgm:t>
    </dgm:pt>
    <dgm:pt modelId="{CFC0810C-6595-44DC-B9C7-C20E04D1A954}" type="sibTrans" cxnId="{3EAFC67A-C6D3-4B3A-8FB7-05A98B2813D7}">
      <dgm:prSet/>
      <dgm:spPr/>
      <dgm:t>
        <a:bodyPr/>
        <a:lstStyle/>
        <a:p>
          <a:endParaRPr lang="zh-CN" altLang="en-US"/>
        </a:p>
      </dgm:t>
    </dgm:pt>
    <dgm:pt modelId="{F3C0B6F8-7E00-48CA-8979-A6845A904501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实施顾问</a:t>
          </a:r>
          <a:endParaRPr lang="zh-CN" altLang="en-US" dirty="0"/>
        </a:p>
      </dgm:t>
    </dgm:pt>
    <dgm:pt modelId="{A5839DF4-3B67-4A9A-AD01-196D6293EE32}" type="parTrans" cxnId="{FB8B5FB6-8B74-496C-845A-099B0A3CAC17}">
      <dgm:prSet/>
      <dgm:spPr/>
      <dgm:t>
        <a:bodyPr/>
        <a:lstStyle/>
        <a:p>
          <a:endParaRPr lang="zh-CN" altLang="en-US"/>
        </a:p>
      </dgm:t>
    </dgm:pt>
    <dgm:pt modelId="{D9772FAE-BB43-4305-A555-13C5D830C92B}" type="sibTrans" cxnId="{FB8B5FB6-8B74-496C-845A-099B0A3CAC17}">
      <dgm:prSet/>
      <dgm:spPr/>
      <dgm:t>
        <a:bodyPr/>
        <a:lstStyle/>
        <a:p>
          <a:endParaRPr lang="zh-CN" altLang="en-US"/>
        </a:p>
      </dgm:t>
    </dgm:pt>
    <dgm:pt modelId="{8624DBA4-3EC3-4DBB-B198-6EC17D1D17F9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总部专家</a:t>
          </a:r>
          <a:endParaRPr lang="zh-CN" altLang="en-US" dirty="0"/>
        </a:p>
      </dgm:t>
    </dgm:pt>
    <dgm:pt modelId="{50C054B9-5D7D-4D6A-8054-398E40FD87AC}" type="parTrans" cxnId="{66DA966A-9BD4-4E5E-BE72-3814D7C7D5B5}">
      <dgm:prSet/>
      <dgm:spPr/>
      <dgm:t>
        <a:bodyPr/>
        <a:lstStyle/>
        <a:p>
          <a:endParaRPr lang="zh-CN" altLang="en-US"/>
        </a:p>
      </dgm:t>
    </dgm:pt>
    <dgm:pt modelId="{39585EF7-7685-4071-85AC-4F2B6913D03D}" type="sibTrans" cxnId="{66DA966A-9BD4-4E5E-BE72-3814D7C7D5B5}">
      <dgm:prSet/>
      <dgm:spPr/>
      <dgm:t>
        <a:bodyPr/>
        <a:lstStyle/>
        <a:p>
          <a:endParaRPr lang="zh-CN" altLang="en-US"/>
        </a:p>
      </dgm:t>
    </dgm:pt>
    <dgm:pt modelId="{0281EA30-DC5C-44D7-BF25-31AAD7A02752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390629E0-1FD9-4CF6-9241-A0FCB7E946BA}" type="parTrans" cxnId="{05CEBCC5-7D7E-43BD-9DB8-BD700997C657}">
      <dgm:prSet/>
      <dgm:spPr/>
      <dgm:t>
        <a:bodyPr/>
        <a:lstStyle/>
        <a:p>
          <a:endParaRPr lang="zh-CN" altLang="en-US"/>
        </a:p>
      </dgm:t>
    </dgm:pt>
    <dgm:pt modelId="{1761A0A7-6B01-4C7D-8BA5-7A3DDA1C291C}" type="sibTrans" cxnId="{05CEBCC5-7D7E-43BD-9DB8-BD700997C657}">
      <dgm:prSet/>
      <dgm:spPr/>
      <dgm:t>
        <a:bodyPr/>
        <a:lstStyle/>
        <a:p>
          <a:endParaRPr lang="zh-CN" altLang="en-US"/>
        </a:p>
      </dgm:t>
    </dgm:pt>
    <dgm:pt modelId="{C62FBFE0-35D8-482F-B357-CEC46A18ACE8}" type="pres">
      <dgm:prSet presAssocID="{C861FAD0-CE3E-4559-A9D9-DEF8B21AD4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D95A27D-3377-47BA-B82F-1E933A32FC0E}" type="pres">
      <dgm:prSet presAssocID="{05684D20-B4A3-4E21-ADF6-ECC3E7F69F9F}" presName="singleCycle" presStyleCnt="0"/>
      <dgm:spPr/>
    </dgm:pt>
    <dgm:pt modelId="{5217BC2D-F70F-4BC2-8853-2FC16EDEC130}" type="pres">
      <dgm:prSet presAssocID="{05684D20-B4A3-4E21-ADF6-ECC3E7F69F9F}" presName="singleCenter" presStyleLbl="node1" presStyleIdx="0" presStyleCnt="6" custLinFactNeighborX="-3176" custLinFactNeighborY="-1585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61208BE4-1EE5-4D0E-901C-95AFE335464F}" type="pres">
      <dgm:prSet presAssocID="{1C2D523B-F490-4F56-A33B-10CBC1D4306C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AF5FEE04-76EE-4737-BB9F-19BF28D5B646}" type="pres">
      <dgm:prSet presAssocID="{57A582DB-77B8-45E2-92A6-D421152C9A63}" presName="text0" presStyleLbl="node1" presStyleIdx="1" presStyleCnt="6" custScaleX="164624" custScaleY="100399" custRadScaleRad="95122" custRadScaleInc="-149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45617-926D-453D-B7DD-B53BEBBF9272}" type="pres">
      <dgm:prSet presAssocID="{9528FB7D-3DEA-4819-A179-BE823F0148B2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F877C294-B2C4-4718-9341-68C9A70EE776}" type="pres">
      <dgm:prSet presAssocID="{05FAD5EE-E35B-41D5-9F7D-FD03574AA82E}" presName="text0" presStyleLbl="node1" presStyleIdx="2" presStyleCnt="6" custScaleX="172894" custScaleY="114986" custRadScaleRad="104906" custRadScaleInc="-3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B3B296-3E97-4771-8215-555029A66C1A}" type="pres">
      <dgm:prSet presAssocID="{390629E0-1FD9-4CF6-9241-A0FCB7E946BA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3280302B-DAF1-40A4-BC83-CC3FE8C68CFE}" type="pres">
      <dgm:prSet presAssocID="{0281EA30-DC5C-44D7-BF25-31AAD7A02752}" presName="text0" presStyleLbl="node1" presStyleIdx="3" presStyleCnt="6" custScaleX="182106" custRadScaleRad="107318" custRadScaleInc="-212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6CB17-DED0-439C-861B-4B0DC5C8F59A}" type="pres">
      <dgm:prSet presAssocID="{A5839DF4-3B67-4A9A-AD01-196D6293EE32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ED3723BA-28F6-4281-B794-6109A35347F3}" type="pres">
      <dgm:prSet presAssocID="{F3C0B6F8-7E00-48CA-8979-A6845A904501}" presName="text0" presStyleLbl="node1" presStyleIdx="4" presStyleCnt="6" custScaleX="178723" custScaleY="89284" custRadScaleRad="118198" custRadScaleInc="404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0FEFF-3619-4107-9543-2168658D0835}" type="pres">
      <dgm:prSet presAssocID="{50C054B9-5D7D-4D6A-8054-398E40FD87AC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B53B6770-3BB1-49DC-B6C1-B33C4DD0798D}" type="pres">
      <dgm:prSet presAssocID="{8624DBA4-3EC3-4DBB-B198-6EC17D1D17F9}" presName="text0" presStyleLbl="node1" presStyleIdx="5" presStyleCnt="6" custScaleX="164984" custRadScaleRad="124830" custRadScaleInc="-44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E70AD9-1225-40DB-9291-9F42B86F206B}" srcId="{C861FAD0-CE3E-4559-A9D9-DEF8B21AD423}" destId="{05684D20-B4A3-4E21-ADF6-ECC3E7F69F9F}" srcOrd="0" destOrd="0" parTransId="{4CFB560A-764A-4BB1-AE0B-08E041CF2E99}" sibTransId="{B34D82E3-02B2-49E1-8A78-FB797788DA0E}"/>
    <dgm:cxn modelId="{1A961DCA-B82F-4E31-9198-1866B2C1A278}" type="presOf" srcId="{50C054B9-5D7D-4D6A-8054-398E40FD87AC}" destId="{D280FEFF-3619-4107-9543-2168658D0835}" srcOrd="0" destOrd="0" presId="urn:microsoft.com/office/officeart/2008/layout/RadialCluster"/>
    <dgm:cxn modelId="{05CEBCC5-7D7E-43BD-9DB8-BD700997C657}" srcId="{05684D20-B4A3-4E21-ADF6-ECC3E7F69F9F}" destId="{0281EA30-DC5C-44D7-BF25-31AAD7A02752}" srcOrd="2" destOrd="0" parTransId="{390629E0-1FD9-4CF6-9241-A0FCB7E946BA}" sibTransId="{1761A0A7-6B01-4C7D-8BA5-7A3DDA1C291C}"/>
    <dgm:cxn modelId="{D5DE2990-E938-422D-AC3C-11EB7A1BF2DC}" type="presOf" srcId="{C861FAD0-CE3E-4559-A9D9-DEF8B21AD423}" destId="{C62FBFE0-35D8-482F-B357-CEC46A18ACE8}" srcOrd="0" destOrd="0" presId="urn:microsoft.com/office/officeart/2008/layout/RadialCluster"/>
    <dgm:cxn modelId="{5B50A989-CC5D-49BA-97F8-DE6A7CE65BE9}" type="presOf" srcId="{05FAD5EE-E35B-41D5-9F7D-FD03574AA82E}" destId="{F877C294-B2C4-4718-9341-68C9A70EE776}" srcOrd="0" destOrd="0" presId="urn:microsoft.com/office/officeart/2008/layout/RadialCluster"/>
    <dgm:cxn modelId="{36FE2A3A-E49C-40B7-9549-A35D3B62DFC3}" srcId="{05684D20-B4A3-4E21-ADF6-ECC3E7F69F9F}" destId="{57A582DB-77B8-45E2-92A6-D421152C9A63}" srcOrd="0" destOrd="0" parTransId="{1C2D523B-F490-4F56-A33B-10CBC1D4306C}" sibTransId="{8000049C-A76E-4E1D-865D-715752008FA9}"/>
    <dgm:cxn modelId="{3EAFC67A-C6D3-4B3A-8FB7-05A98B2813D7}" srcId="{05684D20-B4A3-4E21-ADF6-ECC3E7F69F9F}" destId="{05FAD5EE-E35B-41D5-9F7D-FD03574AA82E}" srcOrd="1" destOrd="0" parTransId="{9528FB7D-3DEA-4819-A179-BE823F0148B2}" sibTransId="{CFC0810C-6595-44DC-B9C7-C20E04D1A954}"/>
    <dgm:cxn modelId="{4BA1FA10-D613-401A-8FD6-E28B29EF1102}" type="presOf" srcId="{05684D20-B4A3-4E21-ADF6-ECC3E7F69F9F}" destId="{5217BC2D-F70F-4BC2-8853-2FC16EDEC130}" srcOrd="0" destOrd="0" presId="urn:microsoft.com/office/officeart/2008/layout/RadialCluster"/>
    <dgm:cxn modelId="{5705B316-FEA9-47BA-BF0A-A22539AA2E33}" type="presOf" srcId="{0281EA30-DC5C-44D7-BF25-31AAD7A02752}" destId="{3280302B-DAF1-40A4-BC83-CC3FE8C68CFE}" srcOrd="0" destOrd="0" presId="urn:microsoft.com/office/officeart/2008/layout/RadialCluster"/>
    <dgm:cxn modelId="{CD45B80C-33B4-4F76-94CE-4827E26872D6}" type="presOf" srcId="{8624DBA4-3EC3-4DBB-B198-6EC17D1D17F9}" destId="{B53B6770-3BB1-49DC-B6C1-B33C4DD0798D}" srcOrd="0" destOrd="0" presId="urn:microsoft.com/office/officeart/2008/layout/RadialCluster"/>
    <dgm:cxn modelId="{91910AA0-05ED-448A-A923-BE284F483815}" type="presOf" srcId="{F3C0B6F8-7E00-48CA-8979-A6845A904501}" destId="{ED3723BA-28F6-4281-B794-6109A35347F3}" srcOrd="0" destOrd="0" presId="urn:microsoft.com/office/officeart/2008/layout/RadialCluster"/>
    <dgm:cxn modelId="{FB8B5FB6-8B74-496C-845A-099B0A3CAC17}" srcId="{05684D20-B4A3-4E21-ADF6-ECC3E7F69F9F}" destId="{F3C0B6F8-7E00-48CA-8979-A6845A904501}" srcOrd="3" destOrd="0" parTransId="{A5839DF4-3B67-4A9A-AD01-196D6293EE32}" sibTransId="{D9772FAE-BB43-4305-A555-13C5D830C92B}"/>
    <dgm:cxn modelId="{F0AB9B57-D207-4BE3-BCA9-7CD54BF7658C}" type="presOf" srcId="{57A582DB-77B8-45E2-92A6-D421152C9A63}" destId="{AF5FEE04-76EE-4737-BB9F-19BF28D5B646}" srcOrd="0" destOrd="0" presId="urn:microsoft.com/office/officeart/2008/layout/RadialCluster"/>
    <dgm:cxn modelId="{4D209A29-AFF9-4889-92FA-A609F5A18DD6}" type="presOf" srcId="{390629E0-1FD9-4CF6-9241-A0FCB7E946BA}" destId="{63B3B296-3E97-4771-8215-555029A66C1A}" srcOrd="0" destOrd="0" presId="urn:microsoft.com/office/officeart/2008/layout/RadialCluster"/>
    <dgm:cxn modelId="{66DA966A-9BD4-4E5E-BE72-3814D7C7D5B5}" srcId="{05684D20-B4A3-4E21-ADF6-ECC3E7F69F9F}" destId="{8624DBA4-3EC3-4DBB-B198-6EC17D1D17F9}" srcOrd="4" destOrd="0" parTransId="{50C054B9-5D7D-4D6A-8054-398E40FD87AC}" sibTransId="{39585EF7-7685-4071-85AC-4F2B6913D03D}"/>
    <dgm:cxn modelId="{09A61772-B9E9-4FB7-A953-62A1AC3ACDF2}" type="presOf" srcId="{9528FB7D-3DEA-4819-A179-BE823F0148B2}" destId="{A5E45617-926D-453D-B7DD-B53BEBBF9272}" srcOrd="0" destOrd="0" presId="urn:microsoft.com/office/officeart/2008/layout/RadialCluster"/>
    <dgm:cxn modelId="{46BFEC7E-5AD2-45EC-8AB7-DCC0F2E0B5C9}" type="presOf" srcId="{1C2D523B-F490-4F56-A33B-10CBC1D4306C}" destId="{61208BE4-1EE5-4D0E-901C-95AFE335464F}" srcOrd="0" destOrd="0" presId="urn:microsoft.com/office/officeart/2008/layout/RadialCluster"/>
    <dgm:cxn modelId="{340F968C-60C9-45FC-9669-1D3830183BB0}" type="presOf" srcId="{A5839DF4-3B67-4A9A-AD01-196D6293EE32}" destId="{95F6CB17-DED0-439C-861B-4B0DC5C8F59A}" srcOrd="0" destOrd="0" presId="urn:microsoft.com/office/officeart/2008/layout/RadialCluster"/>
    <dgm:cxn modelId="{CC7C8BD5-3820-4AEA-8B28-CB25223175FF}" type="presParOf" srcId="{C62FBFE0-35D8-482F-B357-CEC46A18ACE8}" destId="{0D95A27D-3377-47BA-B82F-1E933A32FC0E}" srcOrd="0" destOrd="0" presId="urn:microsoft.com/office/officeart/2008/layout/RadialCluster"/>
    <dgm:cxn modelId="{CB08993A-668F-42FE-96BB-5CDB828AEC17}" type="presParOf" srcId="{0D95A27D-3377-47BA-B82F-1E933A32FC0E}" destId="{5217BC2D-F70F-4BC2-8853-2FC16EDEC130}" srcOrd="0" destOrd="0" presId="urn:microsoft.com/office/officeart/2008/layout/RadialCluster"/>
    <dgm:cxn modelId="{1F94B0B9-4258-4122-8D7A-9A6B4F9CEFAB}" type="presParOf" srcId="{0D95A27D-3377-47BA-B82F-1E933A32FC0E}" destId="{61208BE4-1EE5-4D0E-901C-95AFE335464F}" srcOrd="1" destOrd="0" presId="urn:microsoft.com/office/officeart/2008/layout/RadialCluster"/>
    <dgm:cxn modelId="{FB167606-A08C-4ACC-8EDC-3951E9848C66}" type="presParOf" srcId="{0D95A27D-3377-47BA-B82F-1E933A32FC0E}" destId="{AF5FEE04-76EE-4737-BB9F-19BF28D5B646}" srcOrd="2" destOrd="0" presId="urn:microsoft.com/office/officeart/2008/layout/RadialCluster"/>
    <dgm:cxn modelId="{A9671550-908E-4245-AA5B-DC89E00FE346}" type="presParOf" srcId="{0D95A27D-3377-47BA-B82F-1E933A32FC0E}" destId="{A5E45617-926D-453D-B7DD-B53BEBBF9272}" srcOrd="3" destOrd="0" presId="urn:microsoft.com/office/officeart/2008/layout/RadialCluster"/>
    <dgm:cxn modelId="{59338C09-1F56-4A56-AB59-7B631EBAE578}" type="presParOf" srcId="{0D95A27D-3377-47BA-B82F-1E933A32FC0E}" destId="{F877C294-B2C4-4718-9341-68C9A70EE776}" srcOrd="4" destOrd="0" presId="urn:microsoft.com/office/officeart/2008/layout/RadialCluster"/>
    <dgm:cxn modelId="{B9000A67-41C5-4EF6-85B6-4B3703CE07C2}" type="presParOf" srcId="{0D95A27D-3377-47BA-B82F-1E933A32FC0E}" destId="{63B3B296-3E97-4771-8215-555029A66C1A}" srcOrd="5" destOrd="0" presId="urn:microsoft.com/office/officeart/2008/layout/RadialCluster"/>
    <dgm:cxn modelId="{99AA4854-8CB9-4915-B74F-0C094CDDE876}" type="presParOf" srcId="{0D95A27D-3377-47BA-B82F-1E933A32FC0E}" destId="{3280302B-DAF1-40A4-BC83-CC3FE8C68CFE}" srcOrd="6" destOrd="0" presId="urn:microsoft.com/office/officeart/2008/layout/RadialCluster"/>
    <dgm:cxn modelId="{AF100E45-3FE1-40D1-AC5A-6C0939E7B139}" type="presParOf" srcId="{0D95A27D-3377-47BA-B82F-1E933A32FC0E}" destId="{95F6CB17-DED0-439C-861B-4B0DC5C8F59A}" srcOrd="7" destOrd="0" presId="urn:microsoft.com/office/officeart/2008/layout/RadialCluster"/>
    <dgm:cxn modelId="{47F9EB23-AFD0-4B30-90CA-FF667602EE92}" type="presParOf" srcId="{0D95A27D-3377-47BA-B82F-1E933A32FC0E}" destId="{ED3723BA-28F6-4281-B794-6109A35347F3}" srcOrd="8" destOrd="0" presId="urn:microsoft.com/office/officeart/2008/layout/RadialCluster"/>
    <dgm:cxn modelId="{0A2E8ECB-A30D-4D65-BA85-C1DE8F49F78F}" type="presParOf" srcId="{0D95A27D-3377-47BA-B82F-1E933A32FC0E}" destId="{D280FEFF-3619-4107-9543-2168658D0835}" srcOrd="9" destOrd="0" presId="urn:microsoft.com/office/officeart/2008/layout/RadialCluster"/>
    <dgm:cxn modelId="{71B50AAD-FB5C-4E98-9107-04129440AFA6}" type="presParOf" srcId="{0D95A27D-3377-47BA-B82F-1E933A32FC0E}" destId="{B53B6770-3BB1-49DC-B6C1-B33C4DD0798D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472627-CEE0-4381-857E-DA6FEA9DDE1D}">
      <dsp:nvSpPr>
        <dsp:cNvPr id="0" name=""/>
        <dsp:cNvSpPr/>
      </dsp:nvSpPr>
      <dsp:spPr>
        <a:xfrm>
          <a:off x="-108009" y="0"/>
          <a:ext cx="3096338" cy="194421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协同开发平台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627371" y="145816"/>
        <a:ext cx="1625577" cy="330516"/>
      </dsp:txXfrm>
    </dsp:sp>
    <dsp:sp modelId="{53F33888-E62A-41B2-9C10-D8D48FC5A1D4}">
      <dsp:nvSpPr>
        <dsp:cNvPr id="0" name=""/>
        <dsp:cNvSpPr/>
      </dsp:nvSpPr>
      <dsp:spPr>
        <a:xfrm>
          <a:off x="602132" y="754217"/>
          <a:ext cx="1676055" cy="92183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集成开发平台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847585" y="984676"/>
        <a:ext cx="1185149" cy="4609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17BC2D-F70F-4BC2-8853-2FC16EDEC130}">
      <dsp:nvSpPr>
        <dsp:cNvPr id="0" name=""/>
        <dsp:cNvSpPr/>
      </dsp:nvSpPr>
      <dsp:spPr>
        <a:xfrm>
          <a:off x="2313845" y="1532079"/>
          <a:ext cx="1219200" cy="121920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协同开发平台 </a:t>
          </a:r>
          <a:endParaRPr lang="zh-CN" altLang="en-US" sz="2400" kern="1200" dirty="0"/>
        </a:p>
      </dsp:txBody>
      <dsp:txXfrm>
        <a:off x="2313845" y="1532079"/>
        <a:ext cx="1219200" cy="1219200"/>
      </dsp:txXfrm>
    </dsp:sp>
    <dsp:sp modelId="{61208BE4-1EE5-4D0E-901C-95AFE335464F}">
      <dsp:nvSpPr>
        <dsp:cNvPr id="0" name=""/>
        <dsp:cNvSpPr/>
      </dsp:nvSpPr>
      <dsp:spPr>
        <a:xfrm rot="16103703">
          <a:off x="2627455" y="1260874"/>
          <a:ext cx="542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6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FEE04-76EE-4737-BB9F-19BF28D5B646}">
      <dsp:nvSpPr>
        <dsp:cNvPr id="0" name=""/>
        <dsp:cNvSpPr/>
      </dsp:nvSpPr>
      <dsp:spPr>
        <a:xfrm>
          <a:off x="2207300" y="169546"/>
          <a:ext cx="1344754" cy="82012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售前顾问</a:t>
          </a:r>
          <a:endParaRPr lang="zh-CN" altLang="en-US" sz="2200" kern="1200" dirty="0"/>
        </a:p>
      </dsp:txBody>
      <dsp:txXfrm>
        <a:off x="2207300" y="169546"/>
        <a:ext cx="1344754" cy="820123"/>
      </dsp:txXfrm>
    </dsp:sp>
    <dsp:sp modelId="{A5E45617-926D-453D-B7DD-B53BEBBF9272}">
      <dsp:nvSpPr>
        <dsp:cNvPr id="0" name=""/>
        <dsp:cNvSpPr/>
      </dsp:nvSpPr>
      <dsp:spPr>
        <a:xfrm rot="20596316">
          <a:off x="3522408" y="1886117"/>
          <a:ext cx="502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7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7C294-B2C4-4718-9341-68C9A70EE776}">
      <dsp:nvSpPr>
        <dsp:cNvPr id="0" name=""/>
        <dsp:cNvSpPr/>
      </dsp:nvSpPr>
      <dsp:spPr>
        <a:xfrm>
          <a:off x="4014479" y="1131897"/>
          <a:ext cx="1412308" cy="93927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二次开发</a:t>
          </a:r>
          <a:endParaRPr lang="zh-CN" altLang="en-US" sz="2300" kern="1200" dirty="0"/>
        </a:p>
      </dsp:txBody>
      <dsp:txXfrm>
        <a:off x="4014479" y="1131897"/>
        <a:ext cx="1412308" cy="939279"/>
      </dsp:txXfrm>
    </dsp:sp>
    <dsp:sp modelId="{63B3B296-3E97-4771-8215-555029A66C1A}">
      <dsp:nvSpPr>
        <dsp:cNvPr id="0" name=""/>
        <dsp:cNvSpPr/>
      </dsp:nvSpPr>
      <dsp:spPr>
        <a:xfrm rot="2708820">
          <a:off x="3454802" y="2931985"/>
          <a:ext cx="5098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98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0302B-DAF1-40A4-BC83-CC3FE8C68CFE}">
      <dsp:nvSpPr>
        <dsp:cNvPr id="0" name=""/>
        <dsp:cNvSpPr/>
      </dsp:nvSpPr>
      <dsp:spPr>
        <a:xfrm>
          <a:off x="3552052" y="3112692"/>
          <a:ext cx="1487558" cy="81686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客户</a:t>
          </a:r>
          <a:endParaRPr lang="zh-CN" altLang="en-US" sz="2900" kern="1200" dirty="0"/>
        </a:p>
      </dsp:txBody>
      <dsp:txXfrm>
        <a:off x="3552052" y="3112692"/>
        <a:ext cx="1487558" cy="816864"/>
      </dsp:txXfrm>
    </dsp:sp>
    <dsp:sp modelId="{95F6CB17-DED0-439C-861B-4B0DC5C8F59A}">
      <dsp:nvSpPr>
        <dsp:cNvPr id="0" name=""/>
        <dsp:cNvSpPr/>
      </dsp:nvSpPr>
      <dsp:spPr>
        <a:xfrm rot="8241424">
          <a:off x="1789853" y="2907600"/>
          <a:ext cx="6038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38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723BA-28F6-4281-B794-6109A35347F3}">
      <dsp:nvSpPr>
        <dsp:cNvPr id="0" name=""/>
        <dsp:cNvSpPr/>
      </dsp:nvSpPr>
      <dsp:spPr>
        <a:xfrm>
          <a:off x="743745" y="3112123"/>
          <a:ext cx="1459923" cy="72932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实施顾问</a:t>
          </a:r>
          <a:endParaRPr lang="zh-CN" altLang="en-US" sz="2400" kern="1200" dirty="0"/>
        </a:p>
      </dsp:txBody>
      <dsp:txXfrm>
        <a:off x="743745" y="3112123"/>
        <a:ext cx="1459923" cy="729328"/>
      </dsp:txXfrm>
    </dsp:sp>
    <dsp:sp modelId="{D280FEFF-3619-4107-9543-2168658D0835}">
      <dsp:nvSpPr>
        <dsp:cNvPr id="0" name=""/>
        <dsp:cNvSpPr/>
      </dsp:nvSpPr>
      <dsp:spPr>
        <a:xfrm rot="11746724">
          <a:off x="1649156" y="1877316"/>
          <a:ext cx="6774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74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B6770-3BB1-49DC-B6C1-B33C4DD0798D}">
      <dsp:nvSpPr>
        <dsp:cNvPr id="0" name=""/>
        <dsp:cNvSpPr/>
      </dsp:nvSpPr>
      <dsp:spPr>
        <a:xfrm>
          <a:off x="314224" y="1186367"/>
          <a:ext cx="1347694" cy="81686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总部专家</a:t>
          </a:r>
          <a:endParaRPr lang="zh-CN" altLang="en-US" sz="2200" kern="1200" dirty="0"/>
        </a:p>
      </dsp:txBody>
      <dsp:txXfrm>
        <a:off x="314224" y="1186367"/>
        <a:ext cx="1347694" cy="81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662D0F-47BF-40D0-8367-A2F8855BE4C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22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662D0F-47BF-40D0-8367-A2F8855BE4C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22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662D0F-47BF-40D0-8367-A2F8855BE4C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22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smtClean="0"/>
              <a:t>金蝶集团幻灯片图库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7"/>
          <p:cNvSpPr>
            <a:spLocks/>
          </p:cNvSpPr>
          <p:nvPr userDrawn="1"/>
        </p:nvSpPr>
        <p:spPr bwMode="auto">
          <a:xfrm>
            <a:off x="472484" y="4767758"/>
            <a:ext cx="28753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</a:t>
            </a:r>
            <a:r>
              <a:rPr lang="en-US" altLang="zh-CN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1993-2016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金蝶软件（中国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）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有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限公司</a:t>
            </a:r>
          </a:p>
        </p:txBody>
      </p:sp>
      <p:pic>
        <p:nvPicPr>
          <p:cNvPr id="10" name="图片 9" descr="kingdee 金蝶 log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57" y="-20538"/>
            <a:ext cx="2264771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=""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4658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1" name="Rectangle 37"/>
          <p:cNvSpPr>
            <a:spLocks/>
          </p:cNvSpPr>
          <p:nvPr userDrawn="1"/>
        </p:nvSpPr>
        <p:spPr bwMode="auto">
          <a:xfrm>
            <a:off x="472484" y="4767758"/>
            <a:ext cx="28753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</a:t>
            </a:r>
            <a:r>
              <a:rPr lang="en-US" altLang="zh-CN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1993-2016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金蝶软件（中国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）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有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限公司</a:t>
            </a:r>
          </a:p>
        </p:txBody>
      </p:sp>
      <p:pic>
        <p:nvPicPr>
          <p:cNvPr id="15" name="图片 14" descr="kingdee 金蝶 log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57" y="-20538"/>
            <a:ext cx="2264771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=""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3"/>
            <a:ext cx="9144000" cy="520095"/>
            <a:chOff x="0" y="3"/>
            <a:chExt cx="9144000" cy="520095"/>
          </a:xfrm>
        </p:grpSpPr>
        <p:pic>
          <p:nvPicPr>
            <p:cNvPr id="11" name="图片 10" descr="卷页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"/>
              <a:ext cx="9144000" cy="520095"/>
            </a:xfrm>
            <a:prstGeom prst="rect">
              <a:avLst/>
            </a:prstGeom>
            <a:effectLst>
              <a:outerShdw blurRad="50800" dist="38100" dir="6000000" sx="101000" sy="101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 descr="0310金蝶品牌下属logo-00.png"/>
            <p:cNvPicPr>
              <a:picLocks noChangeAspect="1"/>
            </p:cNvPicPr>
            <p:nvPr userDrawn="1"/>
          </p:nvPicPr>
          <p:blipFill rotWithShape="1">
            <a:blip r:embed="rId10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83994" y="116050"/>
              <a:ext cx="1097755" cy="288000"/>
            </a:xfrm>
            <a:prstGeom prst="rect">
              <a:avLst/>
            </a:prstGeom>
          </p:spPr>
        </p:pic>
      </p:grp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=""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606" r:id="rId6"/>
    <p:sldLayoutId id="2147484587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1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slideLayout" Target="../slideLayouts/slideLayout5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K/3 Cloud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协同开发平台概述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肖光杰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K/3 Cloud </a:t>
            </a:r>
            <a:r>
              <a:rPr lang="zh-CN" altLang="en-US" dirty="0" smtClean="0"/>
              <a:t>增值伙伴部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2016-03-22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9792" y="2166058"/>
            <a:ext cx="1368972" cy="896541"/>
            <a:chOff x="2554956" y="2124074"/>
            <a:chExt cx="1368972" cy="896541"/>
          </a:xfrm>
        </p:grpSpPr>
        <p:sp>
          <p:nvSpPr>
            <p:cNvPr id="2" name="圆角矩形 1"/>
            <p:cNvSpPr/>
            <p:nvPr/>
          </p:nvSpPr>
          <p:spPr>
            <a:xfrm>
              <a:off x="2554956" y="2124074"/>
              <a:ext cx="896541" cy="896541"/>
            </a:xfrm>
            <a:prstGeom prst="roundRect">
              <a:avLst>
                <a:gd name="adj" fmla="val 13188"/>
              </a:avLst>
            </a:prstGeom>
            <a:noFill/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03848" y="2283718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</p:grpSp>
      <p:sp>
        <p:nvSpPr>
          <p:cNvPr id="307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59832" y="2139702"/>
            <a:ext cx="4405311" cy="9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：怎么用？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059832" y="2829238"/>
            <a:ext cx="25646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0831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1344" y="1252534"/>
            <a:ext cx="710266" cy="710266"/>
            <a:chOff x="1131344" y="1083689"/>
            <a:chExt cx="710266" cy="710266"/>
          </a:xfrm>
        </p:grpSpPr>
        <p:sp>
          <p:nvSpPr>
            <p:cNvPr id="19" name="KSO_Shape"/>
            <p:cNvSpPr/>
            <p:nvPr/>
          </p:nvSpPr>
          <p:spPr>
            <a:xfrm>
              <a:off x="1152712" y="1105057"/>
              <a:ext cx="667529" cy="667529"/>
            </a:xfrm>
            <a:prstGeom prst="roundRect">
              <a:avLst>
                <a:gd name="adj" fmla="val 14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/>
            <p:nvPr/>
          </p:nvSpPr>
          <p:spPr>
            <a:xfrm>
              <a:off x="1131344" y="1083689"/>
              <a:ext cx="710266" cy="710266"/>
            </a:xfrm>
            <a:prstGeom prst="roundRect">
              <a:avLst>
                <a:gd name="adj" fmla="val 14846"/>
              </a:avLst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25188" y="2356243"/>
            <a:ext cx="710266" cy="710266"/>
            <a:chOff x="1131344" y="1083689"/>
            <a:chExt cx="710266" cy="710266"/>
          </a:xfrm>
        </p:grpSpPr>
        <p:sp>
          <p:nvSpPr>
            <p:cNvPr id="26" name="KSO_Shape"/>
            <p:cNvSpPr/>
            <p:nvPr/>
          </p:nvSpPr>
          <p:spPr>
            <a:xfrm>
              <a:off x="1152712" y="1105057"/>
              <a:ext cx="667529" cy="667529"/>
            </a:xfrm>
            <a:prstGeom prst="roundRect">
              <a:avLst>
                <a:gd name="adj" fmla="val 148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27" name="KSO_Shape"/>
            <p:cNvSpPr/>
            <p:nvPr/>
          </p:nvSpPr>
          <p:spPr>
            <a:xfrm>
              <a:off x="1131344" y="1083689"/>
              <a:ext cx="710266" cy="710266"/>
            </a:xfrm>
            <a:prstGeom prst="roundRect">
              <a:avLst>
                <a:gd name="adj" fmla="val 14846"/>
              </a:avLst>
            </a:prstGeom>
            <a:noFill/>
            <a:ln cmpd="sng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27141" y="3459952"/>
            <a:ext cx="710266" cy="710266"/>
            <a:chOff x="1131344" y="1083689"/>
            <a:chExt cx="710266" cy="710266"/>
          </a:xfrm>
        </p:grpSpPr>
        <p:sp>
          <p:nvSpPr>
            <p:cNvPr id="29" name="KSO_Shape"/>
            <p:cNvSpPr/>
            <p:nvPr/>
          </p:nvSpPr>
          <p:spPr>
            <a:xfrm>
              <a:off x="1152712" y="1105057"/>
              <a:ext cx="667529" cy="667529"/>
            </a:xfrm>
            <a:prstGeom prst="roundRect">
              <a:avLst>
                <a:gd name="adj" fmla="val 148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30" name="KSO_Shape"/>
            <p:cNvSpPr/>
            <p:nvPr/>
          </p:nvSpPr>
          <p:spPr>
            <a:xfrm>
              <a:off x="1131344" y="1083689"/>
              <a:ext cx="710266" cy="710266"/>
            </a:xfrm>
            <a:prstGeom prst="roundRect">
              <a:avLst>
                <a:gd name="adj" fmla="val 14846"/>
              </a:avLst>
            </a:prstGeom>
            <a:noFill/>
            <a:ln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>
                <a:solidFill>
                  <a:srgbClr val="FFFFFF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怎么用？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5737" y="1084411"/>
            <a:ext cx="4896544" cy="37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 dirty="0" smtClean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1500" b="1" dirty="0" smtClean="0">
                <a:solidFill>
                  <a:schemeClr val="accent1"/>
                </a:solidFill>
                <a:latin typeface="+mj-ea"/>
                <a:ea typeface="+mj-ea"/>
              </a:rPr>
              <a:t>一个云通行证账号（随时注册）</a:t>
            </a:r>
            <a:endParaRPr lang="zh-CN" altLang="en-US" sz="1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MH_Text_1"/>
          <p:cNvSpPr txBox="1"/>
          <p:nvPr>
            <p:custDataLst>
              <p:tags r:id="rId2"/>
            </p:custDataLst>
          </p:nvPr>
        </p:nvSpPr>
        <p:spPr>
          <a:xfrm>
            <a:off x="2195737" y="1497558"/>
            <a:ext cx="4896544" cy="66436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协同开发平台使用金蝶云通行证登陆，账号注册地址为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cloud.kingdee.com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。无论何时，无论何地，一个邮箱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个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手机号即可拥有一个属于自己的协同开发账号，一个独一无二的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K/3 Cloud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开发商身份。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5737" y="2188120"/>
            <a:ext cx="4896544" cy="37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b="1" dirty="0" smtClean="0">
                <a:solidFill>
                  <a:schemeClr val="accent4"/>
                </a:solidFill>
                <a:latin typeface="+mj-ea"/>
                <a:ea typeface="+mj-ea"/>
              </a:rPr>
              <a:t>一套 </a:t>
            </a:r>
            <a:r>
              <a:rPr lang="en-US" altLang="zh-CN" sz="1500" b="1" dirty="0" smtClean="0">
                <a:solidFill>
                  <a:schemeClr val="accent4"/>
                </a:solidFill>
                <a:latin typeface="+mj-ea"/>
                <a:ea typeface="+mj-ea"/>
              </a:rPr>
              <a:t>K/3 Cloud </a:t>
            </a:r>
            <a:r>
              <a:rPr lang="zh-CN" altLang="en-US" sz="1500" b="1" dirty="0" smtClean="0">
                <a:solidFill>
                  <a:schemeClr val="accent4"/>
                </a:solidFill>
                <a:latin typeface="+mj-ea"/>
                <a:ea typeface="+mj-ea"/>
              </a:rPr>
              <a:t>集成开发平台（轻松安装）</a:t>
            </a:r>
            <a:endParaRPr lang="zh-CN" altLang="en-US" sz="15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MH_Text_2"/>
          <p:cNvSpPr txBox="1"/>
          <p:nvPr>
            <p:custDataLst>
              <p:tags r:id="rId4"/>
            </p:custDataLst>
          </p:nvPr>
        </p:nvSpPr>
        <p:spPr>
          <a:xfrm>
            <a:off x="2195737" y="2601268"/>
            <a:ext cx="4896544" cy="66436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可以从任意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K/3 Cloud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产品环境中下载并安装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K/3 Cloud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集成开发平台（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K/3 Cloud BOS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设计器），你只需要在登陆的时候选择 “金蝶云通行证”来登陆，立即挤身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K/3 Cloud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协同开发的大家庭中。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MH_SubTitle_3"/>
          <p:cNvSpPr txBox="1"/>
          <p:nvPr>
            <p:custDataLst>
              <p:tags r:id="rId5"/>
            </p:custDataLst>
          </p:nvPr>
        </p:nvSpPr>
        <p:spPr>
          <a:xfrm>
            <a:off x="2195737" y="3291830"/>
            <a:ext cx="4896544" cy="370284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accent3"/>
                </a:solidFill>
                <a:latin typeface="+mj-ea"/>
                <a:ea typeface="+mj-ea"/>
              </a:rPr>
              <a:t>一群协同开发应用样例（所见即所得）</a:t>
            </a:r>
            <a:endParaRPr lang="zh-CN" altLang="en-US" sz="15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15" name="MH_Text_3"/>
          <p:cNvSpPr txBox="1"/>
          <p:nvPr>
            <p:custDataLst>
              <p:tags r:id="rId6"/>
            </p:custDataLst>
          </p:nvPr>
        </p:nvSpPr>
        <p:spPr>
          <a:xfrm>
            <a:off x="2195737" y="3703786"/>
            <a:ext cx="4896544" cy="6655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协同开发提供的入门样例，让你实际地，真实地，可编译的开发样例入手，立刻成让你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感受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其极简的开发模式。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一键构建开发成果，代码完完了，成果就出来了。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MH_Other_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347608" y="1458839"/>
            <a:ext cx="298847" cy="297656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340645" y="2564358"/>
            <a:ext cx="297656" cy="295275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MH_Other_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327548" y="3663305"/>
            <a:ext cx="298847" cy="298847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5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27" y="627534"/>
            <a:ext cx="5190281" cy="362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34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创建应用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27534"/>
            <a:ext cx="4785145" cy="375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45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开发应用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57238"/>
            <a:ext cx="78486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646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构建部署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3"/>
            <a:ext cx="5760640" cy="390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406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相关课程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71550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Cloud</a:t>
            </a:r>
            <a:r>
              <a:rPr kumimoji="1" lang="zh-CN" altLang="en-US" dirty="0" smtClean="0"/>
              <a:t>协同开发平台从入门到精通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应用篇</a:t>
            </a:r>
            <a:r>
              <a:rPr kumimoji="1"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单据</a:t>
            </a:r>
            <a:r>
              <a:rPr kumimoji="1" lang="zh-CN" altLang="en-US" dirty="0" smtClean="0"/>
              <a:t>篇</a:t>
            </a:r>
            <a:r>
              <a:rPr kumimoji="1" lang="en-US" altLang="zh-CN" dirty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插件</a:t>
            </a:r>
            <a:r>
              <a:rPr kumimoji="1" lang="zh-CN" altLang="en-US" dirty="0" smtClean="0"/>
              <a:t>篇</a:t>
            </a:r>
            <a:r>
              <a:rPr kumimoji="1"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套打篇</a:t>
            </a:r>
            <a:r>
              <a:rPr kumimoji="1" lang="en-US" altLang="zh-CN" dirty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报表</a:t>
            </a:r>
            <a:r>
              <a:rPr kumimoji="1" lang="zh-CN" altLang="en-US" dirty="0" smtClean="0"/>
              <a:t>篇</a:t>
            </a:r>
            <a:r>
              <a:rPr kumimoji="1"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移动篇</a:t>
            </a:r>
            <a:r>
              <a:rPr kumimoji="1"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流程篇</a:t>
            </a:r>
            <a:r>
              <a:rPr kumimoji="1"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模板篇</a:t>
            </a:r>
            <a:r>
              <a:rPr kumimoji="1" lang="en-US" altLang="zh-CN" dirty="0" smtClean="0"/>
              <a:t>》</a:t>
            </a:r>
            <a:endParaRPr kumimoji="1"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单据转换篇</a:t>
            </a:r>
            <a:r>
              <a:rPr kumimoji="1"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《K/3 </a:t>
            </a:r>
            <a:r>
              <a:rPr kumimoji="1" lang="en-US" altLang="zh-CN" dirty="0"/>
              <a:t>Cloud</a:t>
            </a:r>
            <a:r>
              <a:rPr kumimoji="1" lang="zh-CN" altLang="en-US" dirty="0" smtClean="0"/>
              <a:t>协同</a:t>
            </a:r>
            <a:r>
              <a:rPr kumimoji="1" lang="zh-CN" altLang="en-US" dirty="0"/>
              <a:t>开发平台从入门到精通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客户化面客户端篇</a:t>
            </a:r>
            <a:r>
              <a:rPr kumimoji="1" lang="en-US" altLang="zh-CN" dirty="0" smtClean="0"/>
              <a:t>》</a:t>
            </a:r>
          </a:p>
          <a:p>
            <a:pPr marL="342900" indent="-342900"/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联系我们： </a:t>
            </a:r>
            <a:r>
              <a:rPr kumimoji="1" lang="en-US" altLang="zh-CN" smtClean="0"/>
              <a:t>235311410      </a:t>
            </a:r>
            <a:r>
              <a:rPr kumimoji="1" lang="zh-CN" altLang="en-US" smtClean="0"/>
              <a:t>项目</a:t>
            </a:r>
            <a:r>
              <a:rPr kumimoji="1" lang="zh-CN" altLang="en-US" dirty="0" smtClean="0"/>
              <a:t>支持</a:t>
            </a:r>
            <a:endParaRPr kumimoji="1"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zh-CN" dirty="0" smtClean="0"/>
          </a:p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2003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629494" y="1045198"/>
            <a:ext cx="2268635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 smtClean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协同开发平台 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876796" y="1054175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49163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322796" y="1789229"/>
            <a:ext cx="149788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What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178780" y="2329866"/>
            <a:ext cx="1641896" cy="43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Who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322796" y="2870503"/>
            <a:ext cx="1497879" cy="43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How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876796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协同开发平台</a:t>
            </a:r>
            <a:r>
              <a:rPr lang="en-US" altLang="zh-CN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--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是什么？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876796" y="2381747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协同开发平台</a:t>
            </a:r>
            <a:r>
              <a:rPr lang="en-US" altLang="zh-CN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--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给谁用？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898129" y="2928125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协同开发平台</a:t>
            </a:r>
            <a:r>
              <a:rPr lang="en-US" altLang="zh-CN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--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怎么用？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57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9792" y="2166058"/>
            <a:ext cx="1368972" cy="896541"/>
            <a:chOff x="2554956" y="2124074"/>
            <a:chExt cx="1368972" cy="896541"/>
          </a:xfrm>
        </p:grpSpPr>
        <p:sp>
          <p:nvSpPr>
            <p:cNvPr id="2" name="圆角矩形 1"/>
            <p:cNvSpPr/>
            <p:nvPr/>
          </p:nvSpPr>
          <p:spPr>
            <a:xfrm>
              <a:off x="2554956" y="2124074"/>
              <a:ext cx="896541" cy="896541"/>
            </a:xfrm>
            <a:prstGeom prst="roundRect">
              <a:avLst>
                <a:gd name="adj" fmla="val 13188"/>
              </a:avLst>
            </a:prstGeom>
            <a:noFill/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03848" y="2283718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</p:grpSp>
      <p:sp>
        <p:nvSpPr>
          <p:cNvPr id="307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59832" y="2139702"/>
            <a:ext cx="4405311" cy="9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What</a:t>
            </a:r>
            <a:r>
              <a:rPr lang="zh-CN" alt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：是什么？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059832" y="2829238"/>
            <a:ext cx="25646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100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What-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76256" y="2427735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团队管理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76256" y="3795886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业务对象设计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76256" y="3339837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插件开发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76256" y="2883786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源码管理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876256" y="1971684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数据预置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876256" y="1515633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构建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876256" y="1059582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应用发布</a:t>
            </a:r>
          </a:p>
        </p:txBody>
      </p:sp>
      <p:graphicFrame>
        <p:nvGraphicFramePr>
          <p:cNvPr id="16" name="图示 15"/>
          <p:cNvGraphicFramePr/>
          <p:nvPr/>
        </p:nvGraphicFramePr>
        <p:xfrm>
          <a:off x="2987824" y="1707654"/>
          <a:ext cx="288032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矩形 16"/>
          <p:cNvSpPr/>
          <p:nvPr/>
        </p:nvSpPr>
        <p:spPr>
          <a:xfrm>
            <a:off x="179512" y="2499742"/>
            <a:ext cx="194421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协同开发服务器</a:t>
            </a:r>
          </a:p>
        </p:txBody>
      </p:sp>
      <p:sp>
        <p:nvSpPr>
          <p:cNvPr id="18" name="矩形 17"/>
          <p:cNvSpPr/>
          <p:nvPr/>
        </p:nvSpPr>
        <p:spPr>
          <a:xfrm>
            <a:off x="179512" y="3075806"/>
            <a:ext cx="194421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源代码服务器</a:t>
            </a:r>
          </a:p>
        </p:txBody>
      </p:sp>
      <p:sp>
        <p:nvSpPr>
          <p:cNvPr id="19" name="矩形 18"/>
          <p:cNvSpPr/>
          <p:nvPr/>
        </p:nvSpPr>
        <p:spPr>
          <a:xfrm>
            <a:off x="2915816" y="4155926"/>
            <a:ext cx="3096344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K3 Cloud</a:t>
            </a:r>
            <a:r>
              <a:rPr kumimoji="1" lang="zh-CN" altLang="en-US" sz="1600" dirty="0" smtClean="0"/>
              <a:t>产品</a:t>
            </a:r>
          </a:p>
        </p:txBody>
      </p:sp>
      <p:sp>
        <p:nvSpPr>
          <p:cNvPr id="24" name="右箭头 23"/>
          <p:cNvSpPr/>
          <p:nvPr/>
        </p:nvSpPr>
        <p:spPr>
          <a:xfrm>
            <a:off x="2195736" y="2571750"/>
            <a:ext cx="576064" cy="2880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6" name="左箭头 25"/>
          <p:cNvSpPr/>
          <p:nvPr/>
        </p:nvSpPr>
        <p:spPr>
          <a:xfrm>
            <a:off x="6084168" y="2643758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79512" y="1923678"/>
            <a:ext cx="194421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金蝶云服务器</a:t>
            </a:r>
          </a:p>
        </p:txBody>
      </p:sp>
    </p:spTree>
    <p:extLst>
      <p:ext uri="{BB962C8B-B14F-4D97-AF65-F5344CB8AC3E}">
        <p14:creationId xmlns="" xmlns:p14="http://schemas.microsoft.com/office/powerpoint/2010/main" val="25394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38053" y="980331"/>
            <a:ext cx="3816424" cy="3528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6" name="KSO_Shape"/>
          <p:cNvSpPr>
            <a:spLocks/>
          </p:cNvSpPr>
          <p:nvPr/>
        </p:nvSpPr>
        <p:spPr bwMode="auto">
          <a:xfrm>
            <a:off x="2683396" y="2588215"/>
            <a:ext cx="3472780" cy="174945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K/3 Cloud BOSIDE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K/3 Cloud </a:t>
            </a:r>
            <a:r>
              <a:rPr lang="zh-CN" altLang="en-US" dirty="0" smtClean="0"/>
              <a:t>协同开发平台整体框架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11440" y="1024372"/>
            <a:ext cx="900099" cy="1281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3039802"/>
            <a:ext cx="1368152" cy="14852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2195736" y="2571750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971600" y="1926391"/>
            <a:ext cx="819633" cy="285319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</a:rPr>
              <a:t>应用报告</a:t>
            </a:r>
          </a:p>
        </p:txBody>
      </p:sp>
      <p:sp>
        <p:nvSpPr>
          <p:cNvPr id="17" name="图文框 16"/>
          <p:cNvSpPr/>
          <p:nvPr/>
        </p:nvSpPr>
        <p:spPr>
          <a:xfrm>
            <a:off x="7111440" y="771550"/>
            <a:ext cx="900099" cy="243272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</a:rPr>
              <a:t>金蝶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云通行证</a:t>
            </a:r>
          </a:p>
        </p:txBody>
      </p:sp>
      <p:sp>
        <p:nvSpPr>
          <p:cNvPr id="18" name="图文框 17"/>
          <p:cNvSpPr/>
          <p:nvPr/>
        </p:nvSpPr>
        <p:spPr>
          <a:xfrm>
            <a:off x="926970" y="744302"/>
            <a:ext cx="1052742" cy="24327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协同开发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轻应用</a:t>
            </a:r>
          </a:p>
        </p:txBody>
      </p:sp>
      <p:sp>
        <p:nvSpPr>
          <p:cNvPr id="19" name="图文框 18"/>
          <p:cNvSpPr/>
          <p:nvPr/>
        </p:nvSpPr>
        <p:spPr>
          <a:xfrm>
            <a:off x="755576" y="2796530"/>
            <a:ext cx="1368152" cy="243272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chemeClr val="tx1"/>
                </a:solidFill>
              </a:rPr>
              <a:t>K/3Cloud </a:t>
            </a:r>
            <a:endParaRPr kumimoji="1"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15816" y="2859782"/>
            <a:ext cx="93610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应用管理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915816" y="3363838"/>
            <a:ext cx="936104" cy="41861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应用开发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71600" y="1340405"/>
            <a:ext cx="819633" cy="285319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</a:rPr>
              <a:t>应用管理</a:t>
            </a: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755576" y="965193"/>
            <a:ext cx="1368152" cy="1606557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图文框 23"/>
          <p:cNvSpPr/>
          <p:nvPr/>
        </p:nvSpPr>
        <p:spPr>
          <a:xfrm>
            <a:off x="2438053" y="744302"/>
            <a:ext cx="3862139" cy="24327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chemeClr val="tx1"/>
                </a:solidFill>
              </a:rPr>
              <a:t>K/3 Cloud 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协同开发平台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499992" y="3363838"/>
            <a:ext cx="1584176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应用调试</a:t>
            </a:r>
          </a:p>
        </p:txBody>
      </p:sp>
      <p:sp>
        <p:nvSpPr>
          <p:cNvPr id="26" name="左右箭头 25"/>
          <p:cNvSpPr/>
          <p:nvPr/>
        </p:nvSpPr>
        <p:spPr>
          <a:xfrm>
            <a:off x="2123728" y="3362579"/>
            <a:ext cx="576064" cy="373478"/>
          </a:xfrm>
          <a:prstGeom prst="left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1028379" y="3362579"/>
            <a:ext cx="857010" cy="4320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管理中心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028379" y="3905622"/>
            <a:ext cx="857010" cy="4320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业务站点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99992" y="2859782"/>
            <a:ext cx="1548172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应用构建</a:t>
            </a:r>
          </a:p>
        </p:txBody>
      </p:sp>
      <p:sp>
        <p:nvSpPr>
          <p:cNvPr id="30" name="直角双向箭头 29"/>
          <p:cNvSpPr/>
          <p:nvPr/>
        </p:nvSpPr>
        <p:spPr>
          <a:xfrm>
            <a:off x="6372200" y="2355726"/>
            <a:ext cx="1368152" cy="792088"/>
          </a:xfrm>
          <a:prstGeom prst="leftUp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7164289" y="1275606"/>
            <a:ext cx="847250" cy="3248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用户注册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164289" y="1834627"/>
            <a:ext cx="847250" cy="3248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身份认证</a:t>
            </a:r>
          </a:p>
        </p:txBody>
      </p:sp>
      <p:sp>
        <p:nvSpPr>
          <p:cNvPr id="39" name="左右箭头 38"/>
          <p:cNvSpPr/>
          <p:nvPr/>
        </p:nvSpPr>
        <p:spPr>
          <a:xfrm>
            <a:off x="6372200" y="1477398"/>
            <a:ext cx="684076" cy="373478"/>
          </a:xfrm>
          <a:prstGeom prst="left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1" name="矩形 40"/>
          <p:cNvSpPr/>
          <p:nvPr/>
        </p:nvSpPr>
        <p:spPr>
          <a:xfrm>
            <a:off x="7075488" y="3363838"/>
            <a:ext cx="1024904" cy="11448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2" name="图文框 41"/>
          <p:cNvSpPr/>
          <p:nvPr/>
        </p:nvSpPr>
        <p:spPr>
          <a:xfrm>
            <a:off x="7075488" y="3120566"/>
            <a:ext cx="1024904" cy="243272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chemeClr val="tx1"/>
                </a:solidFill>
              </a:rPr>
              <a:t>Open.kingdee.com</a:t>
            </a:r>
            <a:endParaRPr kumimoji="1" lang="zh-CN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165117" y="3472079"/>
            <a:ext cx="847250" cy="3248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应用列表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7165117" y="3959231"/>
            <a:ext cx="847250" cy="3248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企业开发商申请</a:t>
            </a:r>
          </a:p>
        </p:txBody>
      </p:sp>
      <p:sp>
        <p:nvSpPr>
          <p:cNvPr id="45" name="左右箭头 44"/>
          <p:cNvSpPr/>
          <p:nvPr/>
        </p:nvSpPr>
        <p:spPr>
          <a:xfrm>
            <a:off x="6372200" y="3487622"/>
            <a:ext cx="684076" cy="373478"/>
          </a:xfrm>
          <a:prstGeom prst="left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" name="云形 1"/>
          <p:cNvSpPr/>
          <p:nvPr/>
        </p:nvSpPr>
        <p:spPr>
          <a:xfrm>
            <a:off x="2483767" y="987574"/>
            <a:ext cx="3770709" cy="1556154"/>
          </a:xfrm>
          <a:prstGeom prst="cloud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36" y="1644540"/>
            <a:ext cx="260031" cy="2600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148064" y="1203598"/>
            <a:ext cx="936104" cy="432048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应用仓库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843808" y="1203598"/>
            <a:ext cx="936104" cy="432048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应用分析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843808" y="1858879"/>
            <a:ext cx="936104" cy="432048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</a:rPr>
              <a:t>安装包</a:t>
            </a:r>
            <a:r>
              <a:rPr kumimoji="1" lang="en-US" altLang="zh-CN" sz="1100" dirty="0" smtClean="0">
                <a:solidFill>
                  <a:schemeClr val="bg1"/>
                </a:solidFill>
              </a:rPr>
              <a:t>API</a:t>
            </a:r>
            <a:endParaRPr kumimoji="1" lang="zh-CN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60243" y="1851670"/>
            <a:ext cx="936104" cy="432048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</a:rPr>
              <a:t>在线构建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013938" y="1203598"/>
            <a:ext cx="93610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源码服务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067944" y="1851670"/>
            <a:ext cx="936104" cy="432048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</a:rPr>
              <a:t>模板仓库</a:t>
            </a:r>
          </a:p>
        </p:txBody>
      </p:sp>
      <p:sp>
        <p:nvSpPr>
          <p:cNvPr id="34" name="上下箭头 33"/>
          <p:cNvSpPr/>
          <p:nvPr/>
        </p:nvSpPr>
        <p:spPr>
          <a:xfrm>
            <a:off x="4283968" y="2290927"/>
            <a:ext cx="396044" cy="505603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0" name="左右箭头 39"/>
          <p:cNvSpPr/>
          <p:nvPr/>
        </p:nvSpPr>
        <p:spPr>
          <a:xfrm>
            <a:off x="2090936" y="1498188"/>
            <a:ext cx="592460" cy="37347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" name="左箭头 3"/>
          <p:cNvSpPr/>
          <p:nvPr/>
        </p:nvSpPr>
        <p:spPr>
          <a:xfrm>
            <a:off x="2123728" y="2067694"/>
            <a:ext cx="559668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消息</a:t>
            </a:r>
          </a:p>
        </p:txBody>
      </p:sp>
    </p:spTree>
    <p:extLst>
      <p:ext uri="{BB962C8B-B14F-4D97-AF65-F5344CB8AC3E}">
        <p14:creationId xmlns="" xmlns:p14="http://schemas.microsoft.com/office/powerpoint/2010/main" val="2476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629494" y="1045198"/>
            <a:ext cx="2268635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 smtClean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协同开发平台 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876796" y="1054175"/>
            <a:ext cx="39020" cy="3245767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49163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2948804" y="1851670"/>
            <a:ext cx="515158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 fontScale="92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团队管理、源码管理支持的多成员、不同服务器、不同业务中心的协同开发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>
            <a:off x="2948804" y="2346771"/>
            <a:ext cx="515158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开发、构建一体化，实现开发成果快速构建部署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2948804" y="2841872"/>
            <a:ext cx="5137184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统一账户体系管理的个人二次开发成果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2948804" y="3832076"/>
            <a:ext cx="5137184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基于应用的项目管理模式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2948804" y="3336973"/>
            <a:ext cx="5137184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与云</a:t>
            </a:r>
            <a:r>
              <a:rPr lang="en-US" altLang="zh-CN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ERP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结合的二次开发管理模式，包括在线构建、代码检测、自动上线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57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9792" y="2166058"/>
            <a:ext cx="1368972" cy="896541"/>
            <a:chOff x="2554956" y="2124074"/>
            <a:chExt cx="1368972" cy="896541"/>
          </a:xfrm>
        </p:grpSpPr>
        <p:sp>
          <p:nvSpPr>
            <p:cNvPr id="2" name="圆角矩形 1"/>
            <p:cNvSpPr/>
            <p:nvPr/>
          </p:nvSpPr>
          <p:spPr>
            <a:xfrm>
              <a:off x="2554956" y="2124074"/>
              <a:ext cx="896541" cy="896541"/>
            </a:xfrm>
            <a:prstGeom prst="roundRect">
              <a:avLst>
                <a:gd name="adj" fmla="val 13188"/>
              </a:avLst>
            </a:prstGeom>
            <a:noFill/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03848" y="2283718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</p:grpSp>
      <p:sp>
        <p:nvSpPr>
          <p:cNvPr id="307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59832" y="2139702"/>
            <a:ext cx="4405311" cy="9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Who</a:t>
            </a:r>
            <a:r>
              <a:rPr lang="zh-CN" alt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：给谁用？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059832" y="2829238"/>
            <a:ext cx="25646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5755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协同开发平台可以给谁用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0" name="MH_SubTitle_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50033" y="915566"/>
            <a:ext cx="1807251" cy="71437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售前顾问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MH_Text_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21103" y="2101428"/>
            <a:ext cx="1865108" cy="191048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快速建立方案原型；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轻松积累行业方案；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随时邀请开发专家。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MH_Text_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48923" y="2101428"/>
            <a:ext cx="1865108" cy="191048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高效支持，直奔主题；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建立品牌，提升品牌形象；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实时丰富开发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样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例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MH_Text_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664377" y="2101428"/>
            <a:ext cx="1865108" cy="191048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随时浏览项目开发成果；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轻松验证项目需求；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全面把控项目风险。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MH_SubTitle_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665110" y="915566"/>
            <a:ext cx="1805694" cy="71437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accent2"/>
                </a:solidFill>
                <a:latin typeface="+mn-lt"/>
                <a:ea typeface="+mn-ea"/>
              </a:rPr>
              <a:t>实施、开发</a:t>
            </a:r>
            <a:endParaRPr lang="zh-CN" altLang="en-US" sz="18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7" name="MH_SubTitle_3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678630" y="915566"/>
            <a:ext cx="1805694" cy="71437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开发专家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5931" y="1629941"/>
            <a:ext cx="8064896" cy="221729"/>
            <a:chOff x="755576" y="1629941"/>
            <a:chExt cx="8159872" cy="221729"/>
          </a:xfrm>
        </p:grpSpPr>
        <p:grpSp>
          <p:nvGrpSpPr>
            <p:cNvPr id="31" name="组合 30"/>
            <p:cNvGrpSpPr/>
            <p:nvPr/>
          </p:nvGrpSpPr>
          <p:grpSpPr>
            <a:xfrm>
              <a:off x="755576" y="1629941"/>
              <a:ext cx="6120680" cy="221729"/>
              <a:chOff x="1259632" y="1629941"/>
              <a:chExt cx="6630746" cy="288132"/>
            </a:xfrm>
          </p:grpSpPr>
          <p:sp>
            <p:nvSpPr>
              <p:cNvPr id="19" name="MH_Other_1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59632" y="1629941"/>
                <a:ext cx="2209125" cy="1107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MH_Other_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68756" y="1629941"/>
                <a:ext cx="2210812" cy="1107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MH_Other_9"/>
              <p:cNvSpPr/>
              <p:nvPr>
                <p:custDataLst>
                  <p:tags r:id="rId13"/>
                </p:custDataLst>
              </p:nvPr>
            </p:nvSpPr>
            <p:spPr>
              <a:xfrm>
                <a:off x="5679568" y="1629941"/>
                <a:ext cx="2210810" cy="1107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MH_Other_2"/>
              <p:cNvSpPr/>
              <p:nvPr>
                <p:custDataLst>
                  <p:tags r:id="rId14"/>
                </p:custDataLst>
              </p:nvPr>
            </p:nvSpPr>
            <p:spPr>
              <a:xfrm flipV="1">
                <a:off x="2205676" y="1704951"/>
                <a:ext cx="317035" cy="21312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MH_Other_6"/>
              <p:cNvSpPr/>
              <p:nvPr>
                <p:custDataLst>
                  <p:tags r:id="rId15"/>
                </p:custDataLst>
              </p:nvPr>
            </p:nvSpPr>
            <p:spPr>
              <a:xfrm flipV="1">
                <a:off x="4416488" y="1704951"/>
                <a:ext cx="315349" cy="21312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MH_Other_10"/>
              <p:cNvSpPr/>
              <p:nvPr>
                <p:custDataLst>
                  <p:tags r:id="rId16"/>
                </p:custDataLst>
              </p:nvPr>
            </p:nvSpPr>
            <p:spPr>
              <a:xfrm flipV="1">
                <a:off x="6627299" y="1704951"/>
                <a:ext cx="315349" cy="21312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MH_Other_5"/>
            <p:cNvSpPr/>
            <p:nvPr>
              <p:custDataLst>
                <p:tags r:id="rId9"/>
              </p:custDataLst>
            </p:nvPr>
          </p:nvSpPr>
          <p:spPr>
            <a:xfrm>
              <a:off x="6874701" y="1629941"/>
              <a:ext cx="2040747" cy="8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33" name="MH_Other_6"/>
            <p:cNvSpPr/>
            <p:nvPr>
              <p:custDataLst>
                <p:tags r:id="rId10"/>
              </p:custDataLst>
            </p:nvPr>
          </p:nvSpPr>
          <p:spPr>
            <a:xfrm flipV="1">
              <a:off x="7749529" y="1687664"/>
              <a:ext cx="291091" cy="16400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MH_SubTitle_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694084" y="916699"/>
            <a:ext cx="1805694" cy="71437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accent2"/>
                </a:solidFill>
                <a:latin typeface="+mn-lt"/>
                <a:ea typeface="+mn-ea"/>
              </a:rPr>
              <a:t>客户</a:t>
            </a:r>
            <a:endParaRPr lang="zh-CN" altLang="en-US" sz="18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6" name="MH_Text_3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635403" y="2091047"/>
            <a:ext cx="1865108" cy="191048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快速学习产品开发；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规范项目交付流程；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无优复用交付成果；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4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6210" y="51470"/>
            <a:ext cx="7686303" cy="484667"/>
          </a:xfrm>
        </p:spPr>
        <p:txBody>
          <a:bodyPr/>
          <a:lstStyle/>
          <a:p>
            <a:r>
              <a:rPr lang="zh-CN" altLang="en-US" dirty="0" smtClean="0"/>
              <a:t>协同开发平台给谁用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668343" y="616659"/>
            <a:ext cx="1080369" cy="385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kumimoji="1" lang="zh-CN" altLang="en-US"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zh-CN" altLang="en-US"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/>
              <a:t>P</a:t>
            </a:r>
            <a:r>
              <a:rPr lang="en-US" altLang="zh-CN" sz="1200" dirty="0" smtClean="0"/>
              <a:t>03-13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/>
              <a:t>P</a:t>
            </a:r>
            <a:r>
              <a:rPr lang="en-US" altLang="zh-CN" sz="1200" dirty="0" smtClean="0"/>
              <a:t>14-20</a:t>
            </a:r>
            <a:endParaRPr lang="zh-CN" altLang="en-US" sz="1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/>
              <a:t>P</a:t>
            </a:r>
            <a:r>
              <a:rPr lang="en-US" altLang="zh-CN" sz="1200" dirty="0" smtClean="0"/>
              <a:t>21-27</a:t>
            </a:r>
            <a:endParaRPr lang="zh-CN" altLang="en-US" sz="1200" dirty="0"/>
          </a:p>
          <a:p>
            <a:pPr marL="0" indent="0" algn="r">
              <a:lnSpc>
                <a:spcPct val="150000"/>
              </a:lnSpc>
              <a:buNone/>
            </a:pP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240611631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0232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  <p:tag name="MH_ORDER" val="文本框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  <p:tag name="MH_ORDER" val="文本框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Text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SubTitl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Text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2955"/>
  <p:tag name="MH_LIBRARY" val="GRAPHIC"/>
  <p:tag name="MH_TYPE" val="Other"/>
  <p:tag name="MH_ORDER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  <p:tag name="MH_ORDER" val="文本框 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412"/>
  <p:tag name="MH_LIBRARY" val="GRAPHIC"/>
  <p:tag name="MH_ORDER" val="Straight Connector 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Text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Text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Other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Other"/>
  <p:tag name="MH_ORDER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61957"/>
  <p:tag name="MH_LIBRARY" val="GRAPHIC"/>
  <p:tag name="MH_TYPE" val="Other"/>
  <p:tag name="MH_ORDER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117499</TotalTime>
  <Words>729</Words>
  <Application>Microsoft Office PowerPoint</Application>
  <PresentationFormat>全屏显示(16:9)</PresentationFormat>
  <Paragraphs>122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K/3 Cloud 协同开发平台概述</vt:lpstr>
      <vt:lpstr>幻灯片 2</vt:lpstr>
      <vt:lpstr>幻灯片 3</vt:lpstr>
      <vt:lpstr>What-是什么？</vt:lpstr>
      <vt:lpstr>K/3 Cloud 协同开发平台整体框架</vt:lpstr>
      <vt:lpstr>幻灯片 6</vt:lpstr>
      <vt:lpstr>幻灯片 7</vt:lpstr>
      <vt:lpstr>协同开发平台可以给谁用?</vt:lpstr>
      <vt:lpstr>协同开发平台给谁用</vt:lpstr>
      <vt:lpstr>幻灯片 10</vt:lpstr>
      <vt:lpstr>协同开发平台-怎么用？</vt:lpstr>
      <vt:lpstr>协同开发平台-登陆</vt:lpstr>
      <vt:lpstr>协同开发平台-创建应用</vt:lpstr>
      <vt:lpstr>协同开发平台-开发应用</vt:lpstr>
      <vt:lpstr>协同开发平台-构建部署</vt:lpstr>
      <vt:lpstr>相关课程</vt:lpstr>
      <vt:lpstr>幻灯片 17</vt:lpstr>
    </vt:vector>
  </TitlesOfParts>
  <Company>市场部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xiaojie</cp:lastModifiedBy>
  <cp:revision>5254</cp:revision>
  <dcterms:created xsi:type="dcterms:W3CDTF">2005-02-25T05:47:44Z</dcterms:created>
  <dcterms:modified xsi:type="dcterms:W3CDTF">2016-08-13T01:05:29Z</dcterms:modified>
</cp:coreProperties>
</file>