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28"/>
  </p:notesMasterIdLst>
  <p:handoutMasterIdLst>
    <p:handoutMasterId r:id="rId29"/>
  </p:handoutMasterIdLst>
  <p:sldIdLst>
    <p:sldId id="430" r:id="rId2"/>
    <p:sldId id="538" r:id="rId3"/>
    <p:sldId id="509" r:id="rId4"/>
    <p:sldId id="542" r:id="rId5"/>
    <p:sldId id="524" r:id="rId6"/>
    <p:sldId id="525" r:id="rId7"/>
    <p:sldId id="536" r:id="rId8"/>
    <p:sldId id="543" r:id="rId9"/>
    <p:sldId id="480" r:id="rId10"/>
    <p:sldId id="537" r:id="rId11"/>
    <p:sldId id="482" r:id="rId12"/>
    <p:sldId id="483" r:id="rId13"/>
    <p:sldId id="484" r:id="rId14"/>
    <p:sldId id="544" r:id="rId15"/>
    <p:sldId id="527" r:id="rId16"/>
    <p:sldId id="528" r:id="rId17"/>
    <p:sldId id="529" r:id="rId18"/>
    <p:sldId id="530" r:id="rId19"/>
    <p:sldId id="531" r:id="rId20"/>
    <p:sldId id="532" r:id="rId21"/>
    <p:sldId id="533" r:id="rId22"/>
    <p:sldId id="534" r:id="rId23"/>
    <p:sldId id="535" r:id="rId24"/>
    <p:sldId id="545" r:id="rId25"/>
    <p:sldId id="431" r:id="rId26"/>
    <p:sldId id="421" r:id="rId27"/>
  </p:sldIdLst>
  <p:sldSz cx="9144000" cy="6858000" type="screen4x3"/>
  <p:notesSz cx="6858000" cy="9144000"/>
  <p:defaultTextStyle>
    <a:defPPr>
      <a:defRPr lang="zh-CN"/>
    </a:defPPr>
    <a:lvl1pPr algn="l" rtl="0" fontAlgn="base">
      <a:spcBef>
        <a:spcPct val="20000"/>
      </a:spcBef>
      <a:spcAft>
        <a:spcPct val="0"/>
      </a:spcAft>
      <a:buClr>
        <a:srgbClr val="E1B40C"/>
      </a:buClr>
      <a:buSzPct val="80000"/>
      <a:buFont typeface="Wingdings" pitchFamily="2" charset="2"/>
      <a:buChar char="n"/>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3366FF"/>
    <a:srgbClr val="FF9900"/>
    <a:srgbClr val="FFCC00"/>
    <a:srgbClr val="FF0000"/>
    <a:srgbClr val="003399"/>
    <a:srgbClr val="EAEAEA"/>
    <a:srgbClr val="0054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04" autoAdjust="0"/>
    <p:restoredTop sz="87822" autoAdjust="0"/>
  </p:normalViewPr>
  <p:slideViewPr>
    <p:cSldViewPr>
      <p:cViewPr>
        <p:scale>
          <a:sx n="100" d="100"/>
          <a:sy n="100" d="100"/>
        </p:scale>
        <p:origin x="-2178" y="-4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8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effectLst/>
              </a:defRPr>
            </a:lvl1pPr>
          </a:lstStyle>
          <a:p>
            <a:pPr>
              <a:defRPr/>
            </a:pPr>
            <a:endParaRPr lang="en-US" altLang="zh-CN"/>
          </a:p>
        </p:txBody>
      </p:sp>
      <p:sp>
        <p:nvSpPr>
          <p:cNvPr id="2160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ffectLst/>
              </a:defRPr>
            </a:lvl1pPr>
          </a:lstStyle>
          <a:p>
            <a:pPr>
              <a:defRPr/>
            </a:pPr>
            <a:endParaRPr lang="en-US" altLang="zh-CN"/>
          </a:p>
        </p:txBody>
      </p:sp>
      <p:sp>
        <p:nvSpPr>
          <p:cNvPr id="2160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effectLst/>
              </a:defRPr>
            </a:lvl1pPr>
          </a:lstStyle>
          <a:p>
            <a:pPr>
              <a:defRPr/>
            </a:pPr>
            <a:endParaRPr lang="en-US" altLang="zh-CN"/>
          </a:p>
        </p:txBody>
      </p:sp>
      <p:sp>
        <p:nvSpPr>
          <p:cNvPr id="2160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effectLst/>
              </a:defRPr>
            </a:lvl1pPr>
          </a:lstStyle>
          <a:p>
            <a:pPr>
              <a:defRPr/>
            </a:pPr>
            <a:fld id="{CF51C9DC-BAB6-44DB-BF3B-F61A03634822}" type="slidenum">
              <a:rPr lang="en-US" altLang="zh-CN"/>
              <a:pPr>
                <a:defRPr/>
              </a:pPr>
              <a:t>‹#›</a:t>
            </a:fld>
            <a:endParaRPr lang="en-US" altLang="zh-CN"/>
          </a:p>
        </p:txBody>
      </p:sp>
    </p:spTree>
    <p:extLst>
      <p:ext uri="{BB962C8B-B14F-4D97-AF65-F5344CB8AC3E}">
        <p14:creationId xmlns:p14="http://schemas.microsoft.com/office/powerpoint/2010/main" val="1695971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effectLst/>
              </a:defRPr>
            </a:lvl1pPr>
          </a:lstStyle>
          <a:p>
            <a:pPr>
              <a:defRPr/>
            </a:pPr>
            <a:endParaRPr lang="en-US" altLang="zh-CN"/>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ffectLst/>
              </a:defRPr>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effectLst/>
              </a:defRPr>
            </a:lvl1pPr>
          </a:lstStyle>
          <a:p>
            <a:pPr>
              <a:defRPr/>
            </a:pPr>
            <a:endParaRPr lang="en-US" altLang="zh-CN"/>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effectLst/>
              </a:defRPr>
            </a:lvl1pPr>
          </a:lstStyle>
          <a:p>
            <a:pPr>
              <a:defRPr/>
            </a:pPr>
            <a:fld id="{89110061-7F76-4540-953B-EA1BC7957E12}" type="slidenum">
              <a:rPr lang="en-US" altLang="zh-CN"/>
              <a:pPr>
                <a:defRPr/>
              </a:pPr>
              <a:t>‹#›</a:t>
            </a:fld>
            <a:endParaRPr lang="en-US" altLang="zh-CN"/>
          </a:p>
        </p:txBody>
      </p:sp>
    </p:spTree>
    <p:extLst>
      <p:ext uri="{BB962C8B-B14F-4D97-AF65-F5344CB8AC3E}">
        <p14:creationId xmlns:p14="http://schemas.microsoft.com/office/powerpoint/2010/main" val="22214951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微软雅黑" pitchFamily="34" charset="-122"/>
        <a:ea typeface="微软雅黑" pitchFamily="34" charset="-122"/>
        <a:cs typeface="+mn-cs"/>
      </a:defRPr>
    </a:lvl1pPr>
    <a:lvl2pPr marL="457200" algn="l" rtl="0" eaLnBrk="0" fontAlgn="base" hangingPunct="0">
      <a:spcBef>
        <a:spcPct val="30000"/>
      </a:spcBef>
      <a:spcAft>
        <a:spcPct val="0"/>
      </a:spcAft>
      <a:defRPr sz="1200" kern="1200">
        <a:solidFill>
          <a:schemeClr val="tx1"/>
        </a:solidFill>
        <a:latin typeface="微软雅黑" pitchFamily="34" charset="-122"/>
        <a:ea typeface="微软雅黑" pitchFamily="34" charset="-122"/>
        <a:cs typeface="+mn-cs"/>
      </a:defRPr>
    </a:lvl2pPr>
    <a:lvl3pPr marL="914400" algn="l" rtl="0" eaLnBrk="0" fontAlgn="base" hangingPunct="0">
      <a:spcBef>
        <a:spcPct val="30000"/>
      </a:spcBef>
      <a:spcAft>
        <a:spcPct val="0"/>
      </a:spcAft>
      <a:defRPr sz="1200" kern="1200">
        <a:solidFill>
          <a:schemeClr val="tx1"/>
        </a:solidFill>
        <a:latin typeface="微软雅黑" pitchFamily="34" charset="-122"/>
        <a:ea typeface="微软雅黑" pitchFamily="34" charset="-122"/>
        <a:cs typeface="+mn-cs"/>
      </a:defRPr>
    </a:lvl3pPr>
    <a:lvl4pPr marL="1371600" algn="l" rtl="0" eaLnBrk="0" fontAlgn="base" hangingPunct="0">
      <a:spcBef>
        <a:spcPct val="30000"/>
      </a:spcBef>
      <a:spcAft>
        <a:spcPct val="0"/>
      </a:spcAft>
      <a:defRPr sz="1200" kern="1200">
        <a:solidFill>
          <a:schemeClr val="tx1"/>
        </a:solidFill>
        <a:latin typeface="微软雅黑" pitchFamily="34" charset="-122"/>
        <a:ea typeface="微软雅黑" pitchFamily="34" charset="-122"/>
        <a:cs typeface="+mn-cs"/>
      </a:defRPr>
    </a:lvl4pPr>
    <a:lvl5pPr marL="1828800" algn="l" rtl="0" eaLnBrk="0" fontAlgn="base" hangingPunct="0">
      <a:spcBef>
        <a:spcPct val="30000"/>
      </a:spcBef>
      <a:spcAft>
        <a:spcPct val="0"/>
      </a:spcAft>
      <a:defRPr sz="1200" kern="1200">
        <a:solidFill>
          <a:schemeClr val="tx1"/>
        </a:solidFill>
        <a:latin typeface="微软雅黑" pitchFamily="34" charset="-122"/>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17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fld id="{3197D326-8947-408F-BB52-FA2E4C48627C}" type="slidenum">
              <a:rPr lang="en-US" altLang="zh-CN" sz="1200" smtClean="0"/>
              <a:pPr eaLnBrk="1" hangingPunct="1"/>
              <a:t>14</a:t>
            </a:fld>
            <a:endParaRPr lang="en-US" altLang="zh-CN"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fld id="{81255A30-3AF1-43A0-BBEE-F45095D8AC47}" type="slidenum">
              <a:rPr lang="en-US" altLang="zh-CN" sz="1200" smtClean="0"/>
              <a:pPr eaLnBrk="1" hangingPunct="1"/>
              <a:t>16</a:t>
            </a:fld>
            <a:endParaRPr lang="en-US" altLang="zh-CN"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fld id="{924C3A70-C385-48FB-AD50-1C686AF75622}" type="slidenum">
              <a:rPr lang="en-US" altLang="zh-CN" sz="1200" smtClean="0"/>
              <a:pPr eaLnBrk="1" hangingPunct="1"/>
              <a:t>17</a:t>
            </a:fld>
            <a:endParaRPr lang="en-US" altLang="zh-CN"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77500" lnSpcReduction="20000"/>
          </a:bodyPr>
          <a:lstStyle/>
          <a:p>
            <a:pPr>
              <a:defRPr/>
            </a:pPr>
            <a:r>
              <a:rPr lang="zh-CN" altLang="en-US" dirty="0" smtClean="0">
                <a:solidFill>
                  <a:schemeClr val="tx1">
                    <a:lumMod val="65000"/>
                    <a:lumOff val="35000"/>
                  </a:schemeClr>
                </a:solidFill>
              </a:rPr>
              <a:t>没有金蝶软件国际软件集团有限公司的特别许可，任何人不能以任何形式或为任何目的复制或传播本文档的任何部分。本文档中包含的信息如有更改，恕不另行通知。</a:t>
            </a:r>
          </a:p>
          <a:p>
            <a:pPr>
              <a:defRPr/>
            </a:pPr>
            <a:endParaRPr lang="zh-CN" altLang="en-US" dirty="0" smtClean="0">
              <a:solidFill>
                <a:schemeClr val="tx1">
                  <a:lumMod val="65000"/>
                  <a:lumOff val="35000"/>
                </a:schemeClr>
              </a:solidFill>
            </a:endParaRPr>
          </a:p>
          <a:p>
            <a:pPr>
              <a:defRPr/>
            </a:pPr>
            <a:r>
              <a:rPr lang="zh-CN" altLang="en-US" dirty="0" smtClean="0">
                <a:solidFill>
                  <a:schemeClr val="tx1">
                    <a:lumMod val="65000"/>
                    <a:lumOff val="35000"/>
                  </a:schemeClr>
                </a:solidFill>
              </a:rPr>
              <a:t>由金蝶软件（中国）有限公司和其分销商所销售的某些软件产品包含有其它软件供应商版权所有的软件组件。</a:t>
            </a:r>
          </a:p>
          <a:p>
            <a:pPr>
              <a:defRPr/>
            </a:pPr>
            <a:r>
              <a:rPr lang="en-US" altLang="zh-CN" dirty="0" smtClean="0">
                <a:solidFill>
                  <a:schemeClr val="tx1">
                    <a:lumMod val="65000"/>
                    <a:lumOff val="35000"/>
                  </a:schemeClr>
                </a:solidFill>
              </a:rPr>
              <a:t>Microsoft®</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WINDOWS®</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NT®</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EXCEL®</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Word®</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PowerPoint® </a:t>
            </a:r>
            <a:r>
              <a:rPr lang="zh-CN" altLang="en-US" dirty="0" smtClean="0">
                <a:solidFill>
                  <a:schemeClr val="tx1">
                    <a:lumMod val="65000"/>
                    <a:lumOff val="35000"/>
                  </a:schemeClr>
                </a:solidFill>
              </a:rPr>
              <a:t>和</a:t>
            </a:r>
            <a:r>
              <a:rPr lang="en-US" altLang="zh-CN" dirty="0" smtClean="0">
                <a:solidFill>
                  <a:schemeClr val="tx1">
                    <a:lumMod val="65000"/>
                    <a:lumOff val="35000"/>
                  </a:schemeClr>
                </a:solidFill>
              </a:rPr>
              <a:t>SQL Server® </a:t>
            </a:r>
            <a:r>
              <a:rPr lang="zh-CN" altLang="en-US" dirty="0" smtClean="0">
                <a:solidFill>
                  <a:schemeClr val="tx1">
                    <a:lumMod val="65000"/>
                    <a:lumOff val="35000"/>
                  </a:schemeClr>
                </a:solidFill>
              </a:rPr>
              <a:t>是微软公司的注册商标。</a:t>
            </a:r>
          </a:p>
          <a:p>
            <a:pPr>
              <a:defRPr/>
            </a:pPr>
            <a:r>
              <a:rPr lang="en-US" altLang="zh-CN" dirty="0" smtClean="0">
                <a:solidFill>
                  <a:schemeClr val="tx1">
                    <a:lumMod val="65000"/>
                    <a:lumOff val="35000"/>
                  </a:schemeClr>
                </a:solidFill>
              </a:rPr>
              <a:t>IBM®</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DB2®</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DB2 </a:t>
            </a:r>
            <a:r>
              <a:rPr lang="zh-CN" altLang="en-US" dirty="0" smtClean="0">
                <a:solidFill>
                  <a:schemeClr val="tx1">
                    <a:lumMod val="65000"/>
                    <a:lumOff val="35000"/>
                  </a:schemeClr>
                </a:solidFill>
              </a:rPr>
              <a:t>通用数据库、</a:t>
            </a:r>
            <a:r>
              <a:rPr lang="en-US" altLang="zh-CN" dirty="0" smtClean="0">
                <a:solidFill>
                  <a:schemeClr val="tx1">
                    <a:lumMod val="65000"/>
                    <a:lumOff val="35000"/>
                  </a:schemeClr>
                </a:solidFill>
              </a:rPr>
              <a:t>OS/2®</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Parallel </a:t>
            </a:r>
            <a:r>
              <a:rPr lang="en-US" altLang="zh-CN" dirty="0" err="1" smtClean="0">
                <a:solidFill>
                  <a:schemeClr val="tx1">
                    <a:lumMod val="65000"/>
                    <a:lumOff val="35000"/>
                  </a:schemeClr>
                </a:solidFill>
              </a:rPr>
              <a:t>Sysplex</a:t>
            </a:r>
            <a:r>
              <a:rPr lang="en-US" altLang="zh-CN" dirty="0" smtClean="0">
                <a:solidFill>
                  <a:schemeClr val="tx1">
                    <a:lumMod val="65000"/>
                    <a:lumOff val="35000"/>
                  </a:schemeClr>
                </a:solidFill>
              </a:rPr>
              <a:t>®</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MVS/ESA</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AIX®</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S/390®</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AS/400®</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OS/390®</a:t>
            </a:r>
            <a:r>
              <a:rPr lang="zh-CN" altLang="en-US" dirty="0" smtClean="0">
                <a:solidFill>
                  <a:schemeClr val="tx1">
                    <a:lumMod val="65000"/>
                    <a:lumOff val="35000"/>
                  </a:schemeClr>
                </a:solidFill>
              </a:rPr>
              <a:t>、</a:t>
            </a:r>
          </a:p>
          <a:p>
            <a:pPr>
              <a:defRPr/>
            </a:pPr>
            <a:r>
              <a:rPr lang="en-US" altLang="zh-CN" dirty="0" smtClean="0">
                <a:solidFill>
                  <a:schemeClr val="tx1">
                    <a:lumMod val="65000"/>
                    <a:lumOff val="35000"/>
                  </a:schemeClr>
                </a:solidFill>
              </a:rPr>
              <a:t>OS/400®</a:t>
            </a:r>
            <a:r>
              <a:rPr lang="zh-CN" altLang="en-US" dirty="0" smtClean="0">
                <a:solidFill>
                  <a:schemeClr val="tx1">
                    <a:lumMod val="65000"/>
                    <a:lumOff val="35000"/>
                  </a:schemeClr>
                </a:solidFill>
              </a:rPr>
              <a:t>、</a:t>
            </a:r>
            <a:r>
              <a:rPr lang="en-US" altLang="zh-CN" dirty="0" err="1" smtClean="0">
                <a:solidFill>
                  <a:schemeClr val="tx1">
                    <a:lumMod val="65000"/>
                    <a:lumOff val="35000"/>
                  </a:schemeClr>
                </a:solidFill>
              </a:rPr>
              <a:t>iSeries</a:t>
            </a:r>
            <a:r>
              <a:rPr lang="zh-CN" altLang="en-US" dirty="0" smtClean="0">
                <a:solidFill>
                  <a:schemeClr val="tx1">
                    <a:lumMod val="65000"/>
                    <a:lumOff val="35000"/>
                  </a:schemeClr>
                </a:solidFill>
              </a:rPr>
              <a:t>、</a:t>
            </a:r>
            <a:r>
              <a:rPr lang="en-US" altLang="zh-CN" dirty="0" err="1" smtClean="0">
                <a:solidFill>
                  <a:schemeClr val="tx1">
                    <a:lumMod val="65000"/>
                    <a:lumOff val="35000"/>
                  </a:schemeClr>
                </a:solidFill>
              </a:rPr>
              <a:t>pSeries</a:t>
            </a:r>
            <a:r>
              <a:rPr lang="zh-CN" altLang="en-US" dirty="0" smtClean="0">
                <a:solidFill>
                  <a:schemeClr val="tx1">
                    <a:lumMod val="65000"/>
                    <a:lumOff val="35000"/>
                  </a:schemeClr>
                </a:solidFill>
              </a:rPr>
              <a:t>、</a:t>
            </a:r>
            <a:r>
              <a:rPr lang="en-US" altLang="zh-CN" dirty="0" err="1" smtClean="0">
                <a:solidFill>
                  <a:schemeClr val="tx1">
                    <a:lumMod val="65000"/>
                    <a:lumOff val="35000"/>
                  </a:schemeClr>
                </a:solidFill>
              </a:rPr>
              <a:t>xSeries</a:t>
            </a:r>
            <a:r>
              <a:rPr lang="zh-CN" altLang="en-US" dirty="0" smtClean="0">
                <a:solidFill>
                  <a:schemeClr val="tx1">
                    <a:lumMod val="65000"/>
                    <a:lumOff val="35000"/>
                  </a:schemeClr>
                </a:solidFill>
              </a:rPr>
              <a:t>、</a:t>
            </a:r>
            <a:r>
              <a:rPr lang="en-US" altLang="zh-CN" dirty="0" err="1" smtClean="0">
                <a:solidFill>
                  <a:schemeClr val="tx1">
                    <a:lumMod val="65000"/>
                    <a:lumOff val="35000"/>
                  </a:schemeClr>
                </a:solidFill>
              </a:rPr>
              <a:t>zSeries</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z/OS</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AFP</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Intelligent Miner</a:t>
            </a:r>
            <a:r>
              <a:rPr lang="zh-CN" altLang="en-US" dirty="0" smtClean="0">
                <a:solidFill>
                  <a:schemeClr val="tx1">
                    <a:lumMod val="65000"/>
                    <a:lumOff val="35000"/>
                  </a:schemeClr>
                </a:solidFill>
              </a:rPr>
              <a:t>、</a:t>
            </a:r>
            <a:r>
              <a:rPr lang="en-US" altLang="zh-CN" dirty="0" err="1" smtClean="0">
                <a:solidFill>
                  <a:schemeClr val="tx1">
                    <a:lumMod val="65000"/>
                    <a:lumOff val="35000"/>
                  </a:schemeClr>
                </a:solidFill>
              </a:rPr>
              <a:t>WebSphere</a:t>
            </a:r>
            <a:r>
              <a:rPr lang="en-US" altLang="zh-CN" dirty="0" smtClean="0">
                <a:solidFill>
                  <a:schemeClr val="tx1">
                    <a:lumMod val="65000"/>
                    <a:lumOff val="35000"/>
                  </a:schemeClr>
                </a:solidFill>
              </a:rPr>
              <a:t>®</a:t>
            </a:r>
            <a:r>
              <a:rPr lang="zh-CN" altLang="en-US" dirty="0" smtClean="0">
                <a:solidFill>
                  <a:schemeClr val="tx1">
                    <a:lumMod val="65000"/>
                    <a:lumOff val="35000"/>
                  </a:schemeClr>
                </a:solidFill>
              </a:rPr>
              <a:t>、</a:t>
            </a:r>
            <a:r>
              <a:rPr lang="en-US" altLang="zh-CN" dirty="0" err="1" smtClean="0">
                <a:solidFill>
                  <a:schemeClr val="tx1">
                    <a:lumMod val="65000"/>
                    <a:lumOff val="35000"/>
                  </a:schemeClr>
                </a:solidFill>
              </a:rPr>
              <a:t>Netfinity</a:t>
            </a:r>
            <a:r>
              <a:rPr lang="en-US" altLang="zh-CN" dirty="0" smtClean="0">
                <a:solidFill>
                  <a:schemeClr val="tx1">
                    <a:lumMod val="65000"/>
                    <a:lumOff val="35000"/>
                  </a:schemeClr>
                </a:solidFill>
              </a:rPr>
              <a:t>®</a:t>
            </a:r>
            <a:r>
              <a:rPr lang="zh-CN" altLang="en-US" dirty="0" smtClean="0">
                <a:solidFill>
                  <a:schemeClr val="tx1">
                    <a:lumMod val="65000"/>
                    <a:lumOff val="35000"/>
                  </a:schemeClr>
                </a:solidFill>
              </a:rPr>
              <a:t>、</a:t>
            </a:r>
          </a:p>
          <a:p>
            <a:pPr>
              <a:defRPr/>
            </a:pPr>
            <a:r>
              <a:rPr lang="en-US" altLang="zh-CN" dirty="0" smtClean="0">
                <a:solidFill>
                  <a:schemeClr val="tx1">
                    <a:lumMod val="65000"/>
                    <a:lumOff val="35000"/>
                  </a:schemeClr>
                </a:solidFill>
              </a:rPr>
              <a:t>Tivoli®</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Informix </a:t>
            </a:r>
            <a:r>
              <a:rPr lang="zh-CN" altLang="en-US" dirty="0" smtClean="0">
                <a:solidFill>
                  <a:schemeClr val="tx1">
                    <a:lumMod val="65000"/>
                    <a:lumOff val="35000"/>
                  </a:schemeClr>
                </a:solidFill>
              </a:rPr>
              <a:t>和</a:t>
            </a:r>
            <a:r>
              <a:rPr lang="en-US" altLang="zh-CN" dirty="0" smtClean="0">
                <a:solidFill>
                  <a:schemeClr val="tx1">
                    <a:lumMod val="65000"/>
                    <a:lumOff val="35000"/>
                  </a:schemeClr>
                </a:solidFill>
              </a:rPr>
              <a:t>Informix® </a:t>
            </a:r>
            <a:r>
              <a:rPr lang="zh-CN" altLang="en-US" dirty="0" smtClean="0">
                <a:solidFill>
                  <a:schemeClr val="tx1">
                    <a:lumMod val="65000"/>
                    <a:lumOff val="35000"/>
                  </a:schemeClr>
                </a:solidFill>
              </a:rPr>
              <a:t>动态</a:t>
            </a:r>
            <a:r>
              <a:rPr lang="en-US" altLang="zh-CN" dirty="0" err="1" smtClean="0">
                <a:solidFill>
                  <a:schemeClr val="tx1">
                    <a:lumMod val="65000"/>
                    <a:lumOff val="35000"/>
                  </a:schemeClr>
                </a:solidFill>
              </a:rPr>
              <a:t>ServerTM</a:t>
            </a:r>
            <a:r>
              <a:rPr lang="en-US" altLang="zh-CN" dirty="0" smtClean="0">
                <a:solidFill>
                  <a:schemeClr val="tx1">
                    <a:lumMod val="65000"/>
                    <a:lumOff val="35000"/>
                  </a:schemeClr>
                </a:solidFill>
              </a:rPr>
              <a:t> </a:t>
            </a:r>
            <a:r>
              <a:rPr lang="zh-CN" altLang="en-US" dirty="0" smtClean="0">
                <a:solidFill>
                  <a:schemeClr val="tx1">
                    <a:lumMod val="65000"/>
                    <a:lumOff val="35000"/>
                  </a:schemeClr>
                </a:solidFill>
              </a:rPr>
              <a:t>是国际商业机器公司在美国或其他公司的商标。</a:t>
            </a:r>
          </a:p>
          <a:p>
            <a:pPr>
              <a:defRPr/>
            </a:pPr>
            <a:r>
              <a:rPr lang="en-US" altLang="zh-CN" dirty="0" smtClean="0">
                <a:solidFill>
                  <a:schemeClr val="tx1">
                    <a:lumMod val="65000"/>
                    <a:lumOff val="35000"/>
                  </a:schemeClr>
                </a:solidFill>
              </a:rPr>
              <a:t>ORACLE® </a:t>
            </a:r>
            <a:r>
              <a:rPr lang="zh-CN" altLang="en-US" dirty="0" smtClean="0">
                <a:solidFill>
                  <a:schemeClr val="tx1">
                    <a:lumMod val="65000"/>
                    <a:lumOff val="35000"/>
                  </a:schemeClr>
                </a:solidFill>
              </a:rPr>
              <a:t>是</a:t>
            </a:r>
            <a:r>
              <a:rPr lang="en-US" altLang="zh-CN" dirty="0" smtClean="0">
                <a:solidFill>
                  <a:schemeClr val="tx1">
                    <a:lumMod val="65000"/>
                    <a:lumOff val="35000"/>
                  </a:schemeClr>
                </a:solidFill>
              </a:rPr>
              <a:t>ORACLE </a:t>
            </a:r>
            <a:r>
              <a:rPr lang="zh-CN" altLang="en-US" dirty="0" smtClean="0">
                <a:solidFill>
                  <a:schemeClr val="tx1">
                    <a:lumMod val="65000"/>
                    <a:lumOff val="35000"/>
                  </a:schemeClr>
                </a:solidFill>
              </a:rPr>
              <a:t>公司的注册商标。</a:t>
            </a:r>
          </a:p>
          <a:p>
            <a:pPr>
              <a:defRPr/>
            </a:pPr>
            <a:r>
              <a:rPr lang="en-US" altLang="zh-CN" dirty="0" smtClean="0">
                <a:solidFill>
                  <a:schemeClr val="tx1">
                    <a:lumMod val="65000"/>
                    <a:lumOff val="35000"/>
                  </a:schemeClr>
                </a:solidFill>
              </a:rPr>
              <a:t>UNIX®</a:t>
            </a:r>
            <a:r>
              <a:rPr lang="zh-CN" altLang="en-US" dirty="0" smtClean="0">
                <a:solidFill>
                  <a:schemeClr val="tx1">
                    <a:lumMod val="65000"/>
                    <a:lumOff val="35000"/>
                  </a:schemeClr>
                </a:solidFill>
              </a:rPr>
              <a:t>是</a:t>
            </a:r>
            <a:r>
              <a:rPr lang="en-US" altLang="zh-CN" dirty="0" smtClean="0">
                <a:solidFill>
                  <a:schemeClr val="tx1">
                    <a:lumMod val="65000"/>
                    <a:lumOff val="35000"/>
                  </a:schemeClr>
                </a:solidFill>
              </a:rPr>
              <a:t>UNIX INTERNATIONAL CO.,LIMTED</a:t>
            </a:r>
            <a:r>
              <a:rPr lang="zh-CN" altLang="en-US" dirty="0" smtClean="0">
                <a:solidFill>
                  <a:schemeClr val="tx1">
                    <a:lumMod val="65000"/>
                    <a:lumOff val="35000"/>
                  </a:schemeClr>
                </a:solidFill>
              </a:rPr>
              <a:t>的注册商标、</a:t>
            </a:r>
            <a:r>
              <a:rPr lang="en-US" altLang="zh-CN" dirty="0" smtClean="0">
                <a:solidFill>
                  <a:schemeClr val="tx1">
                    <a:lumMod val="65000"/>
                    <a:lumOff val="35000"/>
                  </a:schemeClr>
                </a:solidFill>
              </a:rPr>
              <a:t>OSF/1® </a:t>
            </a:r>
            <a:r>
              <a:rPr lang="zh-CN" altLang="en-US" dirty="0" smtClean="0">
                <a:solidFill>
                  <a:schemeClr val="tx1">
                    <a:lumMod val="65000"/>
                    <a:lumOff val="35000"/>
                  </a:schemeClr>
                </a:solidFill>
              </a:rPr>
              <a:t>和</a:t>
            </a:r>
            <a:r>
              <a:rPr lang="en-US" altLang="zh-CN" dirty="0" smtClean="0">
                <a:solidFill>
                  <a:schemeClr val="tx1">
                    <a:lumMod val="65000"/>
                    <a:lumOff val="35000"/>
                  </a:schemeClr>
                </a:solidFill>
              </a:rPr>
              <a:t>Motif® </a:t>
            </a:r>
            <a:r>
              <a:rPr lang="zh-CN" altLang="en-US" dirty="0" smtClean="0">
                <a:solidFill>
                  <a:schemeClr val="tx1">
                    <a:lumMod val="65000"/>
                    <a:lumOff val="35000"/>
                  </a:schemeClr>
                </a:solidFill>
              </a:rPr>
              <a:t>是</a:t>
            </a:r>
            <a:r>
              <a:rPr lang="en-US" altLang="zh-CN" dirty="0" smtClean="0">
                <a:solidFill>
                  <a:schemeClr val="tx1">
                    <a:lumMod val="65000"/>
                    <a:lumOff val="35000"/>
                  </a:schemeClr>
                </a:solidFill>
              </a:rPr>
              <a:t>Open Group </a:t>
            </a:r>
            <a:r>
              <a:rPr lang="zh-CN" altLang="en-US" dirty="0" smtClean="0">
                <a:solidFill>
                  <a:schemeClr val="tx1">
                    <a:lumMod val="65000"/>
                    <a:lumOff val="35000"/>
                  </a:schemeClr>
                </a:solidFill>
              </a:rPr>
              <a:t>的注册商标。</a:t>
            </a:r>
          </a:p>
          <a:p>
            <a:pPr>
              <a:defRPr/>
            </a:pPr>
            <a:r>
              <a:rPr lang="en-US" altLang="zh-CN" dirty="0" smtClean="0">
                <a:solidFill>
                  <a:schemeClr val="tx1">
                    <a:lumMod val="65000"/>
                    <a:lumOff val="35000"/>
                  </a:schemeClr>
                </a:solidFill>
              </a:rPr>
              <a:t>Citrix®</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Citrix </a:t>
            </a:r>
            <a:r>
              <a:rPr lang="zh-CN" altLang="en-US" dirty="0" smtClean="0">
                <a:solidFill>
                  <a:schemeClr val="tx1">
                    <a:lumMod val="65000"/>
                    <a:lumOff val="35000"/>
                  </a:schemeClr>
                </a:solidFill>
              </a:rPr>
              <a:t>徽标、</a:t>
            </a:r>
            <a:r>
              <a:rPr lang="en-US" altLang="zh-CN" dirty="0" smtClean="0">
                <a:solidFill>
                  <a:schemeClr val="tx1">
                    <a:lumMod val="65000"/>
                    <a:lumOff val="35000"/>
                  </a:schemeClr>
                </a:solidFill>
              </a:rPr>
              <a:t>ICA</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Program Neighborhood® </a:t>
            </a:r>
            <a:r>
              <a:rPr lang="zh-CN" altLang="en-US" dirty="0" smtClean="0">
                <a:solidFill>
                  <a:schemeClr val="tx1">
                    <a:lumMod val="65000"/>
                    <a:lumOff val="35000"/>
                  </a:schemeClr>
                </a:solidFill>
              </a:rPr>
              <a:t>、</a:t>
            </a:r>
            <a:r>
              <a:rPr lang="en-US" altLang="zh-CN" dirty="0" err="1" smtClean="0">
                <a:solidFill>
                  <a:schemeClr val="tx1">
                    <a:lumMod val="65000"/>
                    <a:lumOff val="35000"/>
                  </a:schemeClr>
                </a:solidFill>
              </a:rPr>
              <a:t>MetaFrame</a:t>
            </a:r>
            <a:r>
              <a:rPr lang="en-US" altLang="zh-CN" dirty="0" smtClean="0">
                <a:solidFill>
                  <a:schemeClr val="tx1">
                    <a:lumMod val="65000"/>
                    <a:lumOff val="35000"/>
                  </a:schemeClr>
                </a:solidFill>
              </a:rPr>
              <a:t>® </a:t>
            </a:r>
            <a:r>
              <a:rPr lang="zh-CN" altLang="en-US" dirty="0" smtClean="0">
                <a:solidFill>
                  <a:schemeClr val="tx1">
                    <a:lumMod val="65000"/>
                    <a:lumOff val="35000"/>
                  </a:schemeClr>
                </a:solidFill>
              </a:rPr>
              <a:t>、</a:t>
            </a:r>
            <a:r>
              <a:rPr lang="en-US" altLang="zh-CN" dirty="0" err="1" smtClean="0">
                <a:solidFill>
                  <a:schemeClr val="tx1">
                    <a:lumMod val="65000"/>
                    <a:lumOff val="35000"/>
                  </a:schemeClr>
                </a:solidFill>
              </a:rPr>
              <a:t>WinFrame</a:t>
            </a:r>
            <a:r>
              <a:rPr lang="en-US" altLang="zh-CN" dirty="0" smtClean="0">
                <a:solidFill>
                  <a:schemeClr val="tx1">
                    <a:lumMod val="65000"/>
                    <a:lumOff val="35000"/>
                  </a:schemeClr>
                </a:solidFill>
              </a:rPr>
              <a:t>® </a:t>
            </a:r>
            <a:r>
              <a:rPr lang="zh-CN" altLang="en-US" dirty="0" smtClean="0">
                <a:solidFill>
                  <a:schemeClr val="tx1">
                    <a:lumMod val="65000"/>
                    <a:lumOff val="35000"/>
                  </a:schemeClr>
                </a:solidFill>
              </a:rPr>
              <a:t>、</a:t>
            </a:r>
            <a:r>
              <a:rPr lang="en-US" altLang="zh-CN" dirty="0" err="1" smtClean="0">
                <a:solidFill>
                  <a:schemeClr val="tx1">
                    <a:lumMod val="65000"/>
                    <a:lumOff val="35000"/>
                  </a:schemeClr>
                </a:solidFill>
              </a:rPr>
              <a:t>VideoFrame</a:t>
            </a:r>
            <a:r>
              <a:rPr lang="en-US" altLang="zh-CN" dirty="0" smtClean="0">
                <a:solidFill>
                  <a:schemeClr val="tx1">
                    <a:lumMod val="65000"/>
                    <a:lumOff val="35000"/>
                  </a:schemeClr>
                </a:solidFill>
              </a:rPr>
              <a:t>® </a:t>
            </a:r>
            <a:r>
              <a:rPr lang="zh-CN" altLang="en-US" dirty="0" smtClean="0">
                <a:solidFill>
                  <a:schemeClr val="tx1">
                    <a:lumMod val="65000"/>
                    <a:lumOff val="35000"/>
                  </a:schemeClr>
                </a:solidFill>
              </a:rPr>
              <a:t>、</a:t>
            </a:r>
            <a:r>
              <a:rPr lang="en-US" altLang="zh-CN" dirty="0" err="1" smtClean="0">
                <a:solidFill>
                  <a:schemeClr val="tx1">
                    <a:lumMod val="65000"/>
                    <a:lumOff val="35000"/>
                  </a:schemeClr>
                </a:solidFill>
              </a:rPr>
              <a:t>MultiWin</a:t>
            </a:r>
            <a:r>
              <a:rPr lang="en-US" altLang="zh-CN" dirty="0" smtClean="0">
                <a:solidFill>
                  <a:schemeClr val="tx1">
                    <a:lumMod val="65000"/>
                    <a:lumOff val="35000"/>
                  </a:schemeClr>
                </a:solidFill>
              </a:rPr>
              <a:t>®</a:t>
            </a:r>
            <a:r>
              <a:rPr lang="zh-CN" altLang="en-US" dirty="0" smtClean="0">
                <a:solidFill>
                  <a:schemeClr val="tx1">
                    <a:lumMod val="65000"/>
                    <a:lumOff val="35000"/>
                  </a:schemeClr>
                </a:solidFill>
              </a:rPr>
              <a:t>以及此处引用的</a:t>
            </a:r>
            <a:r>
              <a:rPr lang="en-US" altLang="zh-CN" dirty="0" smtClean="0">
                <a:solidFill>
                  <a:schemeClr val="tx1">
                    <a:lumMod val="65000"/>
                    <a:lumOff val="35000"/>
                  </a:schemeClr>
                </a:solidFill>
              </a:rPr>
              <a:t>Citrix </a:t>
            </a:r>
            <a:r>
              <a:rPr lang="zh-CN" altLang="en-US" dirty="0" smtClean="0">
                <a:solidFill>
                  <a:schemeClr val="tx1">
                    <a:lumMod val="65000"/>
                    <a:lumOff val="35000"/>
                  </a:schemeClr>
                </a:solidFill>
              </a:rPr>
              <a:t>产品名是</a:t>
            </a:r>
            <a:r>
              <a:rPr lang="en-US" altLang="zh-CN" dirty="0" smtClean="0">
                <a:solidFill>
                  <a:schemeClr val="tx1">
                    <a:lumMod val="65000"/>
                    <a:lumOff val="35000"/>
                  </a:schemeClr>
                </a:solidFill>
              </a:rPr>
              <a:t>Citrix Systems </a:t>
            </a:r>
            <a:r>
              <a:rPr lang="zh-CN" altLang="en-US" dirty="0" smtClean="0">
                <a:solidFill>
                  <a:schemeClr val="tx1">
                    <a:lumMod val="65000"/>
                    <a:lumOff val="35000"/>
                  </a:schemeClr>
                </a:solidFill>
              </a:rPr>
              <a:t>公司的商标或注册商标。</a:t>
            </a:r>
          </a:p>
          <a:p>
            <a:pPr>
              <a:defRPr/>
            </a:pPr>
            <a:r>
              <a:rPr lang="en-US" altLang="zh-CN" dirty="0" smtClean="0">
                <a:solidFill>
                  <a:schemeClr val="tx1">
                    <a:lumMod val="65000"/>
                    <a:lumOff val="35000"/>
                  </a:schemeClr>
                </a:solidFill>
              </a:rPr>
              <a:t>HTML</a:t>
            </a:r>
            <a:r>
              <a:rPr lang="zh-CN" altLang="en-US" dirty="0" smtClean="0">
                <a:solidFill>
                  <a:schemeClr val="tx1">
                    <a:lumMod val="65000"/>
                    <a:lumOff val="35000"/>
                  </a:schemeClr>
                </a:solidFill>
              </a:rPr>
              <a:t>是</a:t>
            </a:r>
            <a:r>
              <a:rPr lang="en-US" altLang="zh-CN" dirty="0" smtClean="0">
                <a:solidFill>
                  <a:schemeClr val="tx1">
                    <a:lumMod val="65000"/>
                    <a:lumOff val="35000"/>
                  </a:schemeClr>
                </a:solidFill>
              </a:rPr>
              <a:t>HATEMOGLU TEKSTIL GIYIM SANAYI VE TICARET A.S.</a:t>
            </a:r>
            <a:r>
              <a:rPr lang="zh-CN" altLang="en-US" dirty="0" smtClean="0">
                <a:solidFill>
                  <a:schemeClr val="tx1">
                    <a:lumMod val="65000"/>
                    <a:lumOff val="35000"/>
                  </a:schemeClr>
                </a:solidFill>
              </a:rPr>
              <a:t>的注册商标，</a:t>
            </a:r>
            <a:r>
              <a:rPr lang="en-US" altLang="zh-CN" dirty="0" smtClean="0">
                <a:solidFill>
                  <a:schemeClr val="tx1">
                    <a:lumMod val="65000"/>
                    <a:lumOff val="35000"/>
                  </a:schemeClr>
                </a:solidFill>
              </a:rPr>
              <a:t>DHTML</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XML</a:t>
            </a:r>
            <a:r>
              <a:rPr lang="zh-CN" altLang="en-US" dirty="0" smtClean="0">
                <a:solidFill>
                  <a:schemeClr val="tx1">
                    <a:lumMod val="65000"/>
                    <a:lumOff val="35000"/>
                  </a:schemeClr>
                </a:solidFill>
              </a:rPr>
              <a:t>和</a:t>
            </a:r>
            <a:r>
              <a:rPr lang="en-US" altLang="zh-CN" dirty="0" smtClean="0">
                <a:solidFill>
                  <a:schemeClr val="tx1">
                    <a:lumMod val="65000"/>
                    <a:lumOff val="35000"/>
                  </a:schemeClr>
                </a:solidFill>
              </a:rPr>
              <a:t>XHTML</a:t>
            </a:r>
            <a:r>
              <a:rPr lang="zh-CN" altLang="en-US" dirty="0" smtClean="0">
                <a:solidFill>
                  <a:schemeClr val="tx1">
                    <a:lumMod val="65000"/>
                    <a:lumOff val="35000"/>
                  </a:schemeClr>
                </a:solidFill>
              </a:rPr>
              <a:t> 是</a:t>
            </a:r>
            <a:r>
              <a:rPr lang="en-US" altLang="zh-CN" dirty="0" smtClean="0">
                <a:solidFill>
                  <a:schemeClr val="tx1">
                    <a:lumMod val="65000"/>
                    <a:lumOff val="35000"/>
                  </a:schemeClr>
                </a:solidFill>
              </a:rPr>
              <a:t>W3C®</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World Wide Web </a:t>
            </a:r>
            <a:r>
              <a:rPr lang="zh-CN" altLang="en-US" dirty="0" smtClean="0">
                <a:solidFill>
                  <a:schemeClr val="tx1">
                    <a:lumMod val="65000"/>
                    <a:lumOff val="35000"/>
                  </a:schemeClr>
                </a:solidFill>
              </a:rPr>
              <a:t>协会、计算机科学实验室的商标或注册商标，</a:t>
            </a:r>
            <a:r>
              <a:rPr lang="en-US" altLang="zh-CN" dirty="0" err="1" smtClean="0">
                <a:solidFill>
                  <a:schemeClr val="tx1">
                    <a:lumMod val="65000"/>
                    <a:lumOff val="35000"/>
                  </a:schemeClr>
                </a:solidFill>
              </a:rPr>
              <a:t>PureXML</a:t>
            </a:r>
            <a:r>
              <a:rPr lang="zh-CN" altLang="en-US" dirty="0" smtClean="0">
                <a:solidFill>
                  <a:schemeClr val="tx1">
                    <a:lumMod val="65000"/>
                    <a:lumOff val="35000"/>
                  </a:schemeClr>
                </a:solidFill>
              </a:rPr>
              <a:t>是国际商业机器公司的注册商标。</a:t>
            </a:r>
          </a:p>
          <a:p>
            <a:pPr>
              <a:defRPr/>
            </a:pPr>
            <a:r>
              <a:rPr lang="en-US" altLang="zh-CN" dirty="0" smtClean="0">
                <a:solidFill>
                  <a:schemeClr val="tx1">
                    <a:lumMod val="65000"/>
                    <a:lumOff val="35000"/>
                  </a:schemeClr>
                </a:solidFill>
              </a:rPr>
              <a:t>JAVA® </a:t>
            </a:r>
            <a:r>
              <a:rPr lang="zh-CN" altLang="en-US" dirty="0" smtClean="0">
                <a:solidFill>
                  <a:schemeClr val="tx1">
                    <a:lumMod val="65000"/>
                    <a:lumOff val="35000"/>
                  </a:schemeClr>
                </a:solidFill>
              </a:rPr>
              <a:t>是甲骨文美国有限公司的注册商标。</a:t>
            </a:r>
          </a:p>
          <a:p>
            <a:pPr>
              <a:defRPr/>
            </a:pPr>
            <a:r>
              <a:rPr lang="en-US" altLang="zh-CN" dirty="0" smtClean="0">
                <a:solidFill>
                  <a:schemeClr val="tx1">
                    <a:lumMod val="65000"/>
                    <a:lumOff val="35000"/>
                  </a:schemeClr>
                </a:solidFill>
              </a:rPr>
              <a:t>JAVASCRIPT®</a:t>
            </a:r>
            <a:r>
              <a:rPr lang="zh-CN" altLang="en-US" dirty="0" smtClean="0">
                <a:solidFill>
                  <a:schemeClr val="tx1">
                    <a:lumMod val="65000"/>
                    <a:lumOff val="35000"/>
                  </a:schemeClr>
                </a:solidFill>
              </a:rPr>
              <a:t>是甲骨文美国有限公司的注册商标，由其技术开发和实施商</a:t>
            </a:r>
            <a:r>
              <a:rPr lang="en-US" altLang="zh-CN" dirty="0" smtClean="0">
                <a:solidFill>
                  <a:schemeClr val="tx1">
                    <a:lumMod val="65000"/>
                    <a:lumOff val="35000"/>
                  </a:schemeClr>
                </a:solidFill>
              </a:rPr>
              <a:t>Netscape </a:t>
            </a:r>
            <a:r>
              <a:rPr lang="zh-CN" altLang="en-US" dirty="0" smtClean="0">
                <a:solidFill>
                  <a:schemeClr val="tx1">
                    <a:lumMod val="65000"/>
                    <a:lumOff val="35000"/>
                  </a:schemeClr>
                </a:solidFill>
              </a:rPr>
              <a:t>许可使用。</a:t>
            </a:r>
          </a:p>
          <a:p>
            <a:pPr>
              <a:defRPr/>
            </a:pPr>
            <a:r>
              <a:rPr lang="en-US" altLang="zh-CN" dirty="0" err="1" smtClean="0">
                <a:solidFill>
                  <a:schemeClr val="tx1">
                    <a:lumMod val="65000"/>
                    <a:lumOff val="35000"/>
                  </a:schemeClr>
                </a:solidFill>
              </a:rPr>
              <a:t>Apusic</a:t>
            </a:r>
            <a:r>
              <a:rPr lang="en-US" altLang="zh-CN" dirty="0" smtClean="0">
                <a:solidFill>
                  <a:schemeClr val="tx1">
                    <a:lumMod val="65000"/>
                    <a:lumOff val="35000"/>
                  </a:schemeClr>
                </a:solidFill>
              </a:rPr>
              <a:t> ®</a:t>
            </a:r>
            <a:r>
              <a:rPr lang="zh-CN" altLang="en-US" dirty="0" smtClean="0">
                <a:solidFill>
                  <a:schemeClr val="tx1">
                    <a:lumMod val="65000"/>
                    <a:lumOff val="35000"/>
                  </a:schemeClr>
                </a:solidFill>
              </a:rPr>
              <a:t>是深圳市金蝶中间件有限公司的注册商标。</a:t>
            </a:r>
            <a:endParaRPr lang="en-US" altLang="zh-CN" dirty="0" smtClean="0">
              <a:solidFill>
                <a:schemeClr val="tx1">
                  <a:lumMod val="65000"/>
                  <a:lumOff val="35000"/>
                </a:schemeClr>
              </a:solidFill>
            </a:endParaRPr>
          </a:p>
          <a:p>
            <a:pPr>
              <a:defRPr/>
            </a:pPr>
            <a:r>
              <a:rPr lang="zh-CN" altLang="en-US" dirty="0" smtClean="0">
                <a:solidFill>
                  <a:schemeClr val="tx1">
                    <a:lumMod val="65000"/>
                    <a:lumOff val="35000"/>
                  </a:schemeClr>
                </a:solidFill>
              </a:rPr>
              <a:t>本文档提到的金蝶</a:t>
            </a:r>
            <a:r>
              <a:rPr lang="en-US" altLang="zh-CN" dirty="0" smtClean="0">
                <a:solidFill>
                  <a:schemeClr val="tx1">
                    <a:lumMod val="65000"/>
                    <a:lumOff val="35000"/>
                  </a:schemeClr>
                </a:solidFill>
              </a:rPr>
              <a:t>® </a:t>
            </a:r>
            <a:r>
              <a:rPr lang="zh-CN" altLang="en-US" dirty="0" smtClean="0">
                <a:solidFill>
                  <a:schemeClr val="tx1">
                    <a:lumMod val="65000"/>
                    <a:lumOff val="35000"/>
                  </a:schemeClr>
                </a:solidFill>
              </a:rPr>
              <a:t>、金蝶</a:t>
            </a:r>
            <a:r>
              <a:rPr lang="en-US" altLang="zh-CN" dirty="0" smtClean="0">
                <a:solidFill>
                  <a:schemeClr val="tx1">
                    <a:lumMod val="65000"/>
                    <a:lumOff val="35000"/>
                  </a:schemeClr>
                </a:solidFill>
              </a:rPr>
              <a:t>KIS ® </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K/3 ®</a:t>
            </a:r>
            <a:r>
              <a:rPr lang="zh-CN" altLang="en-US" dirty="0" smtClean="0">
                <a:solidFill>
                  <a:schemeClr val="tx1">
                    <a:lumMod val="65000"/>
                    <a:lumOff val="35000"/>
                  </a:schemeClr>
                </a:solidFill>
              </a:rPr>
              <a:t>、金蝶</a:t>
            </a:r>
            <a:r>
              <a:rPr lang="en-US" altLang="zh-CN" dirty="0" smtClean="0">
                <a:solidFill>
                  <a:schemeClr val="tx1">
                    <a:lumMod val="65000"/>
                    <a:lumOff val="35000"/>
                  </a:schemeClr>
                </a:solidFill>
              </a:rPr>
              <a:t>EAS ® </a:t>
            </a:r>
            <a:r>
              <a:rPr lang="zh-CN" altLang="en-US" dirty="0" smtClean="0">
                <a:solidFill>
                  <a:schemeClr val="tx1">
                    <a:lumMod val="65000"/>
                    <a:lumOff val="35000"/>
                  </a:schemeClr>
                </a:solidFill>
              </a:rPr>
              <a:t>、友商网 </a:t>
            </a:r>
            <a:r>
              <a:rPr lang="en-US" altLang="zh-CN" dirty="0" smtClean="0">
                <a:solidFill>
                  <a:schemeClr val="tx1">
                    <a:lumMod val="65000"/>
                    <a:lumOff val="35000"/>
                  </a:schemeClr>
                </a:solidFill>
              </a:rPr>
              <a:t>®</a:t>
            </a:r>
            <a:r>
              <a:rPr lang="zh-CN" altLang="en-US" dirty="0" smtClean="0">
                <a:solidFill>
                  <a:schemeClr val="tx1">
                    <a:lumMod val="65000"/>
                    <a:lumOff val="35000"/>
                  </a:schemeClr>
                </a:solidFill>
              </a:rPr>
              <a:t>和其它金蝶 产品和服务以及它们各自的徽标是金蝶软件（中国）有限公司在中国和世界其它一些国家的商标或注册商标。本文档提到的所有其它产品和服务名称是它们各自公司的商标。</a:t>
            </a:r>
          </a:p>
          <a:p>
            <a:pPr>
              <a:defRPr/>
            </a:pPr>
            <a:endParaRPr lang="zh-CN" altLang="en-US" dirty="0"/>
          </a:p>
        </p:txBody>
      </p:sp>
      <p:sp>
        <p:nvSpPr>
          <p:cNvPr id="348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fld id="{CCAE3E15-5607-4E7D-B31E-6EFBB9D4B23D}" type="slidenum">
              <a:rPr lang="en-US" altLang="zh-CN" sz="1200" smtClean="0">
                <a:solidFill>
                  <a:srgbClr val="000000"/>
                </a:solidFill>
              </a:rPr>
              <a:pPr eaLnBrk="1" hangingPunct="1"/>
              <a:t>25</a:t>
            </a:fld>
            <a:endParaRPr lang="en-US" altLang="zh-CN" sz="1200" smtClean="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93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20120325大品牌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07163" y="549275"/>
            <a:ext cx="20256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7"/>
          <p:cNvSpPr>
            <a:spLocks/>
          </p:cNvSpPr>
          <p:nvPr userDrawn="1"/>
        </p:nvSpPr>
        <p:spPr bwMode="auto">
          <a:xfrm>
            <a:off x="395288" y="6248400"/>
            <a:ext cx="287496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defRPr/>
            </a:pPr>
            <a:r>
              <a:rPr lang="zh-CN" altLang="en-US" sz="1000" dirty="0">
                <a:solidFill>
                  <a:srgbClr val="4D4D4D"/>
                </a:solidFill>
                <a:cs typeface="微软雅黑"/>
                <a:sym typeface="Microsoft YaHei Bold" charset="0"/>
              </a:rPr>
              <a:t>版权所有</a:t>
            </a:r>
            <a:r>
              <a:rPr lang="en-US" altLang="zh-CN" sz="1000" dirty="0">
                <a:solidFill>
                  <a:srgbClr val="4D4D4D"/>
                </a:solidFill>
                <a:cs typeface="微软雅黑"/>
                <a:sym typeface="Helvetica Neue" charset="0"/>
              </a:rPr>
              <a:t>©1993-2012</a:t>
            </a:r>
            <a:r>
              <a:rPr lang="zh-CN" altLang="en-US" sz="1000" dirty="0">
                <a:solidFill>
                  <a:srgbClr val="4D4D4D"/>
                </a:solidFill>
                <a:cs typeface="微软雅黑"/>
                <a:sym typeface="Microsoft YaHei Bold" charset="0"/>
              </a:rPr>
              <a:t>金蝶软件（中国）有限公司</a:t>
            </a:r>
          </a:p>
        </p:txBody>
      </p:sp>
      <p:grpSp>
        <p:nvGrpSpPr>
          <p:cNvPr id="7" name="组合 13"/>
          <p:cNvGrpSpPr>
            <a:grpSpLocks/>
          </p:cNvGrpSpPr>
          <p:nvPr userDrawn="1"/>
        </p:nvGrpSpPr>
        <p:grpSpPr bwMode="auto">
          <a:xfrm>
            <a:off x="-396875" y="3427413"/>
            <a:ext cx="7200900" cy="3457575"/>
            <a:chOff x="395536" y="2897458"/>
            <a:chExt cx="4549883" cy="2184448"/>
          </a:xfrm>
        </p:grpSpPr>
        <p:pic>
          <p:nvPicPr>
            <p:cNvPr id="8" name="Picture 2" descr="C:\Users\yibo_wang\Desktop\素材\閲戣澏PPT姣嶇増瑙嗚鍏冪礌\灏忔柟鐮栦晶瑙嗗浘\PPT C-orange.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5536" y="2897458"/>
              <a:ext cx="2122564" cy="212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K:\201203盛世确认可用输出\PPT\素材\玻璃砖素材\PPT C Lego.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966894" y="2930672"/>
              <a:ext cx="2978525" cy="215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ctrTitle"/>
          </p:nvPr>
        </p:nvSpPr>
        <p:spPr>
          <a:xfrm>
            <a:off x="760040" y="1412776"/>
            <a:ext cx="7772400" cy="1143352"/>
          </a:xfrm>
          <a:prstGeom prst="rect">
            <a:avLst/>
          </a:prstGeom>
        </p:spPr>
        <p:txBody>
          <a:bodyPr>
            <a:normAutofit/>
          </a:bodyPr>
          <a:lstStyle>
            <a:lvl1pPr algn="l">
              <a:defRPr lang="zh-CN" altLang="en-US" sz="4000" b="1" i="0" kern="1200" dirty="0">
                <a:solidFill>
                  <a:srgbClr val="00549A"/>
                </a:solidFill>
                <a:latin typeface="Arial Black" pitchFamily="34" charset="0"/>
                <a:ea typeface="微软雅黑" pitchFamily="34" charset="-122"/>
                <a:cs typeface="微软雅黑"/>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4572000" y="2708920"/>
            <a:ext cx="3960441" cy="1363501"/>
          </a:xfrm>
          <a:prstGeom prst="rect">
            <a:avLst/>
          </a:prstGeom>
        </p:spPr>
        <p:txBody>
          <a:bodyPr>
            <a:normAutofit/>
          </a:bodyPr>
          <a:lstStyle>
            <a:lvl1pPr marL="342900" indent="-342900" algn="l" rtl="0" eaLnBrk="0" fontAlgn="base" hangingPunct="0">
              <a:spcBef>
                <a:spcPct val="20000"/>
              </a:spcBef>
              <a:spcAft>
                <a:spcPct val="0"/>
              </a:spcAft>
              <a:buClr>
                <a:srgbClr val="003399"/>
              </a:buClr>
              <a:buSzPct val="80000"/>
              <a:buFont typeface="Wingdings" pitchFamily="2" charset="2"/>
              <a:buNone/>
              <a:defRPr lang="zh-CN" altLang="en-US" sz="2200" kern="1200" dirty="0">
                <a:solidFill>
                  <a:schemeClr val="tx1"/>
                </a:solidFill>
                <a:latin typeface="黑体" pitchFamily="2" charset="-122"/>
                <a:ea typeface="微软雅黑" pitchFamily="34" charset="-122"/>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303176968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TextBox 3"/>
          <p:cNvSpPr txBox="1"/>
          <p:nvPr userDrawn="1"/>
        </p:nvSpPr>
        <p:spPr>
          <a:xfrm>
            <a:off x="8316913" y="6494463"/>
            <a:ext cx="827087" cy="247650"/>
          </a:xfrm>
          <a:prstGeom prst="rect">
            <a:avLst/>
          </a:prstGeom>
          <a:noFill/>
        </p:spPr>
        <p:txBody>
          <a:bodyPr>
            <a:spAutoFit/>
          </a:bodyPr>
          <a:lstStyle/>
          <a:p>
            <a:pPr>
              <a:spcBef>
                <a:spcPct val="0"/>
              </a:spcBef>
              <a:defRPr/>
            </a:pPr>
            <a:r>
              <a:rPr lang="en-US" altLang="zh-CN" sz="1000" b="1" dirty="0">
                <a:solidFill>
                  <a:schemeClr val="tx1">
                    <a:tint val="75000"/>
                  </a:schemeClr>
                </a:solidFill>
              </a:rPr>
              <a:t>P</a:t>
            </a:r>
            <a:fld id="{CF9685F5-4D41-42DE-8E9E-EAF4BD2C0BCD}" type="slidenum">
              <a:rPr lang="en-US" altLang="zh-CN" sz="1000" b="1">
                <a:solidFill>
                  <a:schemeClr val="tx1">
                    <a:tint val="75000"/>
                  </a:schemeClr>
                </a:solidFill>
              </a:rPr>
              <a:pPr>
                <a:spcBef>
                  <a:spcPct val="0"/>
                </a:spcBef>
                <a:defRPr/>
              </a:pPr>
              <a:t>‹#›</a:t>
            </a:fld>
            <a:endParaRPr lang="zh-CN" altLang="en-US" sz="1000" b="1" dirty="0">
              <a:solidFill>
                <a:schemeClr val="tx1">
                  <a:tint val="75000"/>
                </a:schemeClr>
              </a:solidFill>
            </a:endParaRPr>
          </a:p>
        </p:txBody>
      </p:sp>
      <p:sp>
        <p:nvSpPr>
          <p:cNvPr id="3" name="内容占位符 2"/>
          <p:cNvSpPr>
            <a:spLocks noGrp="1"/>
          </p:cNvSpPr>
          <p:nvPr>
            <p:ph idx="1"/>
          </p:nvPr>
        </p:nvSpPr>
        <p:spPr>
          <a:xfrm>
            <a:off x="395288" y="989298"/>
            <a:ext cx="8334920" cy="5136868"/>
          </a:xfrm>
          <a:prstGeom prst="rect">
            <a:avLst/>
          </a:prstGeom>
        </p:spPr>
        <p:txBody>
          <a:bodyPr>
            <a:normAutofit/>
          </a:bodyPr>
          <a:lstStyle>
            <a:lvl1pPr marL="342900" indent="-342900">
              <a:buSzPct val="100000"/>
              <a:buFontTx/>
              <a:buBlip>
                <a:blip r:embed="rId2"/>
              </a:buBlip>
              <a:defRPr sz="2400" b="0" i="0">
                <a:solidFill>
                  <a:schemeClr val="tx1">
                    <a:lumMod val="85000"/>
                    <a:lumOff val="15000"/>
                  </a:schemeClr>
                </a:solidFill>
                <a:latin typeface="微软雅黑"/>
                <a:ea typeface="微软雅黑"/>
                <a:cs typeface="微软雅黑"/>
              </a:defRPr>
            </a:lvl1pPr>
            <a:lvl2pPr>
              <a:defRPr sz="2000" b="0" i="0">
                <a:solidFill>
                  <a:schemeClr val="tx1">
                    <a:lumMod val="85000"/>
                    <a:lumOff val="15000"/>
                  </a:schemeClr>
                </a:solidFill>
                <a:latin typeface="微软雅黑"/>
                <a:ea typeface="微软雅黑"/>
                <a:cs typeface="微软雅黑"/>
              </a:defRPr>
            </a:lvl2pPr>
            <a:lvl3pPr>
              <a:defRPr sz="1800" b="0" i="0">
                <a:solidFill>
                  <a:schemeClr val="tx1">
                    <a:lumMod val="85000"/>
                    <a:lumOff val="15000"/>
                  </a:schemeClr>
                </a:solidFill>
                <a:latin typeface="微软雅黑"/>
                <a:ea typeface="微软雅黑"/>
                <a:cs typeface="微软雅黑"/>
              </a:defRPr>
            </a:lvl3pPr>
            <a:lvl4pPr>
              <a:defRPr sz="1600" b="0" i="0">
                <a:solidFill>
                  <a:schemeClr val="tx1">
                    <a:lumMod val="85000"/>
                    <a:lumOff val="15000"/>
                  </a:schemeClr>
                </a:solidFill>
                <a:latin typeface="微软雅黑"/>
                <a:ea typeface="微软雅黑"/>
                <a:cs typeface="微软雅黑"/>
              </a:defRPr>
            </a:lvl4pPr>
            <a:lvl5pPr>
              <a:defRPr sz="1600" b="0" i="0">
                <a:solidFill>
                  <a:schemeClr val="tx1">
                    <a:lumMod val="85000"/>
                    <a:lumOff val="15000"/>
                  </a:schemeClr>
                </a:solidFill>
                <a:latin typeface="微软雅黑"/>
                <a:ea typeface="微软雅黑"/>
                <a:cs typeface="微软雅黑"/>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 name="标题 1"/>
          <p:cNvSpPr>
            <a:spLocks noGrp="1"/>
          </p:cNvSpPr>
          <p:nvPr>
            <p:ph type="title"/>
          </p:nvPr>
        </p:nvSpPr>
        <p:spPr>
          <a:xfrm>
            <a:off x="395288" y="0"/>
            <a:ext cx="6697662" cy="620688"/>
          </a:xfrm>
          <a:prstGeom prst="rect">
            <a:avLst/>
          </a:prstGeom>
        </p:spPr>
        <p:txBody>
          <a:bodyPr>
            <a:normAutofit/>
          </a:bodyPr>
          <a:lstStyle>
            <a:lvl1pPr algn="l">
              <a:defRPr sz="2800" b="0" i="0">
                <a:latin typeface="微软雅黑"/>
                <a:ea typeface="微软雅黑"/>
                <a:cs typeface="微软雅黑"/>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31064439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 name="图片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93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descr="20120325大品牌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07163" y="549275"/>
            <a:ext cx="20256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a:spLocks/>
          </p:cNvSpPr>
          <p:nvPr/>
        </p:nvSpPr>
        <p:spPr bwMode="auto">
          <a:xfrm>
            <a:off x="4594225" y="1730375"/>
            <a:ext cx="181133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defRPr/>
            </a:pPr>
            <a:r>
              <a:rPr lang="en-US" altLang="zh-CN" sz="4800" dirty="0">
                <a:solidFill>
                  <a:schemeClr val="tx1">
                    <a:lumMod val="75000"/>
                    <a:lumOff val="25000"/>
                  </a:schemeClr>
                </a:solidFill>
                <a:latin typeface="Goudy Old Style" pitchFamily="18" charset="0"/>
                <a:ea typeface="宋体" charset="0"/>
                <a:cs typeface="Helvetica Neue UltraLight" charset="0"/>
                <a:sym typeface="Helvetica Neue UltraLight" charset="0"/>
              </a:rPr>
              <a:t>Thanks</a:t>
            </a:r>
          </a:p>
        </p:txBody>
      </p:sp>
      <p:sp>
        <p:nvSpPr>
          <p:cNvPr id="5" name="Rectangle 5"/>
          <p:cNvSpPr>
            <a:spLocks/>
          </p:cNvSpPr>
          <p:nvPr/>
        </p:nvSpPr>
        <p:spPr bwMode="auto">
          <a:xfrm>
            <a:off x="4122738" y="2657475"/>
            <a:ext cx="10207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defRPr/>
            </a:pPr>
            <a:r>
              <a:rPr lang="en-US" altLang="zh-CN" sz="1800" dirty="0">
                <a:solidFill>
                  <a:schemeClr val="tx1">
                    <a:lumMod val="75000"/>
                    <a:lumOff val="25000"/>
                  </a:schemeClr>
                </a:solidFill>
                <a:latin typeface="Arial Narrow" charset="0"/>
                <a:ea typeface="宋体" charset="0"/>
                <a:cs typeface="Arial Narrow" charset="0"/>
                <a:sym typeface="Arial Narrow" charset="0"/>
              </a:rPr>
              <a:t>terima kasih</a:t>
            </a:r>
          </a:p>
        </p:txBody>
      </p:sp>
      <p:sp>
        <p:nvSpPr>
          <p:cNvPr id="6" name="Rectangle 6"/>
          <p:cNvSpPr>
            <a:spLocks/>
          </p:cNvSpPr>
          <p:nvPr/>
        </p:nvSpPr>
        <p:spPr bwMode="auto">
          <a:xfrm>
            <a:off x="3563938" y="1484313"/>
            <a:ext cx="9239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defRPr/>
            </a:pPr>
            <a:r>
              <a:rPr lang="zh-CN" altLang="en-US" sz="3600" dirty="0">
                <a:solidFill>
                  <a:schemeClr val="tx1">
                    <a:lumMod val="75000"/>
                    <a:lumOff val="25000"/>
                  </a:schemeClr>
                </a:solidFill>
                <a:latin typeface="Arial" charset="0"/>
                <a:sym typeface="Arial" charset="0"/>
              </a:rPr>
              <a:t>感謝</a:t>
            </a:r>
          </a:p>
        </p:txBody>
      </p:sp>
      <p:sp>
        <p:nvSpPr>
          <p:cNvPr id="7" name="Rectangle 7"/>
          <p:cNvSpPr>
            <a:spLocks/>
          </p:cNvSpPr>
          <p:nvPr/>
        </p:nvSpPr>
        <p:spPr bwMode="auto">
          <a:xfrm>
            <a:off x="5270500" y="2611438"/>
            <a:ext cx="12319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defRPr/>
            </a:pPr>
            <a:r>
              <a:rPr lang="zh-CN" altLang="en-US" sz="4800">
                <a:solidFill>
                  <a:srgbClr val="404040"/>
                </a:solidFill>
                <a:effectLst>
                  <a:outerShdw blurRad="38100" dist="38100" dir="2700000" algn="tl">
                    <a:srgbClr val="C0C0C0"/>
                  </a:outerShdw>
                </a:effectLst>
                <a:ea typeface="Microsoft YaHei Bold"/>
                <a:cs typeface="Microsoft YaHei Bold"/>
                <a:sym typeface="Microsoft YaHei Bold"/>
              </a:rPr>
              <a:t>谢谢</a:t>
            </a:r>
          </a:p>
        </p:txBody>
      </p:sp>
      <p:sp>
        <p:nvSpPr>
          <p:cNvPr id="8" name="Rectangle 8"/>
          <p:cNvSpPr>
            <a:spLocks/>
          </p:cNvSpPr>
          <p:nvPr/>
        </p:nvSpPr>
        <p:spPr bwMode="auto">
          <a:xfrm>
            <a:off x="5476875" y="1514475"/>
            <a:ext cx="10255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defRPr/>
            </a:pPr>
            <a:r>
              <a:rPr lang="zh-CN" altLang="en-US" sz="1600" dirty="0">
                <a:solidFill>
                  <a:schemeClr val="tx1">
                    <a:lumMod val="75000"/>
                    <a:lumOff val="25000"/>
                  </a:schemeClr>
                </a:solidFill>
                <a:latin typeface="Arial" charset="0"/>
                <a:sym typeface="Arial" charset="0"/>
              </a:rPr>
              <a:t>ありがとう</a:t>
            </a:r>
          </a:p>
        </p:txBody>
      </p:sp>
      <p:sp>
        <p:nvSpPr>
          <p:cNvPr id="9" name="Rectangle 9"/>
          <p:cNvSpPr>
            <a:spLocks/>
          </p:cNvSpPr>
          <p:nvPr/>
        </p:nvSpPr>
        <p:spPr bwMode="auto">
          <a:xfrm>
            <a:off x="3563938" y="2243138"/>
            <a:ext cx="850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defRPr/>
            </a:pPr>
            <a:r>
              <a:rPr lang="en-US" altLang="zh-CN" dirty="0">
                <a:solidFill>
                  <a:schemeClr val="tx1">
                    <a:lumMod val="75000"/>
                    <a:lumOff val="25000"/>
                  </a:schemeClr>
                </a:solidFill>
                <a:latin typeface="Arial" charset="0"/>
                <a:ea typeface="宋体" charset="0"/>
                <a:cs typeface="Thonburi" charset="0"/>
                <a:sym typeface="Arial" charset="0"/>
              </a:rPr>
              <a:t>ขอบคุณ</a:t>
            </a:r>
          </a:p>
        </p:txBody>
      </p:sp>
      <p:sp>
        <p:nvSpPr>
          <p:cNvPr id="10" name="Rectangle 37"/>
          <p:cNvSpPr>
            <a:spLocks/>
          </p:cNvSpPr>
          <p:nvPr userDrawn="1"/>
        </p:nvSpPr>
        <p:spPr bwMode="auto">
          <a:xfrm>
            <a:off x="395288" y="6248400"/>
            <a:ext cx="287496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defRPr/>
            </a:pPr>
            <a:r>
              <a:rPr lang="zh-CN" altLang="en-US" sz="1000" dirty="0">
                <a:solidFill>
                  <a:srgbClr val="4D4D4D"/>
                </a:solidFill>
                <a:cs typeface="微软雅黑"/>
                <a:sym typeface="Microsoft YaHei Bold" charset="0"/>
              </a:rPr>
              <a:t>版权所有</a:t>
            </a:r>
            <a:r>
              <a:rPr lang="en-US" altLang="zh-CN" sz="1000" dirty="0">
                <a:solidFill>
                  <a:srgbClr val="4D4D4D"/>
                </a:solidFill>
                <a:cs typeface="微软雅黑"/>
                <a:sym typeface="Helvetica Neue" charset="0"/>
              </a:rPr>
              <a:t>©1993-2012</a:t>
            </a:r>
            <a:r>
              <a:rPr lang="zh-CN" altLang="en-US" sz="1000" dirty="0">
                <a:solidFill>
                  <a:srgbClr val="4D4D4D"/>
                </a:solidFill>
                <a:cs typeface="微软雅黑"/>
                <a:sym typeface="Microsoft YaHei Bold" charset="0"/>
              </a:rPr>
              <a:t>金蝶软件（中国）有限公司</a:t>
            </a:r>
          </a:p>
        </p:txBody>
      </p:sp>
      <p:sp>
        <p:nvSpPr>
          <p:cNvPr id="11" name="Text Box 2"/>
          <p:cNvSpPr txBox="1">
            <a:spLocks noChangeArrowheads="1"/>
          </p:cNvSpPr>
          <p:nvPr userDrawn="1"/>
        </p:nvSpPr>
        <p:spPr bwMode="auto">
          <a:xfrm>
            <a:off x="7342188" y="6311900"/>
            <a:ext cx="1622425" cy="331788"/>
          </a:xfrm>
          <a:prstGeom prst="rect">
            <a:avLst/>
          </a:prstGeom>
          <a:noFill/>
          <a:ln w="9525">
            <a:noFill/>
            <a:miter lim="800000"/>
            <a:headEnd/>
            <a:tailEnd/>
          </a:ln>
        </p:spPr>
        <p:txBody>
          <a:bodyPr lIns="74295" tIns="8890" rIns="74295" bIns="8890" anchor="ctr"/>
          <a:lstStyle/>
          <a:p>
            <a:pPr algn="ctr">
              <a:lnSpc>
                <a:spcPts val="1400"/>
              </a:lnSpc>
              <a:defRPr/>
            </a:pPr>
            <a:r>
              <a:rPr lang="zh-CN" altLang="en-US" sz="1000" dirty="0">
                <a:solidFill>
                  <a:srgbClr val="4D4D4D"/>
                </a:solidFill>
                <a:cs typeface="微软雅黑"/>
              </a:rPr>
              <a:t>内部公开 请勿外传</a:t>
            </a:r>
            <a:endParaRPr lang="zh-CN" altLang="zh-CN" sz="1000" dirty="0">
              <a:solidFill>
                <a:srgbClr val="4D4D4D"/>
              </a:solidFill>
              <a:cs typeface="微软雅黑"/>
            </a:endParaRPr>
          </a:p>
        </p:txBody>
      </p:sp>
      <p:grpSp>
        <p:nvGrpSpPr>
          <p:cNvPr id="12" name="组合 27"/>
          <p:cNvGrpSpPr>
            <a:grpSpLocks/>
          </p:cNvGrpSpPr>
          <p:nvPr userDrawn="1"/>
        </p:nvGrpSpPr>
        <p:grpSpPr bwMode="auto">
          <a:xfrm>
            <a:off x="-396875" y="3427413"/>
            <a:ext cx="7200900" cy="3457575"/>
            <a:chOff x="395536" y="2897458"/>
            <a:chExt cx="4549883" cy="2184448"/>
          </a:xfrm>
        </p:grpSpPr>
        <p:pic>
          <p:nvPicPr>
            <p:cNvPr id="13" name="Picture 2" descr="C:\Users\yibo_wang\Desktop\素材\閲戣澏PPT姣嶇増瑙嗚鍏冪礌\灏忔柟鐮栦晶瑙嗗浘\PPT C-orange.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5536" y="2897458"/>
              <a:ext cx="2122564" cy="212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7" descr="K:\201203盛世确认可用输出\PPT\素材\玻璃砖素材\PPT C Lego.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966894" y="2930672"/>
              <a:ext cx="2978525" cy="215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2123788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41625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10"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图片 16" descr="卷页.png"/>
          <p:cNvPicPr>
            <a:picLocks noChangeAspect="1"/>
          </p:cNvPicPr>
          <p:nvPr userDrawn="1"/>
        </p:nvPicPr>
        <p:blipFill>
          <a:blip r:embed="rId6"/>
          <a:stretch>
            <a:fillRect/>
          </a:stretch>
        </p:blipFill>
        <p:spPr>
          <a:xfrm>
            <a:off x="0" y="7938"/>
            <a:ext cx="9142413" cy="612775"/>
          </a:xfrm>
          <a:prstGeom prst="rect">
            <a:avLst/>
          </a:prstGeom>
          <a:effectLst>
            <a:outerShdw blurRad="50800" dist="38100" dir="6000000" sx="101000" sy="101000" algn="tl" rotWithShape="0">
              <a:prstClr val="black">
                <a:alpha val="40000"/>
              </a:prstClr>
            </a:outerShdw>
          </a:effectLst>
        </p:spPr>
      </p:pic>
      <p:grpSp>
        <p:nvGrpSpPr>
          <p:cNvPr id="1027" name="组合 20"/>
          <p:cNvGrpSpPr>
            <a:grpSpLocks/>
          </p:cNvGrpSpPr>
          <p:nvPr userDrawn="1"/>
        </p:nvGrpSpPr>
        <p:grpSpPr bwMode="auto">
          <a:xfrm>
            <a:off x="6764338" y="6084888"/>
            <a:ext cx="1782762" cy="871537"/>
            <a:chOff x="6559883" y="4147099"/>
            <a:chExt cx="2316937" cy="1132002"/>
          </a:xfrm>
        </p:grpSpPr>
        <p:pic>
          <p:nvPicPr>
            <p:cNvPr id="1032" name="图片 21" descr="PPT C Lego.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366005" y="4172857"/>
              <a:ext cx="1510815" cy="110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图片 22" descr="PPT C-orange.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559883" y="4147099"/>
              <a:ext cx="1106244" cy="110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8" name="标题占位符 23"/>
          <p:cNvSpPr>
            <a:spLocks noGrp="1"/>
          </p:cNvSpPr>
          <p:nvPr>
            <p:ph type="title"/>
          </p:nvPr>
        </p:nvSpPr>
        <p:spPr bwMode="auto">
          <a:xfrm>
            <a:off x="395288" y="7938"/>
            <a:ext cx="6697662"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9" name="文本占位符 24"/>
          <p:cNvSpPr>
            <a:spLocks noGrp="1"/>
          </p:cNvSpPr>
          <p:nvPr>
            <p:ph type="body" idx="1"/>
          </p:nvPr>
        </p:nvSpPr>
        <p:spPr bwMode="auto">
          <a:xfrm>
            <a:off x="395288" y="981075"/>
            <a:ext cx="8353425"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 name="页脚占位符 25"/>
          <p:cNvSpPr>
            <a:spLocks noGrp="1"/>
          </p:cNvSpPr>
          <p:nvPr>
            <p:ph type="ftr" sz="quarter" idx="3"/>
          </p:nvPr>
        </p:nvSpPr>
        <p:spPr>
          <a:xfrm>
            <a:off x="8316913" y="6407150"/>
            <a:ext cx="576262" cy="365125"/>
          </a:xfrm>
          <a:prstGeom prst="rect">
            <a:avLst/>
          </a:prstGeom>
        </p:spPr>
        <p:txBody>
          <a:bodyPr vert="horz" lIns="91440" tIns="45720" rIns="91440" bIns="45720" rtlCol="0" anchor="ctr"/>
          <a:lstStyle>
            <a:lvl1pPr algn="l">
              <a:defRPr sz="1000" b="1">
                <a:solidFill>
                  <a:schemeClr val="tx1">
                    <a:lumMod val="85000"/>
                    <a:lumOff val="15000"/>
                  </a:schemeClr>
                </a:solidFill>
                <a:latin typeface="微软雅黑" pitchFamily="34" charset="-122"/>
                <a:ea typeface="微软雅黑" pitchFamily="34" charset="-122"/>
              </a:defRPr>
            </a:lvl1pPr>
          </a:lstStyle>
          <a:p>
            <a:pPr>
              <a:defRPr/>
            </a:pPr>
            <a:r>
              <a:rPr lang="en-US" altLang="zh-CN"/>
              <a:t>P</a:t>
            </a:r>
            <a:fld id="{622E7C8B-E416-46BB-B59E-7F82B863DC2A}" type="slidenum">
              <a:rPr lang="en-US" altLang="zh-CN"/>
              <a:pPr>
                <a:defRPr/>
              </a:pPr>
              <a:t>‹#›</a:t>
            </a:fld>
            <a:endParaRPr lang="zh-CN" altLang="en-US"/>
          </a:p>
        </p:txBody>
      </p:sp>
      <p:pic>
        <p:nvPicPr>
          <p:cNvPr id="1031" name="图片 9" descr="金蝶认证LOGO.jpg"/>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143750" y="63500"/>
            <a:ext cx="10001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Lst>
  <p:timing>
    <p:tnLst>
      <p:par>
        <p:cTn id="1" dur="indefinite" restart="never" nodeType="tmRoot"/>
      </p:par>
    </p:tnLst>
  </p:timing>
  <p:hf hdr="0" ftr="0" dt="0"/>
  <p:txStyles>
    <p:titleStyle>
      <a:lvl1pPr algn="l" defTabSz="457200" rtl="0" eaLnBrk="0" fontAlgn="base" hangingPunct="0">
        <a:spcBef>
          <a:spcPct val="0"/>
        </a:spcBef>
        <a:spcAft>
          <a:spcPct val="0"/>
        </a:spcAft>
        <a:defRPr kumimoji="1" lang="zh-CN" altLang="en-US" sz="2800" kern="1200" dirty="0">
          <a:solidFill>
            <a:schemeClr val="tx1"/>
          </a:solidFill>
          <a:latin typeface="微软雅黑"/>
          <a:ea typeface="微软雅黑"/>
          <a:cs typeface="+mj-cs"/>
        </a:defRPr>
      </a:lvl1pPr>
      <a:lvl2pPr algn="l" defTabSz="457200" rtl="0" eaLnBrk="0" fontAlgn="base" hangingPunct="0">
        <a:spcBef>
          <a:spcPct val="0"/>
        </a:spcBef>
        <a:spcAft>
          <a:spcPct val="0"/>
        </a:spcAft>
        <a:defRPr kumimoji="1" sz="2800">
          <a:solidFill>
            <a:schemeClr val="tx1"/>
          </a:solidFill>
          <a:latin typeface="微软雅黑" pitchFamily="34" charset="-122"/>
          <a:ea typeface="微软雅黑" pitchFamily="34" charset="-122"/>
        </a:defRPr>
      </a:lvl2pPr>
      <a:lvl3pPr algn="l" defTabSz="457200" rtl="0" eaLnBrk="0" fontAlgn="base" hangingPunct="0">
        <a:spcBef>
          <a:spcPct val="0"/>
        </a:spcBef>
        <a:spcAft>
          <a:spcPct val="0"/>
        </a:spcAft>
        <a:defRPr kumimoji="1" sz="2800">
          <a:solidFill>
            <a:schemeClr val="tx1"/>
          </a:solidFill>
          <a:latin typeface="微软雅黑" pitchFamily="34" charset="-122"/>
          <a:ea typeface="微软雅黑" pitchFamily="34" charset="-122"/>
        </a:defRPr>
      </a:lvl3pPr>
      <a:lvl4pPr algn="l" defTabSz="457200" rtl="0" eaLnBrk="0" fontAlgn="base" hangingPunct="0">
        <a:spcBef>
          <a:spcPct val="0"/>
        </a:spcBef>
        <a:spcAft>
          <a:spcPct val="0"/>
        </a:spcAft>
        <a:defRPr kumimoji="1" sz="2800">
          <a:solidFill>
            <a:schemeClr val="tx1"/>
          </a:solidFill>
          <a:latin typeface="微软雅黑" pitchFamily="34" charset="-122"/>
          <a:ea typeface="微软雅黑" pitchFamily="34" charset="-122"/>
        </a:defRPr>
      </a:lvl4pPr>
      <a:lvl5pPr algn="l" defTabSz="457200" rtl="0" eaLnBrk="0" fontAlgn="base" hangingPunct="0">
        <a:spcBef>
          <a:spcPct val="0"/>
        </a:spcBef>
        <a:spcAft>
          <a:spcPct val="0"/>
        </a:spcAft>
        <a:defRPr kumimoji="1" sz="2800">
          <a:solidFill>
            <a:schemeClr val="tx1"/>
          </a:solidFill>
          <a:latin typeface="微软雅黑" pitchFamily="34" charset="-122"/>
          <a:ea typeface="微软雅黑" pitchFamily="34" charset="-122"/>
        </a:defRPr>
      </a:lvl5pPr>
      <a:lvl6pPr marL="457200" algn="l" defTabSz="457200" rtl="0" fontAlgn="base">
        <a:spcBef>
          <a:spcPct val="0"/>
        </a:spcBef>
        <a:spcAft>
          <a:spcPct val="0"/>
        </a:spcAft>
        <a:defRPr kumimoji="1" sz="2800">
          <a:solidFill>
            <a:schemeClr val="tx1"/>
          </a:solidFill>
          <a:latin typeface="微软雅黑" pitchFamily="34" charset="-122"/>
          <a:ea typeface="微软雅黑" pitchFamily="34" charset="-122"/>
        </a:defRPr>
      </a:lvl6pPr>
      <a:lvl7pPr marL="914400" algn="l" defTabSz="457200" rtl="0" fontAlgn="base">
        <a:spcBef>
          <a:spcPct val="0"/>
        </a:spcBef>
        <a:spcAft>
          <a:spcPct val="0"/>
        </a:spcAft>
        <a:defRPr kumimoji="1" sz="2800">
          <a:solidFill>
            <a:schemeClr val="tx1"/>
          </a:solidFill>
          <a:latin typeface="微软雅黑" pitchFamily="34" charset="-122"/>
          <a:ea typeface="微软雅黑" pitchFamily="34" charset="-122"/>
        </a:defRPr>
      </a:lvl7pPr>
      <a:lvl8pPr marL="1371600" algn="l" defTabSz="457200" rtl="0" fontAlgn="base">
        <a:spcBef>
          <a:spcPct val="0"/>
        </a:spcBef>
        <a:spcAft>
          <a:spcPct val="0"/>
        </a:spcAft>
        <a:defRPr kumimoji="1" sz="2800">
          <a:solidFill>
            <a:schemeClr val="tx1"/>
          </a:solidFill>
          <a:latin typeface="微软雅黑" pitchFamily="34" charset="-122"/>
          <a:ea typeface="微软雅黑" pitchFamily="34" charset="-122"/>
        </a:defRPr>
      </a:lvl8pPr>
      <a:lvl9pPr marL="1828800" algn="l" defTabSz="457200" rtl="0" fontAlgn="base">
        <a:spcBef>
          <a:spcPct val="0"/>
        </a:spcBef>
        <a:spcAft>
          <a:spcPct val="0"/>
        </a:spcAft>
        <a:defRPr kumimoji="1" sz="2800">
          <a:solidFill>
            <a:schemeClr val="tx1"/>
          </a:solidFill>
          <a:latin typeface="微软雅黑" pitchFamily="34" charset="-122"/>
          <a:ea typeface="微软雅黑" pitchFamily="34" charset="-122"/>
        </a:defRPr>
      </a:lvl9pPr>
    </p:titleStyle>
    <p:bodyStyle>
      <a:lvl1pPr marL="342900" indent="-342900" algn="l" defTabSz="457200" rtl="0" eaLnBrk="0" fontAlgn="base" hangingPunct="0">
        <a:spcBef>
          <a:spcPct val="20000"/>
        </a:spcBef>
        <a:spcAft>
          <a:spcPct val="0"/>
        </a:spcAft>
        <a:buBlip>
          <a:blip r:embed="rId10"/>
        </a:buBlip>
        <a:defRPr kumimoji="1" lang="zh-CN" altLang="en-US" sz="2400" kern="1200" dirty="0">
          <a:solidFill>
            <a:srgbClr val="262626"/>
          </a:solidFill>
          <a:latin typeface="微软雅黑"/>
          <a:ea typeface="微软雅黑"/>
          <a:cs typeface="+mn-cs"/>
        </a:defRPr>
      </a:lvl1pPr>
      <a:lvl2pPr marL="742950" indent="-285750" algn="l" defTabSz="457200" rtl="0" eaLnBrk="0" fontAlgn="base" hangingPunct="0">
        <a:spcBef>
          <a:spcPct val="20000"/>
        </a:spcBef>
        <a:spcAft>
          <a:spcPct val="0"/>
        </a:spcAft>
        <a:buFont typeface="Arial" pitchFamily="34" charset="0"/>
        <a:buChar char="–"/>
        <a:defRPr kumimoji="1" lang="zh-CN" altLang="en-US" sz="2400" kern="1200" dirty="0">
          <a:solidFill>
            <a:srgbClr val="262626"/>
          </a:solidFill>
          <a:latin typeface="微软雅黑"/>
          <a:ea typeface="微软雅黑"/>
          <a:cs typeface="+mn-cs"/>
        </a:defRPr>
      </a:lvl2pPr>
      <a:lvl3pPr marL="1143000" indent="-228600" algn="l" defTabSz="457200" rtl="0" eaLnBrk="0" fontAlgn="base" hangingPunct="0">
        <a:spcBef>
          <a:spcPct val="20000"/>
        </a:spcBef>
        <a:spcAft>
          <a:spcPct val="0"/>
        </a:spcAft>
        <a:buFont typeface="Arial" pitchFamily="34" charset="0"/>
        <a:buChar char="•"/>
        <a:defRPr kumimoji="1" lang="zh-CN" altLang="en-US" sz="2400" kern="1200" dirty="0">
          <a:solidFill>
            <a:srgbClr val="262626"/>
          </a:solidFill>
          <a:latin typeface="微软雅黑"/>
          <a:ea typeface="微软雅黑"/>
          <a:cs typeface="+mn-cs"/>
        </a:defRPr>
      </a:lvl3pPr>
      <a:lvl4pPr marL="1600200" indent="-228600" algn="l" defTabSz="457200" rtl="0" eaLnBrk="0" fontAlgn="base" hangingPunct="0">
        <a:spcBef>
          <a:spcPct val="20000"/>
        </a:spcBef>
        <a:spcAft>
          <a:spcPct val="0"/>
        </a:spcAft>
        <a:buFont typeface="Arial" pitchFamily="34" charset="0"/>
        <a:buChar char="–"/>
        <a:defRPr kumimoji="1" lang="zh-CN" altLang="en-US" sz="2400" kern="1200" dirty="0">
          <a:solidFill>
            <a:srgbClr val="262626"/>
          </a:solidFill>
          <a:latin typeface="微软雅黑"/>
          <a:ea typeface="微软雅黑"/>
          <a:cs typeface="+mn-cs"/>
        </a:defRPr>
      </a:lvl4pPr>
      <a:lvl5pPr marL="2057400" indent="-228600" algn="l" defTabSz="457200" rtl="0" eaLnBrk="0" fontAlgn="base" hangingPunct="0">
        <a:spcBef>
          <a:spcPct val="20000"/>
        </a:spcBef>
        <a:spcAft>
          <a:spcPct val="0"/>
        </a:spcAft>
        <a:buFont typeface="Arial" pitchFamily="34" charset="0"/>
        <a:buChar char="»"/>
        <a:defRPr kumimoji="1" lang="zh-CN" altLang="en-US" sz="2400" kern="1200" dirty="0">
          <a:solidFill>
            <a:srgbClr val="262626"/>
          </a:solidFill>
          <a:latin typeface="微软雅黑"/>
          <a:ea typeface="微软雅黑"/>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club.kisdee.com/forum.php?mod=viewthread&amp;tid=891222" TargetMode="External"/><Relationship Id="rId2" Type="http://schemas.openxmlformats.org/officeDocument/2006/relationships/hyperlink" Target="http://club.kingdee.com/forum.php?mod=forumdisplay&amp;fid=748" TargetMode="External"/><Relationship Id="rId1" Type="http://schemas.openxmlformats.org/officeDocument/2006/relationships/slideLayout" Target="../slideLayouts/slideLayout2.xml"/><Relationship Id="rId5" Type="http://schemas.openxmlformats.org/officeDocument/2006/relationships/hyperlink" Target="http://open.kingdee.com/K3Cloud/WenKu/Index.aspx" TargetMode="External"/><Relationship Id="rId4" Type="http://schemas.openxmlformats.org/officeDocument/2006/relationships/hyperlink" Target="http://club.kingdee.com/forum.php?mod=viewthread&amp;tid=957467"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p:nvPr>
        </p:nvSpPr>
        <p:spPr>
          <a:xfrm>
            <a:off x="82550" y="1743075"/>
            <a:ext cx="8464550" cy="1144588"/>
          </a:xfrm>
        </p:spPr>
        <p:txBody>
          <a:bodyPr>
            <a:normAutofit fontScale="90000"/>
          </a:bodyPr>
          <a:lstStyle/>
          <a:p>
            <a:pPr algn="ctr" eaLnBrk="1" hangingPunct="1">
              <a:defRPr/>
            </a:pPr>
            <a:r>
              <a:rPr lang="en-US" altLang="zh-CN" dirty="0" smtClean="0"/>
              <a:t> </a:t>
            </a:r>
            <a:r>
              <a:rPr lang="en-US" altLang="zh-CN" dirty="0"/>
              <a:t>K/3 Cloud </a:t>
            </a:r>
            <a:r>
              <a:rPr lang="en-US" altLang="zh-CN" dirty="0" smtClean="0"/>
              <a:t>V6.1_</a:t>
            </a:r>
            <a:r>
              <a:rPr dirty="0"/>
              <a:t>产品培训</a:t>
            </a:r>
            <a:r>
              <a:rPr lang="en-US" dirty="0" smtClean="0"/>
              <a:t/>
            </a:r>
            <a:br>
              <a:rPr lang="en-US" dirty="0" smtClean="0"/>
            </a:br>
            <a:r>
              <a:rPr lang="en-US" altLang="zh-CN" dirty="0" smtClean="0"/>
              <a:t>—BOS</a:t>
            </a:r>
            <a:r>
              <a:rPr dirty="0" smtClean="0"/>
              <a:t>套打设计平台</a:t>
            </a:r>
            <a:endParaRPr dirty="0" smtClean="0">
              <a:latin typeface="微软雅黑" pitchFamily="34" charset="-122"/>
            </a:endParaRPr>
          </a:p>
        </p:txBody>
      </p:sp>
      <p:pic>
        <p:nvPicPr>
          <p:cNvPr id="6147" name="Picture 2" descr="K:\201203盛世确认可用输出\PPT\素材\金蝶PPT母版视觉元素\五彩云\五彩雲.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863" y="1524000"/>
            <a:ext cx="13366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p:cNvSpPr>
            <a:spLocks noChangeArrowheads="1"/>
          </p:cNvSpPr>
          <p:nvPr/>
        </p:nvSpPr>
        <p:spPr bwMode="auto">
          <a:xfrm>
            <a:off x="6156324" y="3708400"/>
            <a:ext cx="2232099" cy="792163"/>
          </a:xfrm>
          <a:prstGeom prst="rect">
            <a:avLst/>
          </a:prstGeom>
          <a:noFill/>
          <a:ln w="9525">
            <a:noFill/>
            <a:miter lim="800000"/>
            <a:headEnd/>
            <a:tailEnd/>
          </a:ln>
        </p:spPr>
        <p:txBody>
          <a:bodyPr/>
          <a:lstStyle/>
          <a:p>
            <a:pPr marL="342900" indent="-342900" algn="ctr" eaLnBrk="0" hangingPunct="0">
              <a:buClr>
                <a:srgbClr val="003399"/>
              </a:buClr>
              <a:buFont typeface="Wingdings" pitchFamily="2" charset="2"/>
              <a:buNone/>
              <a:defRPr/>
            </a:pPr>
            <a:r>
              <a:rPr lang="en-US" altLang="zh-CN" dirty="0" smtClean="0"/>
              <a:t>K/3Cloud</a:t>
            </a:r>
            <a:r>
              <a:rPr lang="zh-CN" altLang="en-US" dirty="0" smtClean="0"/>
              <a:t>产品部</a:t>
            </a:r>
            <a:endParaRPr lang="zh-CN" altLang="en-US" dirty="0">
              <a:latin typeface="黑体" pitchFamily="2" charset="-122"/>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组合 19"/>
          <p:cNvGrpSpPr>
            <a:grpSpLocks/>
          </p:cNvGrpSpPr>
          <p:nvPr/>
        </p:nvGrpSpPr>
        <p:grpSpPr bwMode="auto">
          <a:xfrm>
            <a:off x="142875" y="765175"/>
            <a:ext cx="2160588" cy="5927725"/>
            <a:chOff x="142875" y="857250"/>
            <a:chExt cx="2357438" cy="5686425"/>
          </a:xfrm>
        </p:grpSpPr>
        <p:pic>
          <p:nvPicPr>
            <p:cNvPr id="21" name="Picture 38" descr="C:\Documents and Settings\guoqiang_cheng\桌面\03.jpg"/>
            <p:cNvPicPr>
              <a:picLocks noChangeAspect="1" noChangeArrowheads="1"/>
            </p:cNvPicPr>
            <p:nvPr/>
          </p:nvPicPr>
          <p:blipFill>
            <a:blip r:embed="rId2"/>
            <a:srcRect/>
            <a:stretch>
              <a:fillRect/>
            </a:stretch>
          </p:blipFill>
          <p:spPr bwMode="auto">
            <a:xfrm>
              <a:off x="142875" y="857250"/>
              <a:ext cx="2357438" cy="5686425"/>
            </a:xfrm>
            <a:prstGeom prst="rect">
              <a:avLst/>
            </a:prstGeom>
            <a:noFill/>
            <a:effectLst>
              <a:outerShdw blurRad="50800" dist="38100" dir="5400000" algn="t" rotWithShape="0">
                <a:prstClr val="black">
                  <a:alpha val="40000"/>
                </a:prstClr>
              </a:outerShdw>
            </a:effectLst>
          </p:spPr>
        </p:pic>
        <p:grpSp>
          <p:nvGrpSpPr>
            <p:cNvPr id="15396" name="组合 13"/>
            <p:cNvGrpSpPr>
              <a:grpSpLocks/>
            </p:cNvGrpSpPr>
            <p:nvPr/>
          </p:nvGrpSpPr>
          <p:grpSpPr bwMode="auto">
            <a:xfrm>
              <a:off x="142875" y="857250"/>
              <a:ext cx="2357438" cy="428625"/>
              <a:chOff x="3500430" y="928670"/>
              <a:chExt cx="2357454" cy="428628"/>
            </a:xfrm>
          </p:grpSpPr>
          <p:sp>
            <p:nvSpPr>
              <p:cNvPr id="28" name="矩形 27"/>
              <p:cNvSpPr/>
              <p:nvPr/>
            </p:nvSpPr>
            <p:spPr>
              <a:xfrm>
                <a:off x="3500430" y="928670"/>
                <a:ext cx="2357454" cy="427933"/>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29" name="等腰三角形 28"/>
              <p:cNvSpPr/>
              <p:nvPr/>
            </p:nvSpPr>
            <p:spPr>
              <a:xfrm flipV="1">
                <a:off x="5643098" y="1071822"/>
                <a:ext cx="143768" cy="141629"/>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grpSp>
          <p:nvGrpSpPr>
            <p:cNvPr id="15397" name="组合 14"/>
            <p:cNvGrpSpPr>
              <a:grpSpLocks/>
            </p:cNvGrpSpPr>
            <p:nvPr/>
          </p:nvGrpSpPr>
          <p:grpSpPr bwMode="auto">
            <a:xfrm>
              <a:off x="142875" y="3786188"/>
              <a:ext cx="2357438" cy="428625"/>
              <a:chOff x="3500430" y="928670"/>
              <a:chExt cx="2357454" cy="428628"/>
            </a:xfrm>
          </p:grpSpPr>
          <p:sp>
            <p:nvSpPr>
              <p:cNvPr id="26" name="矩形 25"/>
              <p:cNvSpPr/>
              <p:nvPr/>
            </p:nvSpPr>
            <p:spPr>
              <a:xfrm>
                <a:off x="3500430" y="928226"/>
                <a:ext cx="2357454" cy="429455"/>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27" name="等腰三角形 26"/>
              <p:cNvSpPr/>
              <p:nvPr/>
            </p:nvSpPr>
            <p:spPr>
              <a:xfrm flipV="1">
                <a:off x="5643098" y="1071377"/>
                <a:ext cx="143768" cy="143152"/>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sp>
          <p:nvSpPr>
            <p:cNvPr id="15398" name="TextBox 23"/>
            <p:cNvSpPr txBox="1">
              <a:spLocks noChangeArrowheads="1"/>
            </p:cNvSpPr>
            <p:nvPr/>
          </p:nvSpPr>
          <p:spPr bwMode="auto">
            <a:xfrm>
              <a:off x="428626" y="884238"/>
              <a:ext cx="1571624" cy="32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Font typeface="Wingdings" pitchFamily="2" charset="2"/>
                <a:buNone/>
              </a:pPr>
              <a:r>
                <a:rPr lang="zh-CN" altLang="en-US" sz="1600" b="1">
                  <a:solidFill>
                    <a:schemeClr val="bg1"/>
                  </a:solidFill>
                  <a:effectLst/>
                </a:rPr>
                <a:t>主要功能</a:t>
              </a:r>
            </a:p>
          </p:txBody>
        </p:sp>
        <p:sp>
          <p:nvSpPr>
            <p:cNvPr id="15399" name="TextBox 24"/>
            <p:cNvSpPr txBox="1">
              <a:spLocks noChangeArrowheads="1"/>
            </p:cNvSpPr>
            <p:nvPr/>
          </p:nvSpPr>
          <p:spPr bwMode="auto">
            <a:xfrm>
              <a:off x="428626" y="3773487"/>
              <a:ext cx="1571624" cy="32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Font typeface="Wingdings" pitchFamily="2" charset="2"/>
                <a:buNone/>
              </a:pPr>
              <a:r>
                <a:rPr lang="zh-CN" altLang="en-US" sz="1600" b="1">
                  <a:solidFill>
                    <a:schemeClr val="bg1"/>
                  </a:solidFill>
                  <a:effectLst/>
                </a:rPr>
                <a:t>业务价值</a:t>
              </a:r>
            </a:p>
          </p:txBody>
        </p:sp>
      </p:grpSp>
      <p:sp>
        <p:nvSpPr>
          <p:cNvPr id="15363" name="标题 2"/>
          <p:cNvSpPr>
            <a:spLocks noGrp="1"/>
          </p:cNvSpPr>
          <p:nvPr>
            <p:ph type="title"/>
          </p:nvPr>
        </p:nvSpPr>
        <p:spPr>
          <a:xfrm>
            <a:off x="395288" y="0"/>
            <a:ext cx="6697662" cy="620713"/>
          </a:xfrm>
        </p:spPr>
        <p:txBody>
          <a:bodyPr/>
          <a:lstStyle/>
          <a:p>
            <a:r>
              <a:rPr smtClean="0">
                <a:latin typeface="微软雅黑" pitchFamily="34" charset="-122"/>
                <a:ea typeface="微软雅黑" pitchFamily="34" charset="-122"/>
              </a:rPr>
              <a:t>套打控件</a:t>
            </a:r>
          </a:p>
        </p:txBody>
      </p:sp>
      <p:sp>
        <p:nvSpPr>
          <p:cNvPr id="15364" name="TextBox 17"/>
          <p:cNvSpPr txBox="1">
            <a:spLocks noChangeArrowheads="1"/>
          </p:cNvSpPr>
          <p:nvPr/>
        </p:nvSpPr>
        <p:spPr bwMode="auto">
          <a:xfrm>
            <a:off x="107950" y="1285875"/>
            <a:ext cx="2128838"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marL="0" lvl="2" eaLnBrk="1" hangingPunct="1">
              <a:buFont typeface="Wingdings" pitchFamily="2" charset="2"/>
              <a:buNone/>
            </a:pPr>
            <a:r>
              <a:rPr lang="zh-CN" altLang="en-US" sz="1400">
                <a:effectLst/>
              </a:rPr>
              <a:t>提供多种类型的控件，可以拖放到套打设计界面进行数据源绑定和功能属性设置；</a:t>
            </a:r>
          </a:p>
          <a:p>
            <a:pPr marL="0" lvl="2" eaLnBrk="1" hangingPunct="1">
              <a:buFont typeface="Wingdings" pitchFamily="2" charset="2"/>
              <a:buNone/>
            </a:pPr>
            <a:endParaRPr lang="en-US" altLang="zh-CN" sz="1400">
              <a:effectLst/>
            </a:endParaRPr>
          </a:p>
        </p:txBody>
      </p:sp>
      <p:sp>
        <p:nvSpPr>
          <p:cNvPr id="15365" name="TextBox 18"/>
          <p:cNvSpPr txBox="1">
            <a:spLocks noChangeArrowheads="1"/>
          </p:cNvSpPr>
          <p:nvPr/>
        </p:nvSpPr>
        <p:spPr bwMode="auto">
          <a:xfrm>
            <a:off x="107950" y="4294188"/>
            <a:ext cx="2128838"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marL="0" lvl="3" eaLnBrk="1" hangingPunct="1">
              <a:buClr>
                <a:srgbClr val="003399"/>
              </a:buClr>
              <a:buFont typeface="Wingdings" pitchFamily="2" charset="2"/>
              <a:buNone/>
            </a:pPr>
            <a:r>
              <a:rPr lang="zh-CN" altLang="en-US" sz="1400">
                <a:effectLst/>
              </a:rPr>
              <a:t>不同控件具有不同的功能特性，按需要进行套打配置；</a:t>
            </a:r>
            <a:endParaRPr lang="en-US" altLang="zh-CN" sz="1400">
              <a:effectLst/>
            </a:endParaRPr>
          </a:p>
          <a:p>
            <a:pPr eaLnBrk="1" hangingPunct="1">
              <a:buClr>
                <a:srgbClr val="003399"/>
              </a:buClr>
              <a:buFont typeface="Wingdings" pitchFamily="2" charset="2"/>
              <a:buNone/>
            </a:pPr>
            <a:endParaRPr lang="zh-CN" altLang="en-US" sz="1400">
              <a:effectLst/>
            </a:endParaRPr>
          </a:p>
        </p:txBody>
      </p:sp>
      <p:graphicFrame>
        <p:nvGraphicFramePr>
          <p:cNvPr id="6" name="表格 5"/>
          <p:cNvGraphicFramePr>
            <a:graphicFrameLocks noGrp="1"/>
          </p:cNvGraphicFramePr>
          <p:nvPr>
            <p:extLst>
              <p:ext uri="{D42A27DB-BD31-4B8C-83A1-F6EECF244321}">
                <p14:modId xmlns:p14="http://schemas.microsoft.com/office/powerpoint/2010/main" val="3541470537"/>
              </p:ext>
            </p:extLst>
          </p:nvPr>
        </p:nvGraphicFramePr>
        <p:xfrm>
          <a:off x="2411760" y="765175"/>
          <a:ext cx="6553200" cy="5365138"/>
        </p:xfrm>
        <a:graphic>
          <a:graphicData uri="http://schemas.openxmlformats.org/drawingml/2006/table">
            <a:tbl>
              <a:tblPr firstRow="1" bandRow="1">
                <a:tableStyleId>{BC89EF96-8CEA-46FF-86C4-4CE0E7609802}</a:tableStyleId>
              </a:tblPr>
              <a:tblGrid>
                <a:gridCol w="1152475"/>
                <a:gridCol w="5400725"/>
              </a:tblGrid>
              <a:tr h="343214">
                <a:tc>
                  <a:txBody>
                    <a:bodyPr/>
                    <a:lstStyle/>
                    <a:p>
                      <a:r>
                        <a:rPr lang="zh-CN" altLang="en-US" sz="1200" dirty="0" smtClean="0"/>
                        <a:t>区段类型</a:t>
                      </a:r>
                      <a:endParaRPr lang="zh-CN" altLang="en-US" sz="1200" dirty="0"/>
                    </a:p>
                  </a:txBody>
                  <a:tcPr marL="91447" marR="91447" marT="60980" marB="60980"/>
                </a:tc>
                <a:tc>
                  <a:txBody>
                    <a:bodyPr/>
                    <a:lstStyle/>
                    <a:p>
                      <a:r>
                        <a:rPr lang="zh-CN" altLang="en-US" sz="1200" dirty="0" smtClean="0"/>
                        <a:t>功能描述</a:t>
                      </a:r>
                      <a:endParaRPr lang="zh-CN" altLang="en-US" sz="1200" dirty="0"/>
                    </a:p>
                  </a:txBody>
                  <a:tcPr marL="91447" marR="91447" marT="60980" marB="60980"/>
                </a:tc>
              </a:tr>
              <a:tr h="1738868">
                <a:tc>
                  <a:txBody>
                    <a:bodyPr/>
                    <a:lstStyle/>
                    <a:p>
                      <a:r>
                        <a:rPr lang="zh-CN" altLang="en-US" sz="1200" dirty="0" smtClean="0">
                          <a:effectLst/>
                        </a:rPr>
                        <a:t>数据表格</a:t>
                      </a:r>
                      <a:endParaRPr lang="zh-CN" altLang="en-US" sz="1200" b="1" dirty="0"/>
                    </a:p>
                  </a:txBody>
                  <a:tcPr marL="91447" marR="91447" marT="60980" marB="60980"/>
                </a:tc>
                <a:tc>
                  <a:txBody>
                    <a:bodyPr/>
                    <a:lstStyle/>
                    <a:p>
                      <a:r>
                        <a:rPr lang="zh-CN" altLang="en-US" sz="1200" dirty="0" smtClean="0">
                          <a:effectLst/>
                        </a:rPr>
                        <a:t>数据类型表格，支持单元格属性设置，支持绑定数据源。</a:t>
                      </a:r>
                      <a:endParaRPr lang="en-US" altLang="zh-CN" sz="1200" dirty="0" smtClean="0">
                        <a:effectLst/>
                      </a:endParaRPr>
                    </a:p>
                    <a:p>
                      <a:r>
                        <a:rPr lang="zh-CN" altLang="en-US" sz="1200" dirty="0" smtClean="0">
                          <a:effectLst/>
                        </a:rPr>
                        <a:t>普通行：可以在其单元格内输入文本、绑定字段、或设置为统计字段，对所有数据进行总计。普通行可以设置为“每页出现”。 </a:t>
                      </a:r>
                    </a:p>
                    <a:p>
                      <a:pPr rtl="0"/>
                      <a:r>
                        <a:rPr lang="zh-CN" altLang="en-US" sz="1200" dirty="0" smtClean="0">
                          <a:effectLst/>
                        </a:rPr>
                        <a:t>分组行：用做于显示分组信息，可以在其单元格内输入文本、绑定字段、或设置为统计字段，此时统计字段的功能是对分组内的数据进行统计。数据行：数据行是用来循环展示数据，例如可以用来展示分录行或明细行，是数据表中最重要的行。每个数据表里只且仅有一行数据行，不能删除也不能增加，如果不想显示数据行，只需设置行属性为“不打印”即可。</a:t>
                      </a:r>
                      <a:endParaRPr lang="en-US" altLang="zh-CN" sz="1200" dirty="0" smtClean="0">
                        <a:effectLst/>
                      </a:endParaRPr>
                    </a:p>
                    <a:p>
                      <a:pPr rtl="0"/>
                      <a:r>
                        <a:rPr lang="zh-CN" altLang="en-US" sz="1200" dirty="0" smtClean="0">
                          <a:effectLst/>
                        </a:rPr>
                        <a:t>动态列：用于动态字段打印（如辅助属性），支持插件赋值。</a:t>
                      </a:r>
                      <a:endParaRPr lang="zh-CN" altLang="en-US" sz="1200" dirty="0">
                        <a:effectLst/>
                      </a:endParaRPr>
                    </a:p>
                  </a:txBody>
                  <a:tcPr marL="91447" marR="91447" marT="60980" marB="60980"/>
                </a:tc>
              </a:tr>
              <a:tr h="329837">
                <a:tc>
                  <a:txBody>
                    <a:bodyPr/>
                    <a:lstStyle/>
                    <a:p>
                      <a:r>
                        <a:rPr lang="zh-CN" altLang="en-US" sz="1200" dirty="0" smtClean="0">
                          <a:effectLst/>
                        </a:rPr>
                        <a:t>文本</a:t>
                      </a:r>
                      <a:endParaRPr lang="zh-CN" altLang="en-US" sz="1200" b="1" dirty="0"/>
                    </a:p>
                  </a:txBody>
                  <a:tcPr marL="91447" marR="91447" marT="60980" marB="60980"/>
                </a:tc>
                <a:tc>
                  <a:txBody>
                    <a:bodyPr/>
                    <a:lstStyle/>
                    <a:p>
                      <a:r>
                        <a:rPr lang="zh-CN" altLang="en-US" sz="1200" dirty="0" smtClean="0">
                          <a:effectLst/>
                        </a:rPr>
                        <a:t>文本类型表格，支持文本输入，支持绑定数据源</a:t>
                      </a:r>
                      <a:endParaRPr lang="zh-CN" altLang="en-US" sz="1200" b="0" i="0" u="none" strike="noStrike" kern="1200" baseline="0" dirty="0">
                        <a:solidFill>
                          <a:schemeClr val="tx1"/>
                        </a:solidFill>
                        <a:latin typeface="+mn-lt"/>
                        <a:ea typeface="+mn-ea"/>
                        <a:cs typeface="+mn-cs"/>
                      </a:endParaRPr>
                    </a:p>
                  </a:txBody>
                  <a:tcPr marL="91447" marR="91447" marT="60980" marB="60980"/>
                </a:tc>
              </a:tr>
              <a:tr h="509731">
                <a:tc>
                  <a:txBody>
                    <a:bodyPr/>
                    <a:lstStyle/>
                    <a:p>
                      <a:r>
                        <a:rPr lang="zh-CN" altLang="en-US" sz="1200" dirty="0" smtClean="0">
                          <a:effectLst/>
                        </a:rPr>
                        <a:t>图片字段</a:t>
                      </a:r>
                      <a:endParaRPr lang="zh-CN" altLang="en-US" sz="1200" b="1" dirty="0"/>
                    </a:p>
                  </a:txBody>
                  <a:tcPr marL="91447" marR="91447" marT="60980" marB="60980"/>
                </a:tc>
                <a:tc>
                  <a:txBody>
                    <a:bodyPr/>
                    <a:lstStyle/>
                    <a:p>
                      <a:r>
                        <a:rPr lang="zh-CN" altLang="en-US" sz="1200" b="0" i="0" u="none" strike="noStrike" kern="1200" baseline="0" dirty="0" smtClean="0">
                          <a:solidFill>
                            <a:schemeClr val="tx1"/>
                          </a:solidFill>
                          <a:latin typeface="+mn-lt"/>
                          <a:ea typeface="+mn-ea"/>
                          <a:cs typeface="+mn-cs"/>
                        </a:rPr>
                        <a:t>用来指定分组条件，在明细前要显示与后续明细相关的公共</a:t>
                      </a:r>
                    </a:p>
                    <a:p>
                      <a:r>
                        <a:rPr lang="zh-CN" altLang="en-US" sz="1200" b="0" i="0" u="none" strike="noStrike" kern="1200" baseline="0" dirty="0" smtClean="0">
                          <a:solidFill>
                            <a:schemeClr val="tx1"/>
                          </a:solidFill>
                          <a:latin typeface="+mn-lt"/>
                          <a:ea typeface="+mn-ea"/>
                          <a:cs typeface="+mn-cs"/>
                        </a:rPr>
                        <a:t>信息（如部门名称），明细的汇总信息</a:t>
                      </a:r>
                      <a:endParaRPr lang="zh-CN" altLang="en-US" sz="1200" dirty="0"/>
                    </a:p>
                  </a:txBody>
                  <a:tcPr marL="91447" marR="91447" marT="60980" marB="60980"/>
                </a:tc>
              </a:tr>
              <a:tr h="479716">
                <a:tc>
                  <a:txBody>
                    <a:bodyPr/>
                    <a:lstStyle/>
                    <a:p>
                      <a:r>
                        <a:rPr lang="zh-CN" altLang="en-US" sz="1200" smtClean="0">
                          <a:effectLst/>
                        </a:rPr>
                        <a:t>布局表格</a:t>
                      </a:r>
                      <a:endParaRPr lang="zh-CN" altLang="en-US" sz="1200" b="1" dirty="0"/>
                    </a:p>
                  </a:txBody>
                  <a:tcPr marL="91447" marR="91447" marT="60980" marB="60980"/>
                </a:tc>
                <a:tc>
                  <a:txBody>
                    <a:bodyPr/>
                    <a:lstStyle/>
                    <a:p>
                      <a:r>
                        <a:rPr lang="zh-CN" altLang="en-US" sz="1200" dirty="0" smtClean="0">
                          <a:effectLst/>
                        </a:rPr>
                        <a:t>布局类型表格，支持添加文本，支持属性设置行高自适应，支持嵌入数据表格，连续打印多个数据表格数据，不支持直接绑定数据源</a:t>
                      </a:r>
                      <a:endParaRPr lang="zh-CN" altLang="en-US" sz="1200" dirty="0"/>
                    </a:p>
                  </a:txBody>
                  <a:tcPr marL="91447" marR="91447" marT="60980" marB="60980"/>
                </a:tc>
              </a:tr>
              <a:tr h="329837">
                <a:tc>
                  <a:txBody>
                    <a:bodyPr/>
                    <a:lstStyle/>
                    <a:p>
                      <a:r>
                        <a:rPr lang="zh-CN" altLang="en-US" sz="1200" dirty="0" smtClean="0">
                          <a:effectLst/>
                        </a:rPr>
                        <a:t>金额对象</a:t>
                      </a:r>
                      <a:endParaRPr lang="zh-CN" altLang="en-US" sz="1200" b="1" dirty="0"/>
                    </a:p>
                  </a:txBody>
                  <a:tcPr marL="91447" marR="91447" marT="60980" marB="60980"/>
                </a:tc>
                <a:tc>
                  <a:txBody>
                    <a:bodyPr/>
                    <a:lstStyle/>
                    <a:p>
                      <a:r>
                        <a:rPr lang="zh-CN" altLang="en-US" sz="1200" dirty="0" smtClean="0">
                          <a:effectLst/>
                        </a:rPr>
                        <a:t>分别用于显示大写金额与小写金额的控件</a:t>
                      </a:r>
                      <a:endParaRPr lang="zh-CN" altLang="en-US" sz="1200" dirty="0"/>
                    </a:p>
                  </a:txBody>
                  <a:tcPr marL="91447" marR="91447" marT="60980" marB="60980"/>
                </a:tc>
              </a:tr>
              <a:tr h="491367">
                <a:tc>
                  <a:txBody>
                    <a:bodyPr/>
                    <a:lstStyle/>
                    <a:p>
                      <a:r>
                        <a:rPr lang="zh-CN" altLang="en-US" sz="1200" dirty="0" smtClean="0">
                          <a:effectLst/>
                        </a:rPr>
                        <a:t>层</a:t>
                      </a:r>
                      <a:endParaRPr lang="zh-CN" altLang="en-US" sz="1200" b="1" dirty="0"/>
                    </a:p>
                  </a:txBody>
                  <a:tcPr marL="91447" marR="91447" marT="60980" marB="60980"/>
                </a:tc>
                <a:tc>
                  <a:txBody>
                    <a:bodyPr/>
                    <a:lstStyle/>
                    <a:p>
                      <a:r>
                        <a:rPr lang="zh-CN" altLang="en-US" sz="1200" dirty="0" smtClean="0">
                          <a:effectLst/>
                        </a:rPr>
                        <a:t>用于控制当前控件所属层是否打印的控件，层控件在设计区不可见，添加层之后，设计区其他控件的属性中可配置所属层，套打属性栏中可配置层是否打印</a:t>
                      </a:r>
                      <a:endParaRPr lang="zh-CN" altLang="en-US" sz="1200" dirty="0"/>
                    </a:p>
                  </a:txBody>
                  <a:tcPr marL="91447" marR="91447" marT="60980" marB="60980"/>
                </a:tc>
              </a:tr>
              <a:tr h="565838">
                <a:tc>
                  <a:txBody>
                    <a:bodyPr/>
                    <a:lstStyle/>
                    <a:p>
                      <a:r>
                        <a:rPr lang="zh-CN" altLang="en-US" sz="1200" kern="1200" dirty="0" smtClean="0">
                          <a:solidFill>
                            <a:schemeClr val="tx1"/>
                          </a:solidFill>
                          <a:effectLst/>
                          <a:latin typeface="+mn-lt"/>
                          <a:ea typeface="+mn-ea"/>
                          <a:cs typeface="+mn-cs"/>
                        </a:rPr>
                        <a:t>条形码</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二维码</a:t>
                      </a:r>
                      <a:endParaRPr lang="zh-CN" altLang="en-US" sz="1200" kern="1200" dirty="0">
                        <a:solidFill>
                          <a:schemeClr val="tx1"/>
                        </a:solidFill>
                        <a:effectLst/>
                        <a:latin typeface="+mn-lt"/>
                        <a:ea typeface="+mn-ea"/>
                        <a:cs typeface="+mn-cs"/>
                      </a:endParaRPr>
                    </a:p>
                  </a:txBody>
                  <a:tcPr marL="91447" marR="91447" marT="60980" marB="6098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smtClean="0"/>
                        <a:t>提供</a:t>
                      </a:r>
                      <a:r>
                        <a:rPr lang="zh-CN" altLang="en-US" sz="1200" kern="1200" dirty="0" smtClean="0">
                          <a:solidFill>
                            <a:schemeClr val="tx1"/>
                          </a:solidFill>
                          <a:effectLst/>
                          <a:latin typeface="+mn-lt"/>
                          <a:ea typeface="+mn-ea"/>
                          <a:cs typeface="+mn-cs"/>
                        </a:rPr>
                        <a:t>条形码</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二维码控件，支持将数据源转换为条形码</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或二维码输出</a:t>
                      </a:r>
                    </a:p>
                    <a:p>
                      <a:endParaRPr lang="zh-CN" altLang="en-US" sz="1200" dirty="0"/>
                    </a:p>
                  </a:txBody>
                  <a:tcPr marL="91447" marR="91447" marT="60980" marB="60980"/>
                </a:tc>
              </a:tr>
              <a:tr h="539714">
                <a:tc>
                  <a:txBody>
                    <a:bodyPr/>
                    <a:lstStyle/>
                    <a:p>
                      <a:r>
                        <a:rPr lang="zh-CN" altLang="en-US" sz="1200" dirty="0" smtClean="0">
                          <a:effectLst/>
                        </a:rPr>
                        <a:t>简单数据表格</a:t>
                      </a:r>
                      <a:endParaRPr lang="zh-CN" altLang="en-US" sz="1200" b="1" dirty="0"/>
                    </a:p>
                  </a:txBody>
                  <a:tcPr marL="91447" marR="91447" marT="60980" marB="60980"/>
                </a:tc>
                <a:tc>
                  <a:txBody>
                    <a:bodyPr/>
                    <a:lstStyle/>
                    <a:p>
                      <a:r>
                        <a:rPr lang="zh-CN" altLang="en-US" sz="1200" dirty="0" smtClean="0">
                          <a:effectLst/>
                        </a:rPr>
                        <a:t>用于嵌入数据表格单元格，打印子单据体的相关信息</a:t>
                      </a:r>
                      <a:endParaRPr lang="zh-CN" altLang="en-US" sz="1200" dirty="0"/>
                    </a:p>
                  </a:txBody>
                  <a:tcPr marL="91447" marR="91447" marT="60980" marB="60980"/>
                </a:tc>
              </a:tr>
            </a:tbl>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02" name="Picture 18"/>
          <p:cNvPicPr>
            <a:picLocks noChangeAspect="1" noChangeArrowheads="1"/>
          </p:cNvPicPr>
          <p:nvPr/>
        </p:nvPicPr>
        <p:blipFill>
          <a:blip r:embed="rId2"/>
          <a:srcRect/>
          <a:stretch>
            <a:fillRect/>
          </a:stretch>
        </p:blipFill>
        <p:spPr bwMode="auto">
          <a:xfrm>
            <a:off x="2051050" y="863600"/>
            <a:ext cx="6973888" cy="5229225"/>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grpSp>
        <p:nvGrpSpPr>
          <p:cNvPr id="16387" name="组合 19"/>
          <p:cNvGrpSpPr>
            <a:grpSpLocks/>
          </p:cNvGrpSpPr>
          <p:nvPr/>
        </p:nvGrpSpPr>
        <p:grpSpPr bwMode="auto">
          <a:xfrm>
            <a:off x="142875" y="765175"/>
            <a:ext cx="1765300" cy="5522913"/>
            <a:chOff x="142875" y="857250"/>
            <a:chExt cx="2357438" cy="5686425"/>
          </a:xfrm>
        </p:grpSpPr>
        <p:pic>
          <p:nvPicPr>
            <p:cNvPr id="21" name="Picture 38" descr="C:\Documents and Settings\guoqiang_cheng\桌面\03.jpg"/>
            <p:cNvPicPr>
              <a:picLocks noChangeAspect="1" noChangeArrowheads="1"/>
            </p:cNvPicPr>
            <p:nvPr/>
          </p:nvPicPr>
          <p:blipFill>
            <a:blip r:embed="rId3"/>
            <a:srcRect/>
            <a:stretch>
              <a:fillRect/>
            </a:stretch>
          </p:blipFill>
          <p:spPr bwMode="auto">
            <a:xfrm>
              <a:off x="142875" y="857250"/>
              <a:ext cx="2357438" cy="5686425"/>
            </a:xfrm>
            <a:prstGeom prst="rect">
              <a:avLst/>
            </a:prstGeom>
            <a:noFill/>
            <a:effectLst>
              <a:outerShdw blurRad="50800" dist="38100" dir="5400000" algn="t" rotWithShape="0">
                <a:prstClr val="black">
                  <a:alpha val="40000"/>
                </a:prstClr>
              </a:outerShdw>
            </a:effectLst>
          </p:spPr>
        </p:pic>
        <p:grpSp>
          <p:nvGrpSpPr>
            <p:cNvPr id="16393" name="组合 13"/>
            <p:cNvGrpSpPr>
              <a:grpSpLocks/>
            </p:cNvGrpSpPr>
            <p:nvPr/>
          </p:nvGrpSpPr>
          <p:grpSpPr bwMode="auto">
            <a:xfrm>
              <a:off x="142875" y="857250"/>
              <a:ext cx="2357438" cy="428625"/>
              <a:chOff x="3500430" y="928670"/>
              <a:chExt cx="2357454" cy="428628"/>
            </a:xfrm>
          </p:grpSpPr>
          <p:sp>
            <p:nvSpPr>
              <p:cNvPr id="44" name="矩形 43"/>
              <p:cNvSpPr/>
              <p:nvPr/>
            </p:nvSpPr>
            <p:spPr>
              <a:xfrm>
                <a:off x="3500430" y="928670"/>
                <a:ext cx="2357454" cy="428242"/>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45" name="等腰三角形 44"/>
              <p:cNvSpPr/>
              <p:nvPr/>
            </p:nvSpPr>
            <p:spPr>
              <a:xfrm flipV="1">
                <a:off x="5643763" y="1070873"/>
                <a:ext cx="142040" cy="143837"/>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grpSp>
          <p:nvGrpSpPr>
            <p:cNvPr id="16394" name="组合 14"/>
            <p:cNvGrpSpPr>
              <a:grpSpLocks/>
            </p:cNvGrpSpPr>
            <p:nvPr/>
          </p:nvGrpSpPr>
          <p:grpSpPr bwMode="auto">
            <a:xfrm>
              <a:off x="142875" y="3786188"/>
              <a:ext cx="2357438" cy="428625"/>
              <a:chOff x="3500430" y="928670"/>
              <a:chExt cx="2357454" cy="428628"/>
            </a:xfrm>
          </p:grpSpPr>
          <p:sp>
            <p:nvSpPr>
              <p:cNvPr id="42" name="矩形 41"/>
              <p:cNvSpPr/>
              <p:nvPr/>
            </p:nvSpPr>
            <p:spPr>
              <a:xfrm>
                <a:off x="3500430" y="928755"/>
                <a:ext cx="2357454" cy="428242"/>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43" name="等腰三角形 42"/>
              <p:cNvSpPr/>
              <p:nvPr/>
            </p:nvSpPr>
            <p:spPr>
              <a:xfrm flipV="1">
                <a:off x="5643763" y="1070958"/>
                <a:ext cx="142040" cy="143837"/>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sp>
          <p:nvSpPr>
            <p:cNvPr id="16395" name="TextBox 37"/>
            <p:cNvSpPr txBox="1">
              <a:spLocks noChangeArrowheads="1"/>
            </p:cNvSpPr>
            <p:nvPr/>
          </p:nvSpPr>
          <p:spPr bwMode="auto">
            <a:xfrm>
              <a:off x="428626" y="884237"/>
              <a:ext cx="1571624" cy="38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Font typeface="Wingdings" pitchFamily="2" charset="2"/>
                <a:buNone/>
              </a:pPr>
              <a:r>
                <a:rPr lang="zh-CN" altLang="en-US" sz="1800" b="1">
                  <a:solidFill>
                    <a:schemeClr val="bg1"/>
                  </a:solidFill>
                  <a:effectLst/>
                </a:rPr>
                <a:t>主要功能</a:t>
              </a:r>
            </a:p>
          </p:txBody>
        </p:sp>
        <p:sp>
          <p:nvSpPr>
            <p:cNvPr id="16396" name="TextBox 40"/>
            <p:cNvSpPr txBox="1">
              <a:spLocks noChangeArrowheads="1"/>
            </p:cNvSpPr>
            <p:nvPr/>
          </p:nvSpPr>
          <p:spPr bwMode="auto">
            <a:xfrm>
              <a:off x="428626" y="3773488"/>
              <a:ext cx="1571624" cy="38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Font typeface="Wingdings" pitchFamily="2" charset="2"/>
                <a:buNone/>
              </a:pPr>
              <a:r>
                <a:rPr lang="zh-CN" altLang="en-US" sz="1800" b="1">
                  <a:solidFill>
                    <a:schemeClr val="bg1"/>
                  </a:solidFill>
                  <a:effectLst/>
                </a:rPr>
                <a:t>业务价值</a:t>
              </a:r>
            </a:p>
          </p:txBody>
        </p:sp>
      </p:grpSp>
      <p:sp>
        <p:nvSpPr>
          <p:cNvPr id="16388" name="标题 2"/>
          <p:cNvSpPr>
            <a:spLocks noGrp="1"/>
          </p:cNvSpPr>
          <p:nvPr>
            <p:ph type="title"/>
          </p:nvPr>
        </p:nvSpPr>
        <p:spPr>
          <a:xfrm>
            <a:off x="395288" y="0"/>
            <a:ext cx="6697662" cy="620713"/>
          </a:xfrm>
        </p:spPr>
        <p:txBody>
          <a:bodyPr/>
          <a:lstStyle/>
          <a:p>
            <a:r>
              <a:rPr smtClean="0">
                <a:latin typeface="微软雅黑" pitchFamily="34" charset="-122"/>
                <a:ea typeface="微软雅黑" pitchFamily="34" charset="-122"/>
              </a:rPr>
              <a:t>模板设计</a:t>
            </a:r>
          </a:p>
        </p:txBody>
      </p:sp>
      <p:sp>
        <p:nvSpPr>
          <p:cNvPr id="16389" name="TextBox 34"/>
          <p:cNvSpPr txBox="1">
            <a:spLocks noChangeArrowheads="1"/>
          </p:cNvSpPr>
          <p:nvPr/>
        </p:nvSpPr>
        <p:spPr bwMode="auto">
          <a:xfrm>
            <a:off x="107950" y="1268413"/>
            <a:ext cx="1785938"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marL="0" lvl="2" eaLnBrk="1" hangingPunct="1">
              <a:buFont typeface="Wingdings" pitchFamily="2" charset="2"/>
              <a:buNone/>
            </a:pPr>
            <a:r>
              <a:rPr lang="zh-CN" altLang="en-US" sz="1400">
                <a:effectLst/>
              </a:rPr>
              <a:t>新建全新套打模板、复制现有套打模板；</a:t>
            </a:r>
            <a:endParaRPr lang="en-US" altLang="zh-CN" sz="1400">
              <a:effectLst/>
            </a:endParaRPr>
          </a:p>
          <a:p>
            <a:pPr marL="0" lvl="2" eaLnBrk="1" hangingPunct="1">
              <a:buFont typeface="Wingdings" pitchFamily="2" charset="2"/>
              <a:buNone/>
            </a:pPr>
            <a:r>
              <a:rPr lang="zh-CN" altLang="en-US" sz="1400">
                <a:effectLst/>
              </a:rPr>
              <a:t>添加工具箱文本、数据表格、布局表格等控件至套打设计界面，将数据源栏字段拖放至控件内，实现控件与数据源关联；</a:t>
            </a:r>
          </a:p>
          <a:p>
            <a:pPr marL="0" lvl="2" eaLnBrk="1" hangingPunct="1">
              <a:buFont typeface="Wingdings" pitchFamily="2" charset="2"/>
              <a:buNone/>
            </a:pPr>
            <a:endParaRPr lang="zh-CN" altLang="en-US" sz="1400">
              <a:effectLst/>
            </a:endParaRPr>
          </a:p>
          <a:p>
            <a:pPr marL="0" lvl="2" eaLnBrk="1" hangingPunct="1">
              <a:buFont typeface="Wingdings" pitchFamily="2" charset="2"/>
              <a:buNone/>
            </a:pPr>
            <a:endParaRPr lang="zh-CN" altLang="en-US" sz="1400">
              <a:effectLst/>
            </a:endParaRPr>
          </a:p>
        </p:txBody>
      </p:sp>
      <p:sp>
        <p:nvSpPr>
          <p:cNvPr id="16390" name="TextBox 35"/>
          <p:cNvSpPr txBox="1">
            <a:spLocks noChangeArrowheads="1"/>
          </p:cNvSpPr>
          <p:nvPr/>
        </p:nvSpPr>
        <p:spPr bwMode="auto">
          <a:xfrm>
            <a:off x="107950" y="4221163"/>
            <a:ext cx="1785938"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marL="0" lvl="3" eaLnBrk="1" hangingPunct="1">
              <a:buClr>
                <a:srgbClr val="003399"/>
              </a:buClr>
              <a:buFont typeface="Wingdings" pitchFamily="2" charset="2"/>
              <a:buNone/>
            </a:pPr>
            <a:r>
              <a:rPr lang="zh-CN" altLang="en-US" sz="1400">
                <a:effectLst/>
              </a:rPr>
              <a:t>方便快捷的设计套打模板；</a:t>
            </a:r>
          </a:p>
          <a:p>
            <a:pPr marL="0" lvl="3" eaLnBrk="1" hangingPunct="1">
              <a:buClr>
                <a:srgbClr val="003399"/>
              </a:buClr>
              <a:buFont typeface="Wingdings" pitchFamily="2" charset="2"/>
              <a:buNone/>
            </a:pPr>
            <a:endParaRPr lang="zh-CN" altLang="en-US" sz="1400">
              <a:effectLst/>
            </a:endParaRPr>
          </a:p>
          <a:p>
            <a:pPr eaLnBrk="1" hangingPunct="1">
              <a:buClr>
                <a:srgbClr val="003399"/>
              </a:buClr>
              <a:buFont typeface="Wingdings" pitchFamily="2" charset="2"/>
              <a:buNone/>
            </a:pPr>
            <a:endParaRPr lang="zh-CN" altLang="en-US" sz="1400">
              <a:effectLst/>
            </a:endParaRPr>
          </a:p>
          <a:p>
            <a:pPr eaLnBrk="1" hangingPunct="1">
              <a:buClr>
                <a:srgbClr val="003399"/>
              </a:buClr>
              <a:buFont typeface="Wingdings" pitchFamily="2" charset="2"/>
              <a:buNone/>
            </a:pPr>
            <a:endParaRPr lang="zh-CN" altLang="en-US" sz="1400">
              <a:effectLst/>
            </a:endParaRPr>
          </a:p>
        </p:txBody>
      </p:sp>
      <p:sp>
        <p:nvSpPr>
          <p:cNvPr id="16391" name="AutoShape 7"/>
          <p:cNvSpPr>
            <a:spLocks noChangeArrowheads="1"/>
          </p:cNvSpPr>
          <p:nvPr/>
        </p:nvSpPr>
        <p:spPr bwMode="auto">
          <a:xfrm>
            <a:off x="3995738" y="4289425"/>
            <a:ext cx="2571750" cy="571500"/>
          </a:xfrm>
          <a:prstGeom prst="wedgeRoundRectCallout">
            <a:avLst>
              <a:gd name="adj1" fmla="val -25060"/>
              <a:gd name="adj2" fmla="val -196704"/>
              <a:gd name="adj3" fmla="val 16667"/>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Font typeface="Wingdings" pitchFamily="2" charset="2"/>
              <a:buNone/>
            </a:pPr>
            <a:r>
              <a:rPr lang="zh-CN" altLang="en-US" sz="1400" b="1">
                <a:solidFill>
                  <a:srgbClr val="FF0000"/>
                </a:solidFill>
                <a:effectLst/>
              </a:rPr>
              <a:t>从工具箱拖入控件，从数据源窗口拖入字段数据源至控件</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38" descr="C:\Documents and Settings\guoqiang_cheng\桌面\03.jpg"/>
          <p:cNvPicPr>
            <a:picLocks noChangeAspect="1" noChangeArrowheads="1"/>
          </p:cNvPicPr>
          <p:nvPr/>
        </p:nvPicPr>
        <p:blipFill>
          <a:blip r:embed="rId2"/>
          <a:srcRect/>
          <a:stretch>
            <a:fillRect/>
          </a:stretch>
        </p:blipFill>
        <p:spPr bwMode="auto">
          <a:xfrm>
            <a:off x="142875" y="765175"/>
            <a:ext cx="1765300" cy="5522913"/>
          </a:xfrm>
          <a:prstGeom prst="rect">
            <a:avLst/>
          </a:prstGeom>
          <a:noFill/>
          <a:effectLst>
            <a:outerShdw blurRad="50800" dist="38100" dir="5400000" algn="t" rotWithShape="0">
              <a:prstClr val="black">
                <a:alpha val="40000"/>
              </a:prstClr>
            </a:outerShdw>
          </a:effectLst>
        </p:spPr>
      </p:pic>
      <p:grpSp>
        <p:nvGrpSpPr>
          <p:cNvPr id="17411" name="组合 13"/>
          <p:cNvGrpSpPr>
            <a:grpSpLocks/>
          </p:cNvGrpSpPr>
          <p:nvPr/>
        </p:nvGrpSpPr>
        <p:grpSpPr bwMode="auto">
          <a:xfrm>
            <a:off x="142875" y="765175"/>
            <a:ext cx="1765300" cy="415925"/>
            <a:chOff x="3500430" y="928670"/>
            <a:chExt cx="2357454" cy="428628"/>
          </a:xfrm>
        </p:grpSpPr>
        <p:sp>
          <p:nvSpPr>
            <p:cNvPr id="31" name="矩形 30"/>
            <p:cNvSpPr/>
            <p:nvPr/>
          </p:nvSpPr>
          <p:spPr>
            <a:xfrm>
              <a:off x="3500430" y="928670"/>
              <a:ext cx="2357454" cy="428628"/>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32" name="等腰三角形 31"/>
            <p:cNvSpPr/>
            <p:nvPr/>
          </p:nvSpPr>
          <p:spPr>
            <a:xfrm flipV="1">
              <a:off x="5643763" y="1071001"/>
              <a:ext cx="142040" cy="143967"/>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grpSp>
        <p:nvGrpSpPr>
          <p:cNvPr id="17412" name="组合 14"/>
          <p:cNvGrpSpPr>
            <a:grpSpLocks/>
          </p:cNvGrpSpPr>
          <p:nvPr/>
        </p:nvGrpSpPr>
        <p:grpSpPr bwMode="auto">
          <a:xfrm>
            <a:off x="142875" y="4811713"/>
            <a:ext cx="1765300" cy="417512"/>
            <a:chOff x="3500430" y="928670"/>
            <a:chExt cx="2357454" cy="428628"/>
          </a:xfrm>
        </p:grpSpPr>
        <p:sp>
          <p:nvSpPr>
            <p:cNvPr id="29" name="矩形 28"/>
            <p:cNvSpPr/>
            <p:nvPr/>
          </p:nvSpPr>
          <p:spPr>
            <a:xfrm>
              <a:off x="3500430" y="928670"/>
              <a:ext cx="2357454" cy="428628"/>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30" name="等腰三角形 29"/>
            <p:cNvSpPr/>
            <p:nvPr/>
          </p:nvSpPr>
          <p:spPr>
            <a:xfrm flipV="1">
              <a:off x="5643763" y="1072089"/>
              <a:ext cx="142040" cy="141789"/>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sp>
        <p:nvSpPr>
          <p:cNvPr id="17413" name="TextBox 26"/>
          <p:cNvSpPr txBox="1">
            <a:spLocks noChangeArrowheads="1"/>
          </p:cNvSpPr>
          <p:nvPr/>
        </p:nvSpPr>
        <p:spPr bwMode="auto">
          <a:xfrm>
            <a:off x="357188" y="790575"/>
            <a:ext cx="1176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Font typeface="Wingdings" pitchFamily="2" charset="2"/>
              <a:buNone/>
            </a:pPr>
            <a:r>
              <a:rPr lang="zh-CN" altLang="en-US" sz="1800" b="1">
                <a:solidFill>
                  <a:schemeClr val="bg1"/>
                </a:solidFill>
                <a:effectLst/>
              </a:rPr>
              <a:t>主要功能</a:t>
            </a:r>
          </a:p>
        </p:txBody>
      </p:sp>
      <p:sp>
        <p:nvSpPr>
          <p:cNvPr id="17414" name="TextBox 27"/>
          <p:cNvSpPr txBox="1">
            <a:spLocks noChangeArrowheads="1"/>
          </p:cNvSpPr>
          <p:nvPr/>
        </p:nvSpPr>
        <p:spPr bwMode="auto">
          <a:xfrm>
            <a:off x="357188" y="4799013"/>
            <a:ext cx="1176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Font typeface="Wingdings" pitchFamily="2" charset="2"/>
              <a:buNone/>
            </a:pPr>
            <a:r>
              <a:rPr lang="zh-CN" altLang="en-US" sz="1800" b="1">
                <a:solidFill>
                  <a:schemeClr val="bg1"/>
                </a:solidFill>
                <a:effectLst/>
              </a:rPr>
              <a:t>业务价值</a:t>
            </a:r>
          </a:p>
        </p:txBody>
      </p:sp>
      <p:sp>
        <p:nvSpPr>
          <p:cNvPr id="17415" name="标题 2"/>
          <p:cNvSpPr>
            <a:spLocks noGrp="1"/>
          </p:cNvSpPr>
          <p:nvPr>
            <p:ph type="title"/>
          </p:nvPr>
        </p:nvSpPr>
        <p:spPr>
          <a:xfrm>
            <a:off x="395288" y="0"/>
            <a:ext cx="6697662" cy="620713"/>
          </a:xfrm>
        </p:spPr>
        <p:txBody>
          <a:bodyPr/>
          <a:lstStyle/>
          <a:p>
            <a:r>
              <a:rPr smtClean="0">
                <a:latin typeface="微软雅黑" pitchFamily="34" charset="-122"/>
                <a:ea typeface="微软雅黑" pitchFamily="34" charset="-122"/>
              </a:rPr>
              <a:t>套打配置</a:t>
            </a:r>
          </a:p>
        </p:txBody>
      </p:sp>
      <p:sp>
        <p:nvSpPr>
          <p:cNvPr id="17416" name="TextBox 18"/>
          <p:cNvSpPr txBox="1">
            <a:spLocks noChangeArrowheads="1"/>
          </p:cNvSpPr>
          <p:nvPr/>
        </p:nvSpPr>
        <p:spPr bwMode="auto">
          <a:xfrm>
            <a:off x="107950" y="1268413"/>
            <a:ext cx="1785938" cy="480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marL="0" lvl="2" eaLnBrk="1" hangingPunct="1">
              <a:spcBef>
                <a:spcPct val="0"/>
              </a:spcBef>
              <a:buSzPct val="100000"/>
              <a:buFont typeface="Wingdings" pitchFamily="2" charset="2"/>
              <a:buNone/>
            </a:pPr>
            <a:r>
              <a:rPr lang="zh-CN" altLang="en-US" sz="1400">
                <a:effectLst/>
              </a:rPr>
              <a:t>运行时通过单据类型</a:t>
            </a:r>
            <a:endParaRPr lang="en-US" altLang="zh-CN" sz="1400">
              <a:effectLst/>
            </a:endParaRPr>
          </a:p>
          <a:p>
            <a:pPr marL="0" lvl="2" eaLnBrk="1" hangingPunct="1">
              <a:spcBef>
                <a:spcPct val="0"/>
              </a:spcBef>
              <a:buSzPct val="100000"/>
              <a:buFont typeface="Wingdings" pitchFamily="2" charset="2"/>
              <a:buNone/>
            </a:pPr>
            <a:r>
              <a:rPr lang="zh-CN" altLang="en-US" sz="1400">
                <a:effectLst/>
              </a:rPr>
              <a:t>中的</a:t>
            </a:r>
            <a:r>
              <a:rPr lang="en-US" altLang="zh-CN" sz="1400">
                <a:effectLst/>
              </a:rPr>
              <a:t>【</a:t>
            </a:r>
            <a:r>
              <a:rPr lang="zh-CN" altLang="en-US" sz="1400">
                <a:effectLst/>
              </a:rPr>
              <a:t>默认套打模板</a:t>
            </a:r>
            <a:r>
              <a:rPr lang="en-US" altLang="zh-CN" sz="1400">
                <a:effectLst/>
              </a:rPr>
              <a:t>】</a:t>
            </a:r>
          </a:p>
          <a:p>
            <a:pPr marL="0" lvl="2" eaLnBrk="1" hangingPunct="1">
              <a:spcBef>
                <a:spcPct val="0"/>
              </a:spcBef>
              <a:buSzPct val="100000"/>
              <a:buFont typeface="Wingdings" pitchFamily="2" charset="2"/>
              <a:buNone/>
            </a:pPr>
            <a:r>
              <a:rPr lang="zh-CN" altLang="en-US" sz="1400">
                <a:effectLst/>
              </a:rPr>
              <a:t>属性，配置该单据类</a:t>
            </a:r>
            <a:endParaRPr lang="en-US" altLang="zh-CN" sz="1400">
              <a:effectLst/>
            </a:endParaRPr>
          </a:p>
          <a:p>
            <a:pPr marL="0" lvl="2" eaLnBrk="1" hangingPunct="1">
              <a:spcBef>
                <a:spcPct val="0"/>
              </a:spcBef>
              <a:buSzPct val="100000"/>
              <a:buFont typeface="Wingdings" pitchFamily="2" charset="2"/>
              <a:buNone/>
            </a:pPr>
            <a:r>
              <a:rPr lang="zh-CN" altLang="en-US" sz="1400">
                <a:effectLst/>
              </a:rPr>
              <a:t>型的默认套打模板；</a:t>
            </a:r>
            <a:endParaRPr lang="en-US" altLang="zh-CN" sz="1400">
              <a:effectLst/>
            </a:endParaRPr>
          </a:p>
          <a:p>
            <a:pPr marL="0" lvl="2" eaLnBrk="1" hangingPunct="1">
              <a:spcBef>
                <a:spcPct val="0"/>
              </a:spcBef>
              <a:buSzPct val="100000"/>
              <a:buFont typeface="Wingdings" pitchFamily="2" charset="2"/>
              <a:buNone/>
            </a:pPr>
            <a:endParaRPr lang="en-US" altLang="zh-CN" sz="1400">
              <a:effectLst/>
            </a:endParaRPr>
          </a:p>
          <a:p>
            <a:pPr marL="0" lvl="2" eaLnBrk="1" hangingPunct="1">
              <a:spcBef>
                <a:spcPct val="0"/>
              </a:spcBef>
              <a:buSzPct val="100000"/>
              <a:buFont typeface="Wingdings" pitchFamily="2" charset="2"/>
              <a:buNone/>
            </a:pPr>
            <a:r>
              <a:rPr lang="zh-CN" altLang="en-US" sz="1400">
                <a:effectLst/>
              </a:rPr>
              <a:t>运行时通过单据界面</a:t>
            </a:r>
            <a:endParaRPr lang="en-US" altLang="zh-CN" sz="1400">
              <a:effectLst/>
            </a:endParaRPr>
          </a:p>
          <a:p>
            <a:pPr marL="0" lvl="2" eaLnBrk="1" hangingPunct="1">
              <a:spcBef>
                <a:spcPct val="0"/>
              </a:spcBef>
              <a:buSzPct val="100000"/>
              <a:buFont typeface="Wingdings" pitchFamily="2" charset="2"/>
              <a:buNone/>
            </a:pPr>
            <a:r>
              <a:rPr lang="zh-CN" altLang="en-US" sz="1400">
                <a:effectLst/>
              </a:rPr>
              <a:t>工具栏</a:t>
            </a:r>
            <a:r>
              <a:rPr lang="en-US" altLang="zh-CN" sz="1400">
                <a:effectLst/>
              </a:rPr>
              <a:t>【</a:t>
            </a:r>
            <a:r>
              <a:rPr lang="zh-CN" altLang="en-US" sz="1400">
                <a:effectLst/>
              </a:rPr>
              <a:t>套打设置</a:t>
            </a:r>
            <a:r>
              <a:rPr lang="en-US" altLang="zh-CN" sz="1400">
                <a:effectLst/>
              </a:rPr>
              <a:t>】</a:t>
            </a:r>
          </a:p>
          <a:p>
            <a:pPr marL="0" lvl="2" eaLnBrk="1" hangingPunct="1">
              <a:spcBef>
                <a:spcPct val="0"/>
              </a:spcBef>
              <a:buSzPct val="100000"/>
              <a:buFont typeface="Wingdings" pitchFamily="2" charset="2"/>
              <a:buNone/>
            </a:pPr>
            <a:r>
              <a:rPr lang="zh-CN" altLang="en-US" sz="1400">
                <a:effectLst/>
              </a:rPr>
              <a:t>按钮，选择单据的套</a:t>
            </a:r>
            <a:endParaRPr lang="en-US" altLang="zh-CN" sz="1400">
              <a:effectLst/>
            </a:endParaRPr>
          </a:p>
          <a:p>
            <a:pPr marL="0" lvl="2" eaLnBrk="1" hangingPunct="1">
              <a:spcBef>
                <a:spcPct val="0"/>
              </a:spcBef>
              <a:buSzPct val="100000"/>
              <a:buFont typeface="Wingdings" pitchFamily="2" charset="2"/>
              <a:buNone/>
            </a:pPr>
            <a:r>
              <a:rPr lang="zh-CN" altLang="en-US" sz="1400">
                <a:effectLst/>
              </a:rPr>
              <a:t>打模板进行打印；</a:t>
            </a:r>
            <a:endParaRPr lang="en-US" altLang="zh-CN" sz="1400">
              <a:effectLst/>
            </a:endParaRPr>
          </a:p>
          <a:p>
            <a:pPr marL="0" lvl="2" eaLnBrk="1" hangingPunct="1">
              <a:spcBef>
                <a:spcPct val="0"/>
              </a:spcBef>
              <a:buSzPct val="100000"/>
              <a:buFont typeface="Wingdings" pitchFamily="2" charset="2"/>
              <a:buNone/>
            </a:pPr>
            <a:endParaRPr lang="en-US" altLang="zh-CN" sz="1400">
              <a:effectLst/>
            </a:endParaRPr>
          </a:p>
          <a:p>
            <a:pPr marL="0" lvl="2" eaLnBrk="1" hangingPunct="1">
              <a:spcBef>
                <a:spcPct val="0"/>
              </a:spcBef>
              <a:buSzPct val="100000"/>
              <a:buFont typeface="Wingdings" pitchFamily="2" charset="2"/>
              <a:buNone/>
            </a:pPr>
            <a:r>
              <a:rPr lang="zh-CN" altLang="en-US" sz="1400">
                <a:effectLst/>
              </a:rPr>
              <a:t>套打设置高级菜单支持设置套打方案，支持按单据字段条件设置套打模板，支持设置多模板打印、支持设置默认打印机；</a:t>
            </a:r>
          </a:p>
          <a:p>
            <a:pPr marL="0" lvl="2" eaLnBrk="1" hangingPunct="1">
              <a:spcBef>
                <a:spcPct val="0"/>
              </a:spcBef>
              <a:buSzPct val="100000"/>
              <a:buFont typeface="Wingdings" pitchFamily="2" charset="2"/>
              <a:buNone/>
            </a:pPr>
            <a:endParaRPr lang="en-US" altLang="zh-CN" sz="1400">
              <a:effectLst/>
            </a:endParaRPr>
          </a:p>
          <a:p>
            <a:pPr marL="0" lvl="2" eaLnBrk="1" hangingPunct="1">
              <a:spcBef>
                <a:spcPct val="0"/>
              </a:spcBef>
              <a:buSzPct val="100000"/>
              <a:buFont typeface="Wingdings" pitchFamily="2" charset="2"/>
              <a:buNone/>
            </a:pPr>
            <a:endParaRPr lang="zh-CN" altLang="en-US" sz="1400">
              <a:effectLst/>
            </a:endParaRPr>
          </a:p>
          <a:p>
            <a:pPr marL="0" lvl="2" eaLnBrk="1" hangingPunct="1">
              <a:spcBef>
                <a:spcPts val="800"/>
              </a:spcBef>
              <a:buSzPct val="100000"/>
              <a:buFont typeface="Wingdings" pitchFamily="2" charset="2"/>
              <a:buNone/>
            </a:pPr>
            <a:endParaRPr lang="zh-CN" altLang="en-US" sz="1400">
              <a:effectLst/>
            </a:endParaRPr>
          </a:p>
          <a:p>
            <a:pPr marL="0" lvl="2" eaLnBrk="1" hangingPunct="1">
              <a:buFont typeface="Wingdings" pitchFamily="2" charset="2"/>
              <a:buNone/>
            </a:pPr>
            <a:endParaRPr lang="zh-CN" altLang="en-US" sz="1400">
              <a:effectLst/>
            </a:endParaRPr>
          </a:p>
          <a:p>
            <a:pPr marL="0" lvl="2" eaLnBrk="1" hangingPunct="1">
              <a:buFont typeface="Wingdings" pitchFamily="2" charset="2"/>
              <a:buNone/>
            </a:pPr>
            <a:endParaRPr lang="zh-CN" altLang="en-US" sz="1400">
              <a:effectLst/>
            </a:endParaRPr>
          </a:p>
        </p:txBody>
      </p:sp>
      <p:sp>
        <p:nvSpPr>
          <p:cNvPr id="17417" name="TextBox 19"/>
          <p:cNvSpPr txBox="1">
            <a:spLocks noChangeArrowheads="1"/>
          </p:cNvSpPr>
          <p:nvPr/>
        </p:nvSpPr>
        <p:spPr bwMode="auto">
          <a:xfrm>
            <a:off x="107950" y="5238750"/>
            <a:ext cx="1785938"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marL="0" lvl="3" eaLnBrk="1" hangingPunct="1">
              <a:buClr>
                <a:srgbClr val="003399"/>
              </a:buClr>
              <a:buFont typeface="Wingdings" pitchFamily="2" charset="2"/>
              <a:buNone/>
            </a:pPr>
            <a:r>
              <a:rPr lang="zh-CN" altLang="en-US" sz="1400">
                <a:effectLst/>
              </a:rPr>
              <a:t>方便快捷的为单据配置套打模板；</a:t>
            </a:r>
          </a:p>
          <a:p>
            <a:pPr eaLnBrk="1" hangingPunct="1">
              <a:buClr>
                <a:srgbClr val="003399"/>
              </a:buClr>
              <a:buFont typeface="Wingdings" pitchFamily="2" charset="2"/>
              <a:buNone/>
            </a:pPr>
            <a:endParaRPr lang="zh-CN" altLang="en-US" sz="1400">
              <a:effectLst/>
            </a:endParaRPr>
          </a:p>
        </p:txBody>
      </p:sp>
      <p:grpSp>
        <p:nvGrpSpPr>
          <p:cNvPr id="17418" name="组合 3"/>
          <p:cNvGrpSpPr>
            <a:grpSpLocks/>
          </p:cNvGrpSpPr>
          <p:nvPr/>
        </p:nvGrpSpPr>
        <p:grpSpPr bwMode="auto">
          <a:xfrm>
            <a:off x="2062163" y="1198563"/>
            <a:ext cx="7018337" cy="4535487"/>
            <a:chOff x="2061393" y="1199009"/>
            <a:chExt cx="7019327" cy="4535041"/>
          </a:xfrm>
        </p:grpSpPr>
        <p:pic>
          <p:nvPicPr>
            <p:cNvPr id="3" name="Picture 23"/>
            <p:cNvPicPr>
              <a:picLocks noChangeAspect="1" noChangeArrowheads="1"/>
            </p:cNvPicPr>
            <p:nvPr/>
          </p:nvPicPr>
          <p:blipFill>
            <a:blip r:embed="rId3"/>
            <a:srcRect/>
            <a:stretch>
              <a:fillRect/>
            </a:stretch>
          </p:blipFill>
          <p:spPr bwMode="auto">
            <a:xfrm>
              <a:off x="2061393" y="1199009"/>
              <a:ext cx="7019327" cy="4535041"/>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17429" name="AutoShape 8"/>
            <p:cNvSpPr>
              <a:spLocks noChangeArrowheads="1"/>
            </p:cNvSpPr>
            <p:nvPr/>
          </p:nvSpPr>
          <p:spPr bwMode="auto">
            <a:xfrm>
              <a:off x="5868144" y="3949630"/>
              <a:ext cx="2214563" cy="714445"/>
            </a:xfrm>
            <a:prstGeom prst="wedgeRoundRectCallout">
              <a:avLst>
                <a:gd name="adj1" fmla="val -61093"/>
                <a:gd name="adj2" fmla="val -155208"/>
                <a:gd name="adj3" fmla="val 1666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buFont typeface="Wingdings" pitchFamily="2" charset="2"/>
                <a:buNone/>
              </a:pPr>
              <a:r>
                <a:rPr lang="zh-CN" altLang="en-US" sz="1400" b="1">
                  <a:solidFill>
                    <a:srgbClr val="FF0000"/>
                  </a:solidFill>
                  <a:effectLst/>
                </a:rPr>
                <a:t>单据类型维护界面，支持为单据类型选择套打模板</a:t>
              </a:r>
            </a:p>
          </p:txBody>
        </p:sp>
      </p:grpSp>
      <p:grpSp>
        <p:nvGrpSpPr>
          <p:cNvPr id="5" name="组合 4"/>
          <p:cNvGrpSpPr>
            <a:grpSpLocks/>
          </p:cNvGrpSpPr>
          <p:nvPr/>
        </p:nvGrpSpPr>
        <p:grpSpPr bwMode="auto">
          <a:xfrm>
            <a:off x="2011363" y="1196975"/>
            <a:ext cx="7097712" cy="4575175"/>
            <a:chOff x="2011140" y="1196752"/>
            <a:chExt cx="7097364" cy="4576126"/>
          </a:xfrm>
        </p:grpSpPr>
        <p:pic>
          <p:nvPicPr>
            <p:cNvPr id="17432" name="Picture 24"/>
            <p:cNvPicPr>
              <a:picLocks noChangeAspect="1" noChangeArrowheads="1"/>
            </p:cNvPicPr>
            <p:nvPr/>
          </p:nvPicPr>
          <p:blipFill>
            <a:blip r:embed="rId4"/>
            <a:srcRect/>
            <a:stretch>
              <a:fillRect/>
            </a:stretch>
          </p:blipFill>
          <p:spPr bwMode="auto">
            <a:xfrm>
              <a:off x="2011140" y="1196752"/>
              <a:ext cx="7097364" cy="4576126"/>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17427" name="AutoShape 7"/>
            <p:cNvSpPr>
              <a:spLocks noChangeArrowheads="1"/>
            </p:cNvSpPr>
            <p:nvPr/>
          </p:nvSpPr>
          <p:spPr bwMode="auto">
            <a:xfrm>
              <a:off x="5436096" y="4038764"/>
              <a:ext cx="1439743" cy="638893"/>
            </a:xfrm>
            <a:prstGeom prst="wedgeRoundRectCallout">
              <a:avLst>
                <a:gd name="adj1" fmla="val -60347"/>
                <a:gd name="adj2" fmla="val -138741"/>
                <a:gd name="adj3" fmla="val 16667"/>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Font typeface="Wingdings" pitchFamily="2" charset="2"/>
                <a:buNone/>
              </a:pPr>
              <a:r>
                <a:rPr lang="zh-CN" altLang="en-US" sz="1400" b="1">
                  <a:solidFill>
                    <a:srgbClr val="FF0000"/>
                  </a:solidFill>
                  <a:effectLst/>
                </a:rPr>
                <a:t>根据单据类型选择套打模板</a:t>
              </a:r>
            </a:p>
          </p:txBody>
        </p:sp>
      </p:grpSp>
      <p:grpSp>
        <p:nvGrpSpPr>
          <p:cNvPr id="2" name="组合 1"/>
          <p:cNvGrpSpPr/>
          <p:nvPr/>
        </p:nvGrpSpPr>
        <p:grpSpPr>
          <a:xfrm>
            <a:off x="3020632" y="2060848"/>
            <a:ext cx="5086776" cy="3569221"/>
            <a:chOff x="3020632" y="2060848"/>
            <a:chExt cx="5086776" cy="3569221"/>
          </a:xfrm>
        </p:grpSpPr>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0632" y="2060848"/>
              <a:ext cx="5086776" cy="3569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23" name="AutoShape 7"/>
            <p:cNvSpPr>
              <a:spLocks noChangeArrowheads="1"/>
            </p:cNvSpPr>
            <p:nvPr/>
          </p:nvSpPr>
          <p:spPr bwMode="auto">
            <a:xfrm>
              <a:off x="5148373" y="3976443"/>
              <a:ext cx="1440008" cy="638886"/>
            </a:xfrm>
            <a:prstGeom prst="wedgeRoundRectCallout">
              <a:avLst>
                <a:gd name="adj1" fmla="val -60347"/>
                <a:gd name="adj2" fmla="val -138741"/>
                <a:gd name="adj3" fmla="val 16667"/>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Font typeface="Wingdings" pitchFamily="2" charset="2"/>
                <a:buNone/>
              </a:pPr>
              <a:r>
                <a:rPr lang="zh-CN" altLang="en-US" sz="1400" b="1">
                  <a:solidFill>
                    <a:srgbClr val="FF0000"/>
                  </a:solidFill>
                  <a:effectLst/>
                </a:rPr>
                <a:t>设置套打</a:t>
              </a:r>
              <a:endParaRPr lang="en-US" altLang="zh-CN" sz="1400" b="1">
                <a:solidFill>
                  <a:srgbClr val="FF0000"/>
                </a:solidFill>
                <a:effectLst/>
              </a:endParaRPr>
            </a:p>
            <a:p>
              <a:pPr algn="ctr">
                <a:buFont typeface="Wingdings" pitchFamily="2" charset="2"/>
                <a:buNone/>
              </a:pPr>
              <a:r>
                <a:rPr lang="zh-CN" altLang="en-US" sz="1400" b="1">
                  <a:solidFill>
                    <a:srgbClr val="FF0000"/>
                  </a:solidFill>
                  <a:effectLst/>
                </a:rPr>
                <a:t>方案条件</a:t>
              </a:r>
            </a:p>
          </p:txBody>
        </p:sp>
      </p:grpSp>
      <p:grpSp>
        <p:nvGrpSpPr>
          <p:cNvPr id="4" name="组合 3"/>
          <p:cNvGrpSpPr/>
          <p:nvPr/>
        </p:nvGrpSpPr>
        <p:grpSpPr>
          <a:xfrm>
            <a:off x="3044618" y="1499120"/>
            <a:ext cx="4983766" cy="4124211"/>
            <a:chOff x="3044618" y="1499120"/>
            <a:chExt cx="4983766" cy="4124211"/>
          </a:xfrm>
        </p:grpSpPr>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4618" y="1499120"/>
              <a:ext cx="4983766" cy="4124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AutoShape 7"/>
            <p:cNvSpPr>
              <a:spLocks noChangeArrowheads="1"/>
            </p:cNvSpPr>
            <p:nvPr/>
          </p:nvSpPr>
          <p:spPr bwMode="auto">
            <a:xfrm>
              <a:off x="5868377" y="3351651"/>
              <a:ext cx="1440008" cy="638886"/>
            </a:xfrm>
            <a:prstGeom prst="wedgeRoundRectCallout">
              <a:avLst>
                <a:gd name="adj1" fmla="val -60347"/>
                <a:gd name="adj2" fmla="val -138741"/>
                <a:gd name="adj3" fmla="val 16667"/>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Font typeface="Wingdings" pitchFamily="2" charset="2"/>
                <a:buNone/>
              </a:pPr>
              <a:r>
                <a:rPr lang="zh-CN" altLang="en-US" sz="1400" b="1" dirty="0">
                  <a:solidFill>
                    <a:srgbClr val="FF0000"/>
                  </a:solidFill>
                  <a:effectLst/>
                </a:rPr>
                <a:t>设置套打</a:t>
              </a:r>
              <a:endParaRPr lang="en-US" altLang="zh-CN" sz="1400" b="1" dirty="0">
                <a:solidFill>
                  <a:srgbClr val="FF0000"/>
                </a:solidFill>
                <a:effectLst/>
              </a:endParaRPr>
            </a:p>
            <a:p>
              <a:pPr algn="ctr">
                <a:buFont typeface="Wingdings" pitchFamily="2" charset="2"/>
                <a:buNone/>
              </a:pPr>
              <a:r>
                <a:rPr lang="zh-CN" altLang="en-US" sz="1400" b="1" dirty="0" smtClean="0">
                  <a:solidFill>
                    <a:srgbClr val="FF0000"/>
                  </a:solidFill>
                  <a:effectLst/>
                </a:rPr>
                <a:t>排序字段</a:t>
              </a:r>
              <a:endParaRPr lang="zh-CN" altLang="en-US" sz="1400" b="1" dirty="0">
                <a:solidFill>
                  <a:srgbClr val="FF0000"/>
                </a:solidFill>
                <a:effectLst/>
              </a:endParaRPr>
            </a:p>
          </p:txBody>
        </p:sp>
      </p:gr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6410" y="1427637"/>
            <a:ext cx="6489841" cy="42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 calcmode="lin" valueType="num">
                                      <p:cBhvr additive="base">
                                        <p:cTn id="25" dur="500" fill="hold"/>
                                        <p:tgtEl>
                                          <p:spTgt spid="1028"/>
                                        </p:tgtEl>
                                        <p:attrNameLst>
                                          <p:attrName>ppt_x</p:attrName>
                                        </p:attrNameLst>
                                      </p:cBhvr>
                                      <p:tavLst>
                                        <p:tav tm="0">
                                          <p:val>
                                            <p:strVal val="#ppt_x"/>
                                          </p:val>
                                        </p:tav>
                                        <p:tav tm="100000">
                                          <p:val>
                                            <p:strVal val="#ppt_x"/>
                                          </p:val>
                                        </p:tav>
                                      </p:tavLst>
                                    </p:anim>
                                    <p:anim calcmode="lin" valueType="num">
                                      <p:cBhvr additive="base">
                                        <p:cTn id="26"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组合 24"/>
          <p:cNvGrpSpPr>
            <a:grpSpLocks/>
          </p:cNvGrpSpPr>
          <p:nvPr/>
        </p:nvGrpSpPr>
        <p:grpSpPr bwMode="auto">
          <a:xfrm>
            <a:off x="142875" y="765175"/>
            <a:ext cx="1765300" cy="5522913"/>
            <a:chOff x="142875" y="857250"/>
            <a:chExt cx="2357438" cy="5686425"/>
          </a:xfrm>
        </p:grpSpPr>
        <p:pic>
          <p:nvPicPr>
            <p:cNvPr id="26" name="Picture 38" descr="C:\Documents and Settings\guoqiang_cheng\桌面\03.jpg"/>
            <p:cNvPicPr>
              <a:picLocks noChangeAspect="1" noChangeArrowheads="1"/>
            </p:cNvPicPr>
            <p:nvPr/>
          </p:nvPicPr>
          <p:blipFill>
            <a:blip r:embed="rId2"/>
            <a:srcRect/>
            <a:stretch>
              <a:fillRect/>
            </a:stretch>
          </p:blipFill>
          <p:spPr bwMode="auto">
            <a:xfrm>
              <a:off x="142875" y="857250"/>
              <a:ext cx="2357438" cy="5686425"/>
            </a:xfrm>
            <a:prstGeom prst="rect">
              <a:avLst/>
            </a:prstGeom>
            <a:noFill/>
            <a:effectLst>
              <a:outerShdw blurRad="50800" dist="38100" dir="5400000" algn="t" rotWithShape="0">
                <a:prstClr val="black">
                  <a:alpha val="40000"/>
                </a:prstClr>
              </a:outerShdw>
            </a:effectLst>
          </p:spPr>
        </p:pic>
        <p:grpSp>
          <p:nvGrpSpPr>
            <p:cNvPr id="18446" name="组合 13"/>
            <p:cNvGrpSpPr>
              <a:grpSpLocks/>
            </p:cNvGrpSpPr>
            <p:nvPr/>
          </p:nvGrpSpPr>
          <p:grpSpPr bwMode="auto">
            <a:xfrm>
              <a:off x="142875" y="857250"/>
              <a:ext cx="2357438" cy="428625"/>
              <a:chOff x="3500430" y="928670"/>
              <a:chExt cx="2357454" cy="428628"/>
            </a:xfrm>
          </p:grpSpPr>
          <p:sp>
            <p:nvSpPr>
              <p:cNvPr id="34" name="矩形 33"/>
              <p:cNvSpPr/>
              <p:nvPr/>
            </p:nvSpPr>
            <p:spPr>
              <a:xfrm>
                <a:off x="3500430" y="928670"/>
                <a:ext cx="2357454" cy="428242"/>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35" name="等腰三角形 34"/>
              <p:cNvSpPr/>
              <p:nvPr/>
            </p:nvSpPr>
            <p:spPr>
              <a:xfrm flipV="1">
                <a:off x="5643763" y="1070873"/>
                <a:ext cx="142040" cy="143837"/>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grpSp>
          <p:nvGrpSpPr>
            <p:cNvPr id="18447" name="组合 14"/>
            <p:cNvGrpSpPr>
              <a:grpSpLocks/>
            </p:cNvGrpSpPr>
            <p:nvPr/>
          </p:nvGrpSpPr>
          <p:grpSpPr bwMode="auto">
            <a:xfrm>
              <a:off x="142875" y="3786188"/>
              <a:ext cx="2357438" cy="428625"/>
              <a:chOff x="3500430" y="928670"/>
              <a:chExt cx="2357454" cy="428628"/>
            </a:xfrm>
          </p:grpSpPr>
          <p:sp>
            <p:nvSpPr>
              <p:cNvPr id="32" name="矩形 31"/>
              <p:cNvSpPr/>
              <p:nvPr/>
            </p:nvSpPr>
            <p:spPr>
              <a:xfrm>
                <a:off x="3500430" y="928755"/>
                <a:ext cx="2357454" cy="428242"/>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33" name="等腰三角形 32"/>
              <p:cNvSpPr/>
              <p:nvPr/>
            </p:nvSpPr>
            <p:spPr>
              <a:xfrm flipV="1">
                <a:off x="5643763" y="1070958"/>
                <a:ext cx="142040" cy="143837"/>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sp>
          <p:nvSpPr>
            <p:cNvPr id="18448" name="TextBox 29"/>
            <p:cNvSpPr txBox="1">
              <a:spLocks noChangeArrowheads="1"/>
            </p:cNvSpPr>
            <p:nvPr/>
          </p:nvSpPr>
          <p:spPr bwMode="auto">
            <a:xfrm>
              <a:off x="428626" y="884237"/>
              <a:ext cx="1571624" cy="38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Font typeface="Wingdings" pitchFamily="2" charset="2"/>
                <a:buNone/>
              </a:pPr>
              <a:r>
                <a:rPr lang="zh-CN" altLang="en-US" sz="1800" b="1">
                  <a:solidFill>
                    <a:schemeClr val="bg1"/>
                  </a:solidFill>
                  <a:effectLst/>
                </a:rPr>
                <a:t>主要功能</a:t>
              </a:r>
            </a:p>
          </p:txBody>
        </p:sp>
        <p:sp>
          <p:nvSpPr>
            <p:cNvPr id="18449" name="TextBox 30"/>
            <p:cNvSpPr txBox="1">
              <a:spLocks noChangeArrowheads="1"/>
            </p:cNvSpPr>
            <p:nvPr/>
          </p:nvSpPr>
          <p:spPr bwMode="auto">
            <a:xfrm>
              <a:off x="428626" y="3773488"/>
              <a:ext cx="1571624" cy="38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Font typeface="Wingdings" pitchFamily="2" charset="2"/>
                <a:buNone/>
              </a:pPr>
              <a:r>
                <a:rPr lang="zh-CN" altLang="en-US" sz="1800" b="1">
                  <a:solidFill>
                    <a:schemeClr val="bg1"/>
                  </a:solidFill>
                  <a:effectLst/>
                </a:rPr>
                <a:t>业务价值</a:t>
              </a:r>
            </a:p>
          </p:txBody>
        </p:sp>
      </p:grpSp>
      <p:sp>
        <p:nvSpPr>
          <p:cNvPr id="18435" name="标题 2"/>
          <p:cNvSpPr>
            <a:spLocks noGrp="1"/>
          </p:cNvSpPr>
          <p:nvPr>
            <p:ph type="title"/>
          </p:nvPr>
        </p:nvSpPr>
        <p:spPr>
          <a:xfrm>
            <a:off x="395288" y="0"/>
            <a:ext cx="6697662" cy="620713"/>
          </a:xfrm>
        </p:spPr>
        <p:txBody>
          <a:bodyPr/>
          <a:lstStyle/>
          <a:p>
            <a:r>
              <a:rPr smtClean="0">
                <a:latin typeface="微软雅黑" pitchFamily="34" charset="-122"/>
                <a:ea typeface="微软雅黑" pitchFamily="34" charset="-122"/>
              </a:rPr>
              <a:t>套打打印</a:t>
            </a:r>
          </a:p>
        </p:txBody>
      </p:sp>
      <p:sp>
        <p:nvSpPr>
          <p:cNvPr id="18436" name="TextBox 17"/>
          <p:cNvSpPr txBox="1">
            <a:spLocks noChangeArrowheads="1"/>
          </p:cNvSpPr>
          <p:nvPr/>
        </p:nvSpPr>
        <p:spPr bwMode="auto">
          <a:xfrm>
            <a:off x="107950" y="1341438"/>
            <a:ext cx="1785938"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Clr>
                <a:srgbClr val="003399"/>
              </a:buClr>
              <a:buFont typeface="Wingdings" pitchFamily="2" charset="2"/>
              <a:buNone/>
            </a:pPr>
            <a:r>
              <a:rPr lang="zh-CN" altLang="en-US" sz="1400">
                <a:effectLst/>
              </a:rPr>
              <a:t>套打设计、套打配置完成之后，运行时单据界面、单据列表界面，选择工具栏打印操作，对单据进行套打打印； </a:t>
            </a:r>
          </a:p>
          <a:p>
            <a:pPr marL="0" lvl="2" eaLnBrk="1" hangingPunct="1">
              <a:buFont typeface="Wingdings" pitchFamily="2" charset="2"/>
              <a:buNone/>
            </a:pPr>
            <a:endParaRPr lang="zh-CN" altLang="en-US" sz="1400">
              <a:effectLst/>
            </a:endParaRPr>
          </a:p>
          <a:p>
            <a:pPr marL="0" lvl="2" eaLnBrk="1" hangingPunct="1">
              <a:buFont typeface="Wingdings" pitchFamily="2" charset="2"/>
              <a:buNone/>
            </a:pPr>
            <a:endParaRPr lang="zh-CN" altLang="en-US" sz="1400">
              <a:effectLst/>
            </a:endParaRPr>
          </a:p>
        </p:txBody>
      </p:sp>
      <p:sp>
        <p:nvSpPr>
          <p:cNvPr id="18437" name="TextBox 18"/>
          <p:cNvSpPr txBox="1">
            <a:spLocks noChangeArrowheads="1"/>
          </p:cNvSpPr>
          <p:nvPr/>
        </p:nvSpPr>
        <p:spPr bwMode="auto">
          <a:xfrm>
            <a:off x="107950" y="4221163"/>
            <a:ext cx="1785938"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marL="0" lvl="3" eaLnBrk="1" hangingPunct="1">
              <a:buClr>
                <a:srgbClr val="003399"/>
              </a:buClr>
              <a:buFont typeface="Wingdings" pitchFamily="2" charset="2"/>
              <a:buNone/>
            </a:pPr>
            <a:r>
              <a:rPr lang="zh-CN" altLang="en-US" sz="1400">
                <a:effectLst/>
              </a:rPr>
              <a:t>通过单据工具栏打印操作，进行单据套打；</a:t>
            </a:r>
          </a:p>
          <a:p>
            <a:pPr marL="0" lvl="3" eaLnBrk="1" hangingPunct="1">
              <a:buClr>
                <a:srgbClr val="003399"/>
              </a:buClr>
              <a:buFont typeface="Wingdings" pitchFamily="2" charset="2"/>
              <a:buNone/>
            </a:pPr>
            <a:endParaRPr lang="zh-CN" altLang="en-US" sz="1400">
              <a:effectLst/>
            </a:endParaRPr>
          </a:p>
          <a:p>
            <a:pPr eaLnBrk="1" hangingPunct="1">
              <a:buClr>
                <a:srgbClr val="003399"/>
              </a:buClr>
              <a:buFont typeface="Wingdings" pitchFamily="2" charset="2"/>
              <a:buNone/>
            </a:pPr>
            <a:endParaRPr lang="zh-CN" altLang="en-US" sz="1400">
              <a:effectLst/>
            </a:endParaRPr>
          </a:p>
          <a:p>
            <a:pPr eaLnBrk="1" hangingPunct="1">
              <a:buClr>
                <a:srgbClr val="003399"/>
              </a:buClr>
              <a:buFont typeface="Wingdings" pitchFamily="2" charset="2"/>
              <a:buNone/>
            </a:pPr>
            <a:endParaRPr lang="zh-CN" altLang="en-US" sz="1400">
              <a:effectLst/>
            </a:endParaRPr>
          </a:p>
        </p:txBody>
      </p:sp>
      <p:grpSp>
        <p:nvGrpSpPr>
          <p:cNvPr id="18438" name="组合 2"/>
          <p:cNvGrpSpPr>
            <a:grpSpLocks/>
          </p:cNvGrpSpPr>
          <p:nvPr/>
        </p:nvGrpSpPr>
        <p:grpSpPr bwMode="auto">
          <a:xfrm>
            <a:off x="2051050" y="1216025"/>
            <a:ext cx="6977063" cy="4516438"/>
            <a:chOff x="2051720" y="1216682"/>
            <a:chExt cx="6975932" cy="4516574"/>
          </a:xfrm>
        </p:grpSpPr>
        <p:pic>
          <p:nvPicPr>
            <p:cNvPr id="18455" name="Picture 23"/>
            <p:cNvPicPr>
              <a:picLocks noChangeAspect="1" noChangeArrowheads="1"/>
            </p:cNvPicPr>
            <p:nvPr/>
          </p:nvPicPr>
          <p:blipFill>
            <a:blip r:embed="rId3"/>
            <a:srcRect/>
            <a:stretch>
              <a:fillRect/>
            </a:stretch>
          </p:blipFill>
          <p:spPr bwMode="auto">
            <a:xfrm>
              <a:off x="2051720" y="1216682"/>
              <a:ext cx="6975932" cy="4516574"/>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18444" name="AutoShape 8"/>
            <p:cNvSpPr>
              <a:spLocks noChangeArrowheads="1"/>
            </p:cNvSpPr>
            <p:nvPr/>
          </p:nvSpPr>
          <p:spPr bwMode="auto">
            <a:xfrm>
              <a:off x="6804248" y="2492896"/>
              <a:ext cx="1909751" cy="642938"/>
            </a:xfrm>
            <a:prstGeom prst="wedgeRoundRectCallout">
              <a:avLst>
                <a:gd name="adj1" fmla="val -72889"/>
                <a:gd name="adj2" fmla="val -170023"/>
                <a:gd name="adj3" fmla="val 1666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buFont typeface="Wingdings" pitchFamily="2" charset="2"/>
                <a:buNone/>
              </a:pPr>
              <a:r>
                <a:rPr lang="zh-CN" altLang="en-US" sz="1400" b="1">
                  <a:solidFill>
                    <a:srgbClr val="FF0000"/>
                  </a:solidFill>
                  <a:effectLst/>
                </a:rPr>
                <a:t>点击工具栏打印按钮，进行单据套打打印</a:t>
              </a:r>
            </a:p>
          </p:txBody>
        </p:sp>
      </p:grpSp>
      <p:grpSp>
        <p:nvGrpSpPr>
          <p:cNvPr id="4" name="组合 3"/>
          <p:cNvGrpSpPr>
            <a:grpSpLocks/>
          </p:cNvGrpSpPr>
          <p:nvPr/>
        </p:nvGrpSpPr>
        <p:grpSpPr bwMode="auto">
          <a:xfrm>
            <a:off x="1979613" y="1181100"/>
            <a:ext cx="7092950" cy="4551363"/>
            <a:chOff x="1979712" y="1181100"/>
            <a:chExt cx="7092280" cy="4552156"/>
          </a:xfrm>
        </p:grpSpPr>
        <p:pic>
          <p:nvPicPr>
            <p:cNvPr id="18456" name="Picture 24"/>
            <p:cNvPicPr>
              <a:picLocks noChangeAspect="1" noChangeArrowheads="1"/>
            </p:cNvPicPr>
            <p:nvPr/>
          </p:nvPicPr>
          <p:blipFill>
            <a:blip r:embed="rId4"/>
            <a:srcRect/>
            <a:stretch>
              <a:fillRect/>
            </a:stretch>
          </p:blipFill>
          <p:spPr bwMode="auto">
            <a:xfrm>
              <a:off x="1979712" y="1181100"/>
              <a:ext cx="7092280" cy="4552156"/>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18442" name="AutoShape 8"/>
            <p:cNvSpPr>
              <a:spLocks noChangeArrowheads="1"/>
            </p:cNvSpPr>
            <p:nvPr/>
          </p:nvSpPr>
          <p:spPr bwMode="auto">
            <a:xfrm>
              <a:off x="6156176" y="3704431"/>
              <a:ext cx="2071725" cy="642938"/>
            </a:xfrm>
            <a:prstGeom prst="wedgeRoundRectCallout">
              <a:avLst>
                <a:gd name="adj1" fmla="val -56931"/>
                <a:gd name="adj2" fmla="val -255949"/>
                <a:gd name="adj3" fmla="val 1666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buFont typeface="Wingdings" pitchFamily="2" charset="2"/>
                <a:buNone/>
              </a:pPr>
              <a:r>
                <a:rPr lang="zh-CN" altLang="en-US" sz="1400" b="1">
                  <a:solidFill>
                    <a:srgbClr val="FF0000"/>
                  </a:solidFill>
                  <a:effectLst/>
                </a:rPr>
                <a:t>单据列表界面工具栏，支持单据批量套打打印</a:t>
              </a:r>
            </a:p>
          </p:txBody>
        </p:sp>
      </p:grpSp>
      <p:pic>
        <p:nvPicPr>
          <p:cNvPr id="18457" name="Picture 25"/>
          <p:cNvPicPr>
            <a:picLocks noChangeAspect="1" noChangeArrowheads="1"/>
          </p:cNvPicPr>
          <p:nvPr/>
        </p:nvPicPr>
        <p:blipFill>
          <a:blip r:embed="rId5"/>
          <a:srcRect/>
          <a:stretch>
            <a:fillRect/>
          </a:stretch>
        </p:blipFill>
        <p:spPr bwMode="auto">
          <a:xfrm>
            <a:off x="1979613" y="1155700"/>
            <a:ext cx="7129462" cy="4852988"/>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57"/>
                                        </p:tgtEl>
                                        <p:attrNameLst>
                                          <p:attrName>style.visibility</p:attrName>
                                        </p:attrNameLst>
                                      </p:cBhvr>
                                      <p:to>
                                        <p:strVal val="visible"/>
                                      </p:to>
                                    </p:set>
                                    <p:anim calcmode="lin" valueType="num">
                                      <p:cBhvr additive="base">
                                        <p:cTn id="13" dur="500" fill="hold"/>
                                        <p:tgtEl>
                                          <p:spTgt spid="18457"/>
                                        </p:tgtEl>
                                        <p:attrNameLst>
                                          <p:attrName>ppt_x</p:attrName>
                                        </p:attrNameLst>
                                      </p:cBhvr>
                                      <p:tavLst>
                                        <p:tav tm="0">
                                          <p:val>
                                            <p:strVal val="#ppt_x"/>
                                          </p:val>
                                        </p:tav>
                                        <p:tav tm="100000">
                                          <p:val>
                                            <p:strVal val="#ppt_x"/>
                                          </p:val>
                                        </p:tav>
                                      </p:tavLst>
                                    </p:anim>
                                    <p:anim calcmode="lin" valueType="num">
                                      <p:cBhvr additive="base">
                                        <p:cTn id="14" dur="500" fill="hold"/>
                                        <p:tgtEl>
                                          <p:spTgt spid="184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2"/>
          <p:cNvSpPr txBox="1">
            <a:spLocks noChangeArrowheads="1"/>
          </p:cNvSpPr>
          <p:nvPr/>
        </p:nvSpPr>
        <p:spPr bwMode="auto">
          <a:xfrm>
            <a:off x="0" y="25400"/>
            <a:ext cx="7177088" cy="546100"/>
          </a:xfrm>
          <a:prstGeom prst="rect">
            <a:avLst/>
          </a:prstGeom>
          <a:noFill/>
          <a:ln w="9525" algn="ctr">
            <a:noFill/>
            <a:miter lim="800000"/>
            <a:headEnd/>
            <a:tailEnd/>
          </a:ln>
          <a:effectLst/>
        </p:spPr>
        <p:txBody>
          <a:bodyPr anchor="ct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buFont typeface="Wingdings" pitchFamily="2" charset="2"/>
              <a:buNone/>
              <a:defRPr/>
            </a:pPr>
            <a:r>
              <a:rPr lang="zh-CN" altLang="en-US" sz="3200" b="1" dirty="0" smtClean="0">
                <a:solidFill>
                  <a:srgbClr val="00549A"/>
                </a:solidFill>
                <a:effectLst>
                  <a:outerShdw blurRad="38100" dist="38100" dir="2700000" algn="tl">
                    <a:srgbClr val="C0C0C0"/>
                  </a:outerShdw>
                </a:effectLst>
                <a:latin typeface="微软雅黑" pitchFamily="34" charset="-122"/>
                <a:ea typeface="微软雅黑" pitchFamily="34" charset="-122"/>
              </a:rPr>
              <a:t>目  录</a:t>
            </a:r>
          </a:p>
        </p:txBody>
      </p:sp>
      <p:grpSp>
        <p:nvGrpSpPr>
          <p:cNvPr id="19459" name="Group 97"/>
          <p:cNvGrpSpPr>
            <a:grpSpLocks/>
          </p:cNvGrpSpPr>
          <p:nvPr/>
        </p:nvGrpSpPr>
        <p:grpSpPr bwMode="auto">
          <a:xfrm>
            <a:off x="1955800" y="1385888"/>
            <a:ext cx="5973763" cy="666750"/>
            <a:chOff x="1473" y="1024"/>
            <a:chExt cx="3268" cy="420"/>
          </a:xfrm>
        </p:grpSpPr>
        <p:pic>
          <p:nvPicPr>
            <p:cNvPr id="19478" name="Picture 48"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5" y="1333"/>
              <a:ext cx="308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5"/>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Font typeface="Wingdings" pitchFamily="2" charset="2"/>
                <a:buNone/>
                <a:defRPr/>
              </a:pPr>
              <a:r>
                <a:rPr lang="en-US" altLang="zh-CN" dirty="0"/>
                <a:t>BOS </a:t>
              </a:r>
              <a:r>
                <a:rPr lang="zh-CN" altLang="en-US" dirty="0"/>
                <a:t>套打设计平台 课程简介</a:t>
              </a:r>
              <a:endParaRPr lang="zh-CN" altLang="en-US" dirty="0">
                <a:solidFill>
                  <a:srgbClr val="000000"/>
                </a:solidFill>
                <a:effectLst>
                  <a:outerShdw blurRad="38100" dist="38100" dir="2700000" algn="tl">
                    <a:srgbClr val="C0C0C0"/>
                  </a:outerShdw>
                </a:effectLst>
              </a:endParaRPr>
            </a:p>
          </p:txBody>
        </p:sp>
      </p:grpSp>
      <p:pic>
        <p:nvPicPr>
          <p:cNvPr id="19460" name="Picture 49" descr="阴影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6825" y="1951038"/>
            <a:ext cx="576263"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AutoShape 8"/>
          <p:cNvSpPr>
            <a:spLocks noChangeArrowheads="1"/>
          </p:cNvSpPr>
          <p:nvPr/>
        </p:nvSpPr>
        <p:spPr bwMode="auto">
          <a:xfrm>
            <a:off x="1235075" y="1379538"/>
            <a:ext cx="633413" cy="587375"/>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algn="ctr">
              <a:buFont typeface="Wingdings" pitchFamily="2" charset="2"/>
              <a:buNone/>
              <a:defRPr/>
            </a:pPr>
            <a:r>
              <a:rPr lang="en-US" altLang="zh-CN" sz="2400" b="1" dirty="0">
                <a:solidFill>
                  <a:srgbClr val="FFFFFF"/>
                </a:solidFill>
              </a:rPr>
              <a:t>1</a:t>
            </a:r>
          </a:p>
        </p:txBody>
      </p:sp>
      <p:grpSp>
        <p:nvGrpSpPr>
          <p:cNvPr id="19462" name="Group 135"/>
          <p:cNvGrpSpPr>
            <a:grpSpLocks/>
          </p:cNvGrpSpPr>
          <p:nvPr/>
        </p:nvGrpSpPr>
        <p:grpSpPr bwMode="auto">
          <a:xfrm>
            <a:off x="1957388" y="2978150"/>
            <a:ext cx="5972175" cy="666750"/>
            <a:chOff x="1473" y="1024"/>
            <a:chExt cx="3268" cy="420"/>
          </a:xfrm>
        </p:grpSpPr>
        <p:pic>
          <p:nvPicPr>
            <p:cNvPr id="19476" name="Picture 136"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5" y="1333"/>
              <a:ext cx="308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AutoShape 137"/>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Font typeface="Wingdings" pitchFamily="2" charset="2"/>
                <a:buNone/>
                <a:defRPr/>
              </a:pPr>
              <a:r>
                <a:rPr lang="en-US" altLang="zh-CN" dirty="0"/>
                <a:t>BOS </a:t>
              </a:r>
              <a:r>
                <a:rPr lang="zh-CN" altLang="en-US" dirty="0"/>
                <a:t>套打设计平台 功能特性</a:t>
              </a:r>
              <a:endParaRPr lang="zh-CN" altLang="en-US" dirty="0">
                <a:solidFill>
                  <a:srgbClr val="000000"/>
                </a:solidFill>
                <a:effectLst>
                  <a:outerShdw blurRad="38100" dist="38100" dir="2700000" algn="tl">
                    <a:srgbClr val="C0C0C0"/>
                  </a:outerShdw>
                </a:effectLst>
              </a:endParaRPr>
            </a:p>
          </p:txBody>
        </p:sp>
      </p:grpSp>
      <p:pic>
        <p:nvPicPr>
          <p:cNvPr id="19463" name="Picture 139" descr="阴影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5713" y="4286250"/>
            <a:ext cx="576262"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4" name="AutoShape 140"/>
          <p:cNvSpPr>
            <a:spLocks noChangeArrowheads="1"/>
          </p:cNvSpPr>
          <p:nvPr/>
        </p:nvSpPr>
        <p:spPr bwMode="auto">
          <a:xfrm>
            <a:off x="1223963" y="3714750"/>
            <a:ext cx="633412" cy="587375"/>
          </a:xfrm>
          <a:prstGeom prst="roundRect">
            <a:avLst>
              <a:gd name="adj" fmla="val 8380"/>
            </a:avLst>
          </a:prstGeom>
          <a:gradFill rotWithShape="1">
            <a:gsLst>
              <a:gs pos="0">
                <a:schemeClr val="accent1"/>
              </a:gs>
              <a:gs pos="100000">
                <a:schemeClr val="accent2"/>
              </a:gs>
            </a:gsLst>
            <a:lin ang="5400000" scaled="1"/>
          </a:gradFill>
          <a:ln w="6350" algn="ctr">
            <a:noFill/>
            <a:round/>
            <a:headEnd/>
            <a:tailEnd/>
          </a:ln>
          <a:effectLst>
            <a:prstShdw prst="shdw18" dist="17961" dir="13500000">
              <a:schemeClr val="accent1">
                <a:gamma/>
                <a:shade val="60000"/>
                <a:invGamma/>
              </a:schemeClr>
            </a:prstShdw>
          </a:effectLst>
        </p:spPr>
        <p:txBody>
          <a:bodyPr wrap="none" anchor="ctr"/>
          <a:lstStyle/>
          <a:p>
            <a:pPr algn="ctr">
              <a:buFont typeface="Wingdings" pitchFamily="2" charset="2"/>
              <a:buNone/>
              <a:defRPr/>
            </a:pPr>
            <a:r>
              <a:rPr lang="en-US" altLang="zh-CN" sz="2400" b="1" dirty="0">
                <a:solidFill>
                  <a:schemeClr val="bg1"/>
                </a:solidFill>
              </a:rPr>
              <a:t>4</a:t>
            </a:r>
          </a:p>
        </p:txBody>
      </p:sp>
      <p:grpSp>
        <p:nvGrpSpPr>
          <p:cNvPr id="19465" name="组合 17"/>
          <p:cNvGrpSpPr>
            <a:grpSpLocks/>
          </p:cNvGrpSpPr>
          <p:nvPr/>
        </p:nvGrpSpPr>
        <p:grpSpPr bwMode="auto">
          <a:xfrm>
            <a:off x="1236663" y="2165350"/>
            <a:ext cx="6692900" cy="673100"/>
            <a:chOff x="1236663" y="2165474"/>
            <a:chExt cx="6692900" cy="673100"/>
          </a:xfrm>
        </p:grpSpPr>
        <p:grpSp>
          <p:nvGrpSpPr>
            <p:cNvPr id="19471" name="Group 141"/>
            <p:cNvGrpSpPr>
              <a:grpSpLocks/>
            </p:cNvGrpSpPr>
            <p:nvPr/>
          </p:nvGrpSpPr>
          <p:grpSpPr bwMode="auto">
            <a:xfrm>
              <a:off x="1957388" y="2171824"/>
              <a:ext cx="5972175" cy="666750"/>
              <a:chOff x="1473" y="1024"/>
              <a:chExt cx="3268" cy="420"/>
            </a:xfrm>
          </p:grpSpPr>
          <p:pic>
            <p:nvPicPr>
              <p:cNvPr id="19474" name="Picture 142"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5" y="1333"/>
                <a:ext cx="308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AutoShape 143"/>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Font typeface="Wingdings" pitchFamily="2" charset="2"/>
                  <a:buNone/>
                  <a:defRPr/>
                </a:pPr>
                <a:r>
                  <a:rPr lang="en-US" altLang="zh-CN" dirty="0"/>
                  <a:t>BOS </a:t>
                </a:r>
                <a:r>
                  <a:rPr lang="zh-CN" altLang="en-US" dirty="0"/>
                  <a:t>套打设计平台 整体概述</a:t>
                </a:r>
                <a:endParaRPr lang="zh-CN" altLang="en-US" dirty="0">
                  <a:solidFill>
                    <a:srgbClr val="000000"/>
                  </a:solidFill>
                  <a:effectLst>
                    <a:outerShdw blurRad="38100" dist="38100" dir="2700000" algn="tl">
                      <a:srgbClr val="C0C0C0"/>
                    </a:outerShdw>
                  </a:effectLst>
                </a:endParaRPr>
              </a:p>
            </p:txBody>
          </p:sp>
        </p:grpSp>
        <p:sp>
          <p:nvSpPr>
            <p:cNvPr id="7179" name="AutoShape 146"/>
            <p:cNvSpPr>
              <a:spLocks noChangeArrowheads="1"/>
            </p:cNvSpPr>
            <p:nvPr/>
          </p:nvSpPr>
          <p:spPr bwMode="auto">
            <a:xfrm>
              <a:off x="1236663" y="2165474"/>
              <a:ext cx="633412" cy="587375"/>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algn="ctr">
                <a:buFont typeface="Wingdings" pitchFamily="2" charset="2"/>
                <a:buNone/>
                <a:defRPr/>
              </a:pPr>
              <a:r>
                <a:rPr lang="en-US" altLang="zh-CN" sz="2400" b="1" dirty="0">
                  <a:solidFill>
                    <a:srgbClr val="FFFFFF"/>
                  </a:solidFill>
                </a:rPr>
                <a:t>2</a:t>
              </a:r>
            </a:p>
          </p:txBody>
        </p:sp>
        <p:pic>
          <p:nvPicPr>
            <p:cNvPr id="19473" name="Picture 152" descr="阴影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5238" y="2736974"/>
              <a:ext cx="576262"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466" name="Group 141"/>
          <p:cNvGrpSpPr>
            <a:grpSpLocks/>
          </p:cNvGrpSpPr>
          <p:nvPr/>
        </p:nvGrpSpPr>
        <p:grpSpPr bwMode="auto">
          <a:xfrm>
            <a:off x="1957388" y="3762375"/>
            <a:ext cx="5972175" cy="666750"/>
            <a:chOff x="1473" y="1024"/>
            <a:chExt cx="3268" cy="420"/>
          </a:xfrm>
        </p:grpSpPr>
        <p:pic>
          <p:nvPicPr>
            <p:cNvPr id="19469" name="Picture 142"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5" y="1333"/>
              <a:ext cx="308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AutoShape 143"/>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Font typeface="Wingdings" pitchFamily="2" charset="2"/>
                <a:buNone/>
                <a:defRPr/>
              </a:pPr>
              <a:r>
                <a:rPr lang="en-US" altLang="zh-CN" dirty="0"/>
                <a:t>BOS </a:t>
              </a:r>
              <a:r>
                <a:rPr lang="zh-CN" altLang="en-US" dirty="0"/>
                <a:t>套打设计平台 演示案例</a:t>
              </a:r>
              <a:endParaRPr lang="zh-CN" altLang="en-US" dirty="0">
                <a:solidFill>
                  <a:srgbClr val="000000"/>
                </a:solidFill>
                <a:effectLst>
                  <a:outerShdw blurRad="38100" dist="38100" dir="2700000" algn="tl">
                    <a:srgbClr val="C0C0C0"/>
                  </a:outerShdw>
                </a:effectLst>
              </a:endParaRPr>
            </a:p>
          </p:txBody>
        </p:sp>
      </p:grpSp>
      <p:sp>
        <p:nvSpPr>
          <p:cNvPr id="21" name="AutoShape 146"/>
          <p:cNvSpPr>
            <a:spLocks noChangeArrowheads="1"/>
          </p:cNvSpPr>
          <p:nvPr/>
        </p:nvSpPr>
        <p:spPr bwMode="auto">
          <a:xfrm>
            <a:off x="1214438" y="2928938"/>
            <a:ext cx="633412" cy="587375"/>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algn="ctr">
              <a:buFont typeface="Wingdings" pitchFamily="2" charset="2"/>
              <a:buNone/>
              <a:defRPr/>
            </a:pPr>
            <a:r>
              <a:rPr lang="en-US" altLang="zh-CN" sz="2400" b="1" dirty="0">
                <a:solidFill>
                  <a:srgbClr val="FFFFFF"/>
                </a:solidFill>
              </a:rPr>
              <a:t>3</a:t>
            </a:r>
          </a:p>
        </p:txBody>
      </p:sp>
      <p:pic>
        <p:nvPicPr>
          <p:cNvPr id="19468" name="Picture 152" descr="阴影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3013" y="3500438"/>
            <a:ext cx="576262"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288" y="989013"/>
            <a:ext cx="8334375" cy="5137150"/>
          </a:xfrm>
        </p:spPr>
        <p:txBody>
          <a:bodyPr/>
          <a:lstStyle/>
          <a:p>
            <a:pPr>
              <a:lnSpc>
                <a:spcPct val="150000"/>
              </a:lnSpc>
              <a:defRPr/>
            </a:pPr>
            <a:r>
              <a:rPr lang="en-US" altLang="zh-CN" dirty="0" smtClean="0"/>
              <a:t> </a:t>
            </a:r>
            <a:r>
              <a:rPr dirty="0" smtClean="0"/>
              <a:t>本文档以采购流程为例，主要介绍</a:t>
            </a:r>
            <a:endParaRPr lang="en-US" altLang="zh-CN" dirty="0" smtClean="0"/>
          </a:p>
          <a:p>
            <a:pPr lvl="1">
              <a:lnSpc>
                <a:spcPct val="150000"/>
              </a:lnSpc>
              <a:defRPr/>
            </a:pPr>
            <a:r>
              <a:rPr dirty="0" smtClean="0"/>
              <a:t>如何创建套打模板</a:t>
            </a:r>
            <a:endParaRPr lang="en-US" altLang="zh-CN" dirty="0" smtClean="0"/>
          </a:p>
          <a:p>
            <a:pPr lvl="1">
              <a:lnSpc>
                <a:spcPct val="150000"/>
              </a:lnSpc>
              <a:defRPr/>
            </a:pPr>
            <a:r>
              <a:rPr dirty="0" smtClean="0"/>
              <a:t>如何配置套打模板</a:t>
            </a:r>
            <a:endParaRPr lang="en-US" dirty="0" smtClean="0"/>
          </a:p>
          <a:p>
            <a:pPr lvl="1">
              <a:lnSpc>
                <a:spcPct val="150000"/>
              </a:lnSpc>
              <a:defRPr/>
            </a:pPr>
            <a:r>
              <a:rPr dirty="0" smtClean="0"/>
              <a:t>如何套打预览和打印</a:t>
            </a:r>
            <a:endParaRPr lang="en-US" altLang="zh-CN" dirty="0" smtClean="0"/>
          </a:p>
        </p:txBody>
      </p:sp>
      <p:sp>
        <p:nvSpPr>
          <p:cNvPr id="20483" name="标题 2"/>
          <p:cNvSpPr>
            <a:spLocks noGrp="1"/>
          </p:cNvSpPr>
          <p:nvPr>
            <p:ph type="title"/>
          </p:nvPr>
        </p:nvSpPr>
        <p:spPr>
          <a:xfrm>
            <a:off x="395288" y="0"/>
            <a:ext cx="6697662" cy="620713"/>
          </a:xfrm>
        </p:spPr>
        <p:txBody>
          <a:bodyPr/>
          <a:lstStyle/>
          <a:p>
            <a:r>
              <a:rPr smtClean="0">
                <a:latin typeface="微软雅黑" pitchFamily="34" charset="-122"/>
                <a:ea typeface="微软雅黑" pitchFamily="34" charset="-122"/>
              </a:rPr>
              <a:t>案例演示概述</a:t>
            </a:r>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2"/>
          <p:cNvSpPr txBox="1">
            <a:spLocks noChangeArrowheads="1"/>
          </p:cNvSpPr>
          <p:nvPr/>
        </p:nvSpPr>
        <p:spPr bwMode="auto">
          <a:xfrm>
            <a:off x="250825" y="115888"/>
            <a:ext cx="7129463" cy="442912"/>
          </a:xfrm>
          <a:prstGeom prst="rect">
            <a:avLst/>
          </a:prstGeom>
          <a:noFill/>
          <a:ln w="9525">
            <a:noFill/>
            <a:miter lim="800000"/>
            <a:headEnd/>
            <a:tailEnd/>
          </a:ln>
        </p:spPr>
        <p:txBody>
          <a:bodyPr anchor="ctr">
            <a:normAutofit fontScale="92500" lnSpcReduction="20000"/>
          </a:bodyPr>
          <a:lstStyle/>
          <a:p>
            <a:pPr defTabSz="457200" eaLnBrk="0" hangingPunct="0">
              <a:buFont typeface="Wingdings" pitchFamily="2" charset="2"/>
              <a:buNone/>
              <a:defRPr/>
            </a:pPr>
            <a:r>
              <a:rPr kumimoji="1" lang="zh-CN" altLang="en-US" sz="2800" b="1" dirty="0">
                <a:effectLst/>
                <a:latin typeface="微软雅黑"/>
                <a:ea typeface="微软雅黑"/>
                <a:cs typeface="微软雅黑"/>
              </a:rPr>
              <a:t>案例演练</a:t>
            </a:r>
            <a:r>
              <a:rPr kumimoji="1" lang="en-US" altLang="zh-CN" sz="2800" b="1" dirty="0">
                <a:effectLst/>
                <a:latin typeface="微软雅黑"/>
                <a:ea typeface="微软雅黑"/>
                <a:cs typeface="微软雅黑"/>
              </a:rPr>
              <a:t>_</a:t>
            </a:r>
            <a:r>
              <a:rPr kumimoji="1" lang="zh-CN" altLang="en-US" sz="2800" b="1" dirty="0">
                <a:effectLst/>
                <a:latin typeface="微软雅黑"/>
                <a:ea typeface="微软雅黑"/>
                <a:cs typeface="微软雅黑"/>
              </a:rPr>
              <a:t>报表需求分析</a:t>
            </a:r>
          </a:p>
        </p:txBody>
      </p:sp>
      <p:sp>
        <p:nvSpPr>
          <p:cNvPr id="40" name="内容占位符 1"/>
          <p:cNvSpPr txBox="1">
            <a:spLocks/>
          </p:cNvSpPr>
          <p:nvPr/>
        </p:nvSpPr>
        <p:spPr bwMode="auto">
          <a:xfrm>
            <a:off x="2195513" y="857250"/>
            <a:ext cx="6408737" cy="4371975"/>
          </a:xfrm>
          <a:prstGeom prst="rect">
            <a:avLst/>
          </a:prstGeom>
          <a:noFill/>
          <a:ln w="9525">
            <a:noFill/>
            <a:miter lim="800000"/>
            <a:headEnd/>
            <a:tailEnd/>
          </a:ln>
        </p:spPr>
        <p:txBody>
          <a:bodyPr>
            <a:normAutofit/>
          </a:bodyPr>
          <a:lstStyle/>
          <a:p>
            <a:pPr defTabSz="457200" eaLnBrk="0" hangingPunct="0">
              <a:buSzPct val="100000"/>
              <a:buFont typeface="Wingdings" pitchFamily="2" charset="2"/>
              <a:buNone/>
              <a:defRPr/>
            </a:pPr>
            <a:r>
              <a:rPr kumimoji="1" lang="zh-CN" altLang="en-US" dirty="0">
                <a:solidFill>
                  <a:schemeClr val="tx1">
                    <a:lumMod val="85000"/>
                    <a:lumOff val="15000"/>
                  </a:schemeClr>
                </a:solidFill>
                <a:effectLst/>
                <a:latin typeface="微软雅黑"/>
                <a:ea typeface="微软雅黑"/>
                <a:cs typeface="微软雅黑"/>
              </a:rPr>
              <a:t>分析套打所涉及的业务逻辑；</a:t>
            </a:r>
            <a:endParaRPr kumimoji="1" lang="en-US" altLang="zh-CN" dirty="0">
              <a:solidFill>
                <a:schemeClr val="tx1">
                  <a:lumMod val="85000"/>
                  <a:lumOff val="15000"/>
                </a:schemeClr>
              </a:solidFill>
              <a:effectLst/>
              <a:latin typeface="微软雅黑"/>
              <a:ea typeface="微软雅黑"/>
              <a:cs typeface="微软雅黑"/>
            </a:endParaRPr>
          </a:p>
          <a:p>
            <a:pPr defTabSz="457200" eaLnBrk="0" hangingPunct="0">
              <a:buSzPct val="100000"/>
              <a:buFont typeface="Wingdings" pitchFamily="2" charset="2"/>
              <a:buNone/>
              <a:defRPr/>
            </a:pPr>
            <a:endParaRPr kumimoji="1" lang="zh-CN" altLang="en-US" dirty="0">
              <a:solidFill>
                <a:schemeClr val="tx1">
                  <a:lumMod val="85000"/>
                  <a:lumOff val="15000"/>
                </a:schemeClr>
              </a:solidFill>
              <a:effectLst/>
              <a:latin typeface="微软雅黑"/>
              <a:ea typeface="微软雅黑"/>
              <a:cs typeface="微软雅黑"/>
            </a:endParaRPr>
          </a:p>
          <a:p>
            <a:pPr defTabSz="457200" eaLnBrk="0" hangingPunct="0">
              <a:buSzPct val="100000"/>
              <a:buFont typeface="Wingdings" pitchFamily="2" charset="2"/>
              <a:buNone/>
              <a:defRPr/>
            </a:pPr>
            <a:endParaRPr kumimoji="1" lang="en-US" altLang="zh-CN" sz="1600" dirty="0">
              <a:solidFill>
                <a:schemeClr val="tx1">
                  <a:lumMod val="85000"/>
                  <a:lumOff val="15000"/>
                </a:schemeClr>
              </a:solidFill>
              <a:effectLst/>
              <a:latin typeface="微软雅黑"/>
              <a:ea typeface="微软雅黑"/>
              <a:cs typeface="微软雅黑"/>
            </a:endParaRPr>
          </a:p>
          <a:p>
            <a:pPr defTabSz="457200" eaLnBrk="0" hangingPunct="0">
              <a:buSzPct val="100000"/>
              <a:buFont typeface="Wingdings" pitchFamily="2" charset="2"/>
              <a:buNone/>
              <a:defRPr/>
            </a:pPr>
            <a:endParaRPr kumimoji="1" lang="en-US" altLang="zh-CN" sz="1600" dirty="0">
              <a:solidFill>
                <a:schemeClr val="tx1">
                  <a:lumMod val="85000"/>
                  <a:lumOff val="15000"/>
                </a:schemeClr>
              </a:solidFill>
              <a:effectLst/>
              <a:latin typeface="微软雅黑"/>
              <a:ea typeface="微软雅黑"/>
              <a:cs typeface="微软雅黑"/>
            </a:endParaRPr>
          </a:p>
        </p:txBody>
      </p:sp>
      <p:pic>
        <p:nvPicPr>
          <p:cNvPr id="2150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404938"/>
            <a:ext cx="4824412" cy="490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509" name="组合 21"/>
          <p:cNvGrpSpPr>
            <a:grpSpLocks/>
          </p:cNvGrpSpPr>
          <p:nvPr/>
        </p:nvGrpSpPr>
        <p:grpSpPr bwMode="auto">
          <a:xfrm>
            <a:off x="179388" y="1566863"/>
            <a:ext cx="1295400" cy="3973512"/>
            <a:chOff x="179388" y="1175741"/>
            <a:chExt cx="1296000" cy="2980077"/>
          </a:xfrm>
        </p:grpSpPr>
        <p:sp>
          <p:nvSpPr>
            <p:cNvPr id="21510" name="AutoShape 52"/>
            <p:cNvSpPr>
              <a:spLocks noChangeArrowheads="1"/>
            </p:cNvSpPr>
            <p:nvPr/>
          </p:nvSpPr>
          <p:spPr bwMode="auto">
            <a:xfrm>
              <a:off x="179388" y="1175741"/>
              <a:ext cx="1296000" cy="216000"/>
            </a:xfrm>
            <a:prstGeom prst="homePlate">
              <a:avLst>
                <a:gd name="adj" fmla="val 8861"/>
              </a:avLst>
            </a:prstGeom>
            <a:solidFill>
              <a:srgbClr val="66DAFE"/>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6DAFE"/>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套打需求分析</a:t>
              </a:r>
            </a:p>
          </p:txBody>
        </p:sp>
        <p:sp>
          <p:nvSpPr>
            <p:cNvPr id="21511" name="AutoShape 55"/>
            <p:cNvSpPr>
              <a:spLocks noChangeArrowheads="1"/>
            </p:cNvSpPr>
            <p:nvPr/>
          </p:nvSpPr>
          <p:spPr bwMode="auto">
            <a:xfrm>
              <a:off x="179388" y="1570607"/>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登录套打子系统</a:t>
              </a:r>
            </a:p>
          </p:txBody>
        </p:sp>
        <p:sp>
          <p:nvSpPr>
            <p:cNvPr id="21512" name="AutoShape 58"/>
            <p:cNvSpPr>
              <a:spLocks noChangeArrowheads="1"/>
            </p:cNvSpPr>
            <p:nvPr/>
          </p:nvSpPr>
          <p:spPr bwMode="auto">
            <a:xfrm>
              <a:off x="179388" y="1965472"/>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创建套打模板</a:t>
              </a:r>
            </a:p>
          </p:txBody>
        </p:sp>
        <p:sp>
          <p:nvSpPr>
            <p:cNvPr id="21513" name="AutoShape 61"/>
            <p:cNvSpPr>
              <a:spLocks noChangeArrowheads="1"/>
            </p:cNvSpPr>
            <p:nvPr/>
          </p:nvSpPr>
          <p:spPr bwMode="auto">
            <a:xfrm>
              <a:off x="179388" y="2360338"/>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添加套打控件</a:t>
              </a:r>
            </a:p>
          </p:txBody>
        </p:sp>
        <p:sp>
          <p:nvSpPr>
            <p:cNvPr id="21514" name="AutoShape 67"/>
            <p:cNvSpPr>
              <a:spLocks noChangeArrowheads="1"/>
            </p:cNvSpPr>
            <p:nvPr/>
          </p:nvSpPr>
          <p:spPr bwMode="auto">
            <a:xfrm>
              <a:off x="179388" y="3149759"/>
              <a:ext cx="1296000" cy="21669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配置套打汇总</a:t>
              </a:r>
            </a:p>
          </p:txBody>
        </p:sp>
        <p:sp>
          <p:nvSpPr>
            <p:cNvPr id="21515" name="AutoShape 70"/>
            <p:cNvSpPr>
              <a:spLocks noChangeArrowheads="1"/>
            </p:cNvSpPr>
            <p:nvPr/>
          </p:nvSpPr>
          <p:spPr bwMode="auto">
            <a:xfrm>
              <a:off x="179388" y="3545039"/>
              <a:ext cx="1296000" cy="215499"/>
            </a:xfrm>
            <a:prstGeom prst="homePlate">
              <a:avLst>
                <a:gd name="adj" fmla="val 8882"/>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套打模板配置</a:t>
              </a:r>
            </a:p>
          </p:txBody>
        </p:sp>
        <p:sp>
          <p:nvSpPr>
            <p:cNvPr id="21516" name="AutoShape 55"/>
            <p:cNvSpPr>
              <a:spLocks noChangeArrowheads="1"/>
            </p:cNvSpPr>
            <p:nvPr/>
          </p:nvSpPr>
          <p:spPr bwMode="auto">
            <a:xfrm>
              <a:off x="179388" y="3940319"/>
              <a:ext cx="1296000" cy="215499"/>
            </a:xfrm>
            <a:prstGeom prst="homePlate">
              <a:avLst>
                <a:gd name="adj" fmla="val 8882"/>
              </a:avLst>
            </a:prstGeom>
            <a:solidFill>
              <a:srgbClr val="65A0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0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套打预览和打印</a:t>
              </a:r>
            </a:p>
          </p:txBody>
        </p:sp>
        <p:sp>
          <p:nvSpPr>
            <p:cNvPr id="21517" name="AutoShape 61"/>
            <p:cNvSpPr>
              <a:spLocks noChangeArrowheads="1"/>
            </p:cNvSpPr>
            <p:nvPr/>
          </p:nvSpPr>
          <p:spPr bwMode="auto">
            <a:xfrm>
              <a:off x="179388" y="2755670"/>
              <a:ext cx="1296000" cy="215499"/>
            </a:xfrm>
            <a:prstGeom prst="homePlate">
              <a:avLst>
                <a:gd name="adj" fmla="val 8882"/>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绑定套打数据源</a:t>
              </a:r>
            </a:p>
          </p:txBody>
        </p:sp>
        <p:sp>
          <p:nvSpPr>
            <p:cNvPr id="39" name="下箭头 38"/>
            <p:cNvSpPr/>
            <p:nvPr/>
          </p:nvSpPr>
          <p:spPr>
            <a:xfrm>
              <a:off x="728917" y="1391240"/>
              <a:ext cx="162000"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41" name="下箭头 40"/>
            <p:cNvSpPr/>
            <p:nvPr/>
          </p:nvSpPr>
          <p:spPr>
            <a:xfrm>
              <a:off x="736858" y="1792473"/>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42" name="下箭头 41"/>
            <p:cNvSpPr/>
            <p:nvPr/>
          </p:nvSpPr>
          <p:spPr>
            <a:xfrm>
              <a:off x="736858" y="2181800"/>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43" name="下箭头 42"/>
            <p:cNvSpPr/>
            <p:nvPr/>
          </p:nvSpPr>
          <p:spPr>
            <a:xfrm>
              <a:off x="736858" y="2575889"/>
              <a:ext cx="162000" cy="12501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44" name="下箭头 43"/>
            <p:cNvSpPr/>
            <p:nvPr/>
          </p:nvSpPr>
          <p:spPr>
            <a:xfrm>
              <a:off x="736858" y="297116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45" name="下箭头 44"/>
            <p:cNvSpPr/>
            <p:nvPr/>
          </p:nvSpPr>
          <p:spPr>
            <a:xfrm>
              <a:off x="728917" y="336644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46" name="下箭头 45"/>
            <p:cNvSpPr/>
            <p:nvPr/>
          </p:nvSpPr>
          <p:spPr>
            <a:xfrm>
              <a:off x="717799" y="3760538"/>
              <a:ext cx="163589"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1763713" y="1390650"/>
            <a:ext cx="6299200" cy="4714875"/>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38" name="Rectangle 2"/>
          <p:cNvSpPr txBox="1">
            <a:spLocks noChangeArrowheads="1"/>
          </p:cNvSpPr>
          <p:nvPr/>
        </p:nvSpPr>
        <p:spPr bwMode="auto">
          <a:xfrm>
            <a:off x="250825" y="115888"/>
            <a:ext cx="7129463" cy="442912"/>
          </a:xfrm>
          <a:prstGeom prst="rect">
            <a:avLst/>
          </a:prstGeom>
          <a:noFill/>
          <a:ln w="9525">
            <a:noFill/>
            <a:miter lim="800000"/>
            <a:headEnd/>
            <a:tailEnd/>
          </a:ln>
        </p:spPr>
        <p:txBody>
          <a:bodyPr anchor="ctr">
            <a:normAutofit fontScale="92500" lnSpcReduction="20000"/>
          </a:bodyPr>
          <a:lstStyle/>
          <a:p>
            <a:pPr defTabSz="457200" eaLnBrk="0" hangingPunct="0">
              <a:buFont typeface="Wingdings" pitchFamily="2" charset="2"/>
              <a:buNone/>
              <a:defRPr/>
            </a:pPr>
            <a:r>
              <a:rPr kumimoji="1" lang="zh-CN" altLang="en-US" sz="2800" b="1" dirty="0">
                <a:effectLst/>
                <a:latin typeface="微软雅黑"/>
                <a:ea typeface="微软雅黑"/>
                <a:cs typeface="微软雅黑"/>
              </a:rPr>
              <a:t>案例演练</a:t>
            </a:r>
            <a:r>
              <a:rPr kumimoji="1" lang="en-US" altLang="zh-CN" sz="2800" b="1" dirty="0">
                <a:effectLst/>
                <a:latin typeface="微软雅黑"/>
                <a:ea typeface="微软雅黑"/>
                <a:cs typeface="微软雅黑"/>
              </a:rPr>
              <a:t>_</a:t>
            </a:r>
            <a:r>
              <a:rPr kumimoji="1" lang="zh-CN" altLang="en-US" sz="2800" b="1" dirty="0">
                <a:effectLst/>
                <a:latin typeface="微软雅黑"/>
                <a:ea typeface="微软雅黑"/>
                <a:cs typeface="微软雅黑"/>
              </a:rPr>
              <a:t>登录子系统</a:t>
            </a:r>
          </a:p>
        </p:txBody>
      </p:sp>
      <p:sp>
        <p:nvSpPr>
          <p:cNvPr id="39" name="内容占位符 1"/>
          <p:cNvSpPr txBox="1">
            <a:spLocks/>
          </p:cNvSpPr>
          <p:nvPr/>
        </p:nvSpPr>
        <p:spPr bwMode="auto">
          <a:xfrm>
            <a:off x="1619250" y="836613"/>
            <a:ext cx="6985000" cy="431800"/>
          </a:xfrm>
          <a:prstGeom prst="rect">
            <a:avLst/>
          </a:prstGeom>
          <a:noFill/>
          <a:ln w="9525">
            <a:noFill/>
            <a:miter lim="800000"/>
            <a:headEnd/>
            <a:tailEnd/>
          </a:ln>
        </p:spPr>
        <p:txBody>
          <a:bodyPr>
            <a:normAutofit/>
          </a:bodyPr>
          <a:lstStyle/>
          <a:p>
            <a:pPr defTabSz="457200" eaLnBrk="0" hangingPunct="0">
              <a:buSzPct val="100000"/>
              <a:buFont typeface="Wingdings" pitchFamily="2" charset="2"/>
              <a:buNone/>
              <a:defRPr/>
            </a:pPr>
            <a:r>
              <a:rPr kumimoji="1" lang="zh-CN" altLang="en-US" dirty="0">
                <a:solidFill>
                  <a:schemeClr val="tx1">
                    <a:lumMod val="85000"/>
                    <a:lumOff val="15000"/>
                  </a:schemeClr>
                </a:solidFill>
                <a:effectLst/>
                <a:latin typeface="微软雅黑"/>
                <a:ea typeface="微软雅黑"/>
                <a:cs typeface="微软雅黑"/>
              </a:rPr>
              <a:t>登录套打设计平台，选择相应的业务领域、子系统；</a:t>
            </a:r>
            <a:endParaRPr kumimoji="1" lang="en-US" altLang="zh-CN" dirty="0">
              <a:solidFill>
                <a:schemeClr val="tx1">
                  <a:lumMod val="85000"/>
                  <a:lumOff val="15000"/>
                </a:schemeClr>
              </a:solidFill>
              <a:effectLst/>
              <a:latin typeface="微软雅黑"/>
              <a:ea typeface="微软雅黑"/>
              <a:cs typeface="微软雅黑"/>
            </a:endParaRPr>
          </a:p>
          <a:p>
            <a:pPr defTabSz="457200" eaLnBrk="0" hangingPunct="0">
              <a:buSzPct val="100000"/>
              <a:buFont typeface="Wingdings" pitchFamily="2" charset="2"/>
              <a:buNone/>
              <a:defRPr/>
            </a:pPr>
            <a:endParaRPr kumimoji="1" lang="en-US" altLang="zh-CN" sz="1600" dirty="0">
              <a:solidFill>
                <a:schemeClr val="tx1">
                  <a:lumMod val="85000"/>
                  <a:lumOff val="15000"/>
                </a:schemeClr>
              </a:solidFill>
              <a:effectLst/>
              <a:latin typeface="微软雅黑"/>
              <a:ea typeface="微软雅黑"/>
              <a:cs typeface="微软雅黑"/>
            </a:endParaRPr>
          </a:p>
          <a:p>
            <a:pPr defTabSz="457200" eaLnBrk="0" hangingPunct="0">
              <a:buSzPct val="100000"/>
              <a:buFont typeface="Wingdings" pitchFamily="2" charset="2"/>
              <a:buNone/>
              <a:defRPr/>
            </a:pPr>
            <a:endParaRPr kumimoji="1" lang="en-US" altLang="zh-CN" sz="1600" dirty="0">
              <a:solidFill>
                <a:schemeClr val="tx1">
                  <a:lumMod val="85000"/>
                  <a:lumOff val="15000"/>
                </a:schemeClr>
              </a:solidFill>
              <a:effectLst/>
              <a:latin typeface="微软雅黑"/>
              <a:ea typeface="微软雅黑"/>
              <a:cs typeface="微软雅黑"/>
            </a:endParaRPr>
          </a:p>
        </p:txBody>
      </p:sp>
      <p:sp>
        <p:nvSpPr>
          <p:cNvPr id="22533" name="AutoShape 8"/>
          <p:cNvSpPr>
            <a:spLocks noChangeArrowheads="1"/>
          </p:cNvSpPr>
          <p:nvPr/>
        </p:nvSpPr>
        <p:spPr bwMode="auto">
          <a:xfrm>
            <a:off x="4786313" y="3571875"/>
            <a:ext cx="1571625" cy="771525"/>
          </a:xfrm>
          <a:prstGeom prst="wedgeRoundRectCallout">
            <a:avLst>
              <a:gd name="adj1" fmla="val -62630"/>
              <a:gd name="adj2" fmla="val -127162"/>
              <a:gd name="adj3" fmla="val 1666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Font typeface="Wingdings" pitchFamily="2" charset="2"/>
              <a:buNone/>
            </a:pPr>
            <a:r>
              <a:rPr lang="zh-CN" altLang="en-US" sz="1400" b="1">
                <a:solidFill>
                  <a:srgbClr val="FF0000"/>
                </a:solidFill>
                <a:effectLst/>
              </a:rPr>
              <a:t>选择供应链领域采购管理子系统</a:t>
            </a:r>
          </a:p>
        </p:txBody>
      </p:sp>
      <p:grpSp>
        <p:nvGrpSpPr>
          <p:cNvPr id="22534" name="组合 21"/>
          <p:cNvGrpSpPr>
            <a:grpSpLocks/>
          </p:cNvGrpSpPr>
          <p:nvPr/>
        </p:nvGrpSpPr>
        <p:grpSpPr bwMode="auto">
          <a:xfrm>
            <a:off x="179388" y="1566863"/>
            <a:ext cx="1295400" cy="3973512"/>
            <a:chOff x="179388" y="1175741"/>
            <a:chExt cx="1296000" cy="2980077"/>
          </a:xfrm>
        </p:grpSpPr>
        <p:sp>
          <p:nvSpPr>
            <p:cNvPr id="22535" name="AutoShape 52"/>
            <p:cNvSpPr>
              <a:spLocks noChangeArrowheads="1"/>
            </p:cNvSpPr>
            <p:nvPr/>
          </p:nvSpPr>
          <p:spPr bwMode="auto">
            <a:xfrm>
              <a:off x="179388" y="1175741"/>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套打需求分析</a:t>
              </a:r>
            </a:p>
          </p:txBody>
        </p:sp>
        <p:sp>
          <p:nvSpPr>
            <p:cNvPr id="22536" name="AutoShape 55"/>
            <p:cNvSpPr>
              <a:spLocks noChangeArrowheads="1"/>
            </p:cNvSpPr>
            <p:nvPr/>
          </p:nvSpPr>
          <p:spPr bwMode="auto">
            <a:xfrm>
              <a:off x="179388" y="1570607"/>
              <a:ext cx="1296000" cy="216000"/>
            </a:xfrm>
            <a:prstGeom prst="homePlate">
              <a:avLst>
                <a:gd name="adj" fmla="val 8861"/>
              </a:avLst>
            </a:prstGeom>
            <a:solidFill>
              <a:srgbClr val="66DAFE"/>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6DAFE"/>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登录套打子系统</a:t>
              </a:r>
            </a:p>
          </p:txBody>
        </p:sp>
        <p:sp>
          <p:nvSpPr>
            <p:cNvPr id="22537" name="AutoShape 58"/>
            <p:cNvSpPr>
              <a:spLocks noChangeArrowheads="1"/>
            </p:cNvSpPr>
            <p:nvPr/>
          </p:nvSpPr>
          <p:spPr bwMode="auto">
            <a:xfrm>
              <a:off x="179388" y="1965472"/>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创建套打模板</a:t>
              </a:r>
            </a:p>
          </p:txBody>
        </p:sp>
        <p:sp>
          <p:nvSpPr>
            <p:cNvPr id="22538" name="AutoShape 61"/>
            <p:cNvSpPr>
              <a:spLocks noChangeArrowheads="1"/>
            </p:cNvSpPr>
            <p:nvPr/>
          </p:nvSpPr>
          <p:spPr bwMode="auto">
            <a:xfrm>
              <a:off x="179388" y="2360338"/>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添加套打控件</a:t>
              </a:r>
            </a:p>
          </p:txBody>
        </p:sp>
        <p:sp>
          <p:nvSpPr>
            <p:cNvPr id="22539" name="AutoShape 67"/>
            <p:cNvSpPr>
              <a:spLocks noChangeArrowheads="1"/>
            </p:cNvSpPr>
            <p:nvPr/>
          </p:nvSpPr>
          <p:spPr bwMode="auto">
            <a:xfrm>
              <a:off x="179388" y="3149759"/>
              <a:ext cx="1296000" cy="21669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配置套打汇总</a:t>
              </a:r>
            </a:p>
          </p:txBody>
        </p:sp>
        <p:sp>
          <p:nvSpPr>
            <p:cNvPr id="22540" name="AutoShape 70"/>
            <p:cNvSpPr>
              <a:spLocks noChangeArrowheads="1"/>
            </p:cNvSpPr>
            <p:nvPr/>
          </p:nvSpPr>
          <p:spPr bwMode="auto">
            <a:xfrm>
              <a:off x="179388" y="3545039"/>
              <a:ext cx="1296000" cy="215499"/>
            </a:xfrm>
            <a:prstGeom prst="homePlate">
              <a:avLst>
                <a:gd name="adj" fmla="val 8882"/>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套打模板配置</a:t>
              </a:r>
            </a:p>
          </p:txBody>
        </p:sp>
        <p:sp>
          <p:nvSpPr>
            <p:cNvPr id="22541" name="AutoShape 55"/>
            <p:cNvSpPr>
              <a:spLocks noChangeArrowheads="1"/>
            </p:cNvSpPr>
            <p:nvPr/>
          </p:nvSpPr>
          <p:spPr bwMode="auto">
            <a:xfrm>
              <a:off x="179388" y="3940319"/>
              <a:ext cx="1296000" cy="215499"/>
            </a:xfrm>
            <a:prstGeom prst="homePlate">
              <a:avLst>
                <a:gd name="adj" fmla="val 8882"/>
              </a:avLst>
            </a:prstGeom>
            <a:solidFill>
              <a:srgbClr val="65A0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0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套打预览和打印</a:t>
              </a:r>
            </a:p>
          </p:txBody>
        </p:sp>
        <p:sp>
          <p:nvSpPr>
            <p:cNvPr id="22542" name="AutoShape 61"/>
            <p:cNvSpPr>
              <a:spLocks noChangeArrowheads="1"/>
            </p:cNvSpPr>
            <p:nvPr/>
          </p:nvSpPr>
          <p:spPr bwMode="auto">
            <a:xfrm>
              <a:off x="179388" y="2755670"/>
              <a:ext cx="1296000" cy="215499"/>
            </a:xfrm>
            <a:prstGeom prst="homePlate">
              <a:avLst>
                <a:gd name="adj" fmla="val 8882"/>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绑定套打数据源</a:t>
              </a:r>
            </a:p>
          </p:txBody>
        </p:sp>
        <p:sp>
          <p:nvSpPr>
            <p:cNvPr id="31" name="下箭头 30"/>
            <p:cNvSpPr/>
            <p:nvPr/>
          </p:nvSpPr>
          <p:spPr>
            <a:xfrm>
              <a:off x="728917" y="1391240"/>
              <a:ext cx="162000"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32" name="下箭头 31"/>
            <p:cNvSpPr/>
            <p:nvPr/>
          </p:nvSpPr>
          <p:spPr>
            <a:xfrm>
              <a:off x="736858" y="1792473"/>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33" name="下箭头 32"/>
            <p:cNvSpPr/>
            <p:nvPr/>
          </p:nvSpPr>
          <p:spPr>
            <a:xfrm>
              <a:off x="736858" y="2181800"/>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34" name="下箭头 33"/>
            <p:cNvSpPr/>
            <p:nvPr/>
          </p:nvSpPr>
          <p:spPr>
            <a:xfrm>
              <a:off x="736858" y="2575889"/>
              <a:ext cx="162000" cy="12501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35" name="下箭头 34"/>
            <p:cNvSpPr/>
            <p:nvPr/>
          </p:nvSpPr>
          <p:spPr>
            <a:xfrm>
              <a:off x="736858" y="297116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36" name="下箭头 35"/>
            <p:cNvSpPr/>
            <p:nvPr/>
          </p:nvSpPr>
          <p:spPr>
            <a:xfrm>
              <a:off x="728917" y="336644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37" name="下箭头 36"/>
            <p:cNvSpPr/>
            <p:nvPr/>
          </p:nvSpPr>
          <p:spPr>
            <a:xfrm>
              <a:off x="717799" y="3760538"/>
              <a:ext cx="163589"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2"/>
          <p:cNvSpPr txBox="1">
            <a:spLocks noChangeArrowheads="1"/>
          </p:cNvSpPr>
          <p:nvPr/>
        </p:nvSpPr>
        <p:spPr bwMode="auto">
          <a:xfrm>
            <a:off x="250825" y="115888"/>
            <a:ext cx="7129463" cy="442912"/>
          </a:xfrm>
          <a:prstGeom prst="rect">
            <a:avLst/>
          </a:prstGeom>
          <a:noFill/>
          <a:ln w="9525">
            <a:noFill/>
            <a:miter lim="800000"/>
            <a:headEnd/>
            <a:tailEnd/>
          </a:ln>
        </p:spPr>
        <p:txBody>
          <a:bodyPr anchor="ctr">
            <a:normAutofit fontScale="92500" lnSpcReduction="20000"/>
          </a:bodyPr>
          <a:lstStyle/>
          <a:p>
            <a:pPr defTabSz="457200" eaLnBrk="0" hangingPunct="0">
              <a:buFont typeface="Wingdings" pitchFamily="2" charset="2"/>
              <a:buNone/>
              <a:defRPr/>
            </a:pPr>
            <a:r>
              <a:rPr kumimoji="1" lang="zh-CN" altLang="en-US" sz="2800" b="1" dirty="0">
                <a:effectLst/>
                <a:latin typeface="微软雅黑"/>
                <a:ea typeface="微软雅黑"/>
                <a:cs typeface="微软雅黑"/>
              </a:rPr>
              <a:t>案例演练</a:t>
            </a:r>
            <a:r>
              <a:rPr kumimoji="1" lang="en-US" altLang="zh-CN" sz="2800" b="1" dirty="0">
                <a:effectLst/>
                <a:latin typeface="微软雅黑"/>
                <a:ea typeface="微软雅黑"/>
                <a:cs typeface="微软雅黑"/>
              </a:rPr>
              <a:t>_</a:t>
            </a:r>
            <a:r>
              <a:rPr kumimoji="1" lang="zh-CN" altLang="en-US" sz="2800" b="1" dirty="0">
                <a:effectLst/>
                <a:latin typeface="微软雅黑"/>
                <a:ea typeface="微软雅黑"/>
                <a:cs typeface="微软雅黑"/>
              </a:rPr>
              <a:t>创建套打模板</a:t>
            </a:r>
          </a:p>
        </p:txBody>
      </p:sp>
      <p:sp>
        <p:nvSpPr>
          <p:cNvPr id="82" name="矩形 81"/>
          <p:cNvSpPr/>
          <p:nvPr/>
        </p:nvSpPr>
        <p:spPr>
          <a:xfrm>
            <a:off x="1692275" y="836613"/>
            <a:ext cx="7451725" cy="400050"/>
          </a:xfrm>
          <a:prstGeom prst="rect">
            <a:avLst/>
          </a:prstGeom>
        </p:spPr>
        <p:txBody>
          <a:bodyPr>
            <a:spAutoFit/>
          </a:bodyPr>
          <a:lstStyle/>
          <a:p>
            <a:pPr defTabSz="457200" eaLnBrk="0" hangingPunct="0">
              <a:buSzPct val="100000"/>
              <a:buFont typeface="Wingdings" pitchFamily="2" charset="2"/>
              <a:buNone/>
              <a:defRPr/>
            </a:pPr>
            <a:r>
              <a:rPr kumimoji="1" lang="zh-CN" altLang="en-US" dirty="0">
                <a:solidFill>
                  <a:schemeClr val="tx1">
                    <a:lumMod val="85000"/>
                    <a:lumOff val="15000"/>
                  </a:schemeClr>
                </a:solidFill>
                <a:effectLst/>
                <a:latin typeface="微软雅黑"/>
                <a:ea typeface="微软雅黑"/>
                <a:cs typeface="微软雅黑"/>
              </a:rPr>
              <a:t>通过新建向导，创建套打模板；</a:t>
            </a:r>
            <a:endParaRPr kumimoji="1" lang="en-US" altLang="zh-CN" dirty="0">
              <a:solidFill>
                <a:schemeClr val="tx1">
                  <a:lumMod val="85000"/>
                  <a:lumOff val="15000"/>
                </a:schemeClr>
              </a:solidFill>
              <a:effectLst/>
              <a:latin typeface="微软雅黑"/>
              <a:ea typeface="微软雅黑"/>
              <a:cs typeface="微软雅黑"/>
            </a:endParaRPr>
          </a:p>
        </p:txBody>
      </p:sp>
      <p:grpSp>
        <p:nvGrpSpPr>
          <p:cNvPr id="23556" name="组合 27"/>
          <p:cNvGrpSpPr>
            <a:grpSpLocks/>
          </p:cNvGrpSpPr>
          <p:nvPr/>
        </p:nvGrpSpPr>
        <p:grpSpPr bwMode="auto">
          <a:xfrm>
            <a:off x="179388" y="1566863"/>
            <a:ext cx="1295400" cy="3973512"/>
            <a:chOff x="179388" y="1175741"/>
            <a:chExt cx="1296000" cy="2980077"/>
          </a:xfrm>
        </p:grpSpPr>
        <p:sp>
          <p:nvSpPr>
            <p:cNvPr id="23558" name="AutoShape 52"/>
            <p:cNvSpPr>
              <a:spLocks noChangeArrowheads="1"/>
            </p:cNvSpPr>
            <p:nvPr/>
          </p:nvSpPr>
          <p:spPr bwMode="auto">
            <a:xfrm>
              <a:off x="179388" y="1175741"/>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报表需求分析</a:t>
              </a:r>
            </a:p>
          </p:txBody>
        </p:sp>
        <p:sp>
          <p:nvSpPr>
            <p:cNvPr id="23559" name="AutoShape 55"/>
            <p:cNvSpPr>
              <a:spLocks noChangeArrowheads="1"/>
            </p:cNvSpPr>
            <p:nvPr/>
          </p:nvSpPr>
          <p:spPr bwMode="auto">
            <a:xfrm>
              <a:off x="179388" y="1570607"/>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登录报表子系统</a:t>
              </a:r>
            </a:p>
          </p:txBody>
        </p:sp>
        <p:sp>
          <p:nvSpPr>
            <p:cNvPr id="23560" name="AutoShape 58"/>
            <p:cNvSpPr>
              <a:spLocks noChangeArrowheads="1"/>
            </p:cNvSpPr>
            <p:nvPr/>
          </p:nvSpPr>
          <p:spPr bwMode="auto">
            <a:xfrm>
              <a:off x="179388" y="1965472"/>
              <a:ext cx="1296000" cy="216000"/>
            </a:xfrm>
            <a:prstGeom prst="homePlate">
              <a:avLst>
                <a:gd name="adj" fmla="val 8861"/>
              </a:avLst>
            </a:prstGeom>
            <a:solidFill>
              <a:srgbClr val="66DAFE"/>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6DAFE"/>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创建套打模板</a:t>
              </a:r>
            </a:p>
          </p:txBody>
        </p:sp>
        <p:sp>
          <p:nvSpPr>
            <p:cNvPr id="23561" name="AutoShape 61"/>
            <p:cNvSpPr>
              <a:spLocks noChangeArrowheads="1"/>
            </p:cNvSpPr>
            <p:nvPr/>
          </p:nvSpPr>
          <p:spPr bwMode="auto">
            <a:xfrm>
              <a:off x="179388" y="2360338"/>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添加套打控件</a:t>
              </a:r>
            </a:p>
          </p:txBody>
        </p:sp>
        <p:sp>
          <p:nvSpPr>
            <p:cNvPr id="23562" name="AutoShape 67"/>
            <p:cNvSpPr>
              <a:spLocks noChangeArrowheads="1"/>
            </p:cNvSpPr>
            <p:nvPr/>
          </p:nvSpPr>
          <p:spPr bwMode="auto">
            <a:xfrm>
              <a:off x="179388" y="3149759"/>
              <a:ext cx="1296000" cy="21669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配置套打汇总</a:t>
              </a:r>
            </a:p>
          </p:txBody>
        </p:sp>
        <p:sp>
          <p:nvSpPr>
            <p:cNvPr id="23563" name="AutoShape 70"/>
            <p:cNvSpPr>
              <a:spLocks noChangeArrowheads="1"/>
            </p:cNvSpPr>
            <p:nvPr/>
          </p:nvSpPr>
          <p:spPr bwMode="auto">
            <a:xfrm>
              <a:off x="179388" y="3545039"/>
              <a:ext cx="1296000" cy="215499"/>
            </a:xfrm>
            <a:prstGeom prst="homePlate">
              <a:avLst>
                <a:gd name="adj" fmla="val 8882"/>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套打模板配置</a:t>
              </a:r>
            </a:p>
          </p:txBody>
        </p:sp>
        <p:sp>
          <p:nvSpPr>
            <p:cNvPr id="23564" name="AutoShape 55"/>
            <p:cNvSpPr>
              <a:spLocks noChangeArrowheads="1"/>
            </p:cNvSpPr>
            <p:nvPr/>
          </p:nvSpPr>
          <p:spPr bwMode="auto">
            <a:xfrm>
              <a:off x="179388" y="3940319"/>
              <a:ext cx="1296000" cy="215499"/>
            </a:xfrm>
            <a:prstGeom prst="homePlate">
              <a:avLst>
                <a:gd name="adj" fmla="val 8882"/>
              </a:avLst>
            </a:prstGeom>
            <a:solidFill>
              <a:srgbClr val="65A0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0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套打预览和打印</a:t>
              </a:r>
            </a:p>
          </p:txBody>
        </p:sp>
        <p:sp>
          <p:nvSpPr>
            <p:cNvPr id="23565" name="AutoShape 61"/>
            <p:cNvSpPr>
              <a:spLocks noChangeArrowheads="1"/>
            </p:cNvSpPr>
            <p:nvPr/>
          </p:nvSpPr>
          <p:spPr bwMode="auto">
            <a:xfrm>
              <a:off x="179388" y="2755670"/>
              <a:ext cx="1296000" cy="215499"/>
            </a:xfrm>
            <a:prstGeom prst="homePlate">
              <a:avLst>
                <a:gd name="adj" fmla="val 8882"/>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绑定套打数据源</a:t>
              </a:r>
            </a:p>
          </p:txBody>
        </p:sp>
        <p:sp>
          <p:nvSpPr>
            <p:cNvPr id="40" name="下箭头 39"/>
            <p:cNvSpPr/>
            <p:nvPr/>
          </p:nvSpPr>
          <p:spPr>
            <a:xfrm>
              <a:off x="728917" y="1391240"/>
              <a:ext cx="162000"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41" name="下箭头 40"/>
            <p:cNvSpPr/>
            <p:nvPr/>
          </p:nvSpPr>
          <p:spPr>
            <a:xfrm>
              <a:off x="736858" y="1792473"/>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42" name="下箭头 41"/>
            <p:cNvSpPr/>
            <p:nvPr/>
          </p:nvSpPr>
          <p:spPr>
            <a:xfrm>
              <a:off x="736858" y="2181800"/>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43" name="下箭头 42"/>
            <p:cNvSpPr/>
            <p:nvPr/>
          </p:nvSpPr>
          <p:spPr>
            <a:xfrm>
              <a:off x="736858" y="2575889"/>
              <a:ext cx="162000" cy="12501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44" name="下箭头 43"/>
            <p:cNvSpPr/>
            <p:nvPr/>
          </p:nvSpPr>
          <p:spPr>
            <a:xfrm>
              <a:off x="736858" y="297116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45" name="下箭头 44"/>
            <p:cNvSpPr/>
            <p:nvPr/>
          </p:nvSpPr>
          <p:spPr>
            <a:xfrm>
              <a:off x="728917" y="336644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46" name="下箭头 45"/>
            <p:cNvSpPr/>
            <p:nvPr/>
          </p:nvSpPr>
          <p:spPr>
            <a:xfrm>
              <a:off x="717799" y="3760538"/>
              <a:ext cx="163589"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grpSp>
      <p:pic>
        <p:nvPicPr>
          <p:cNvPr id="30722" name="Picture 2"/>
          <p:cNvPicPr>
            <a:picLocks noChangeAspect="1" noChangeArrowheads="1"/>
          </p:cNvPicPr>
          <p:nvPr/>
        </p:nvPicPr>
        <p:blipFill>
          <a:blip r:embed="rId2"/>
          <a:srcRect/>
          <a:stretch>
            <a:fillRect/>
          </a:stretch>
        </p:blipFill>
        <p:spPr bwMode="auto">
          <a:xfrm>
            <a:off x="1835150" y="1312863"/>
            <a:ext cx="6337300" cy="4748212"/>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2"/>
          <p:cNvSpPr txBox="1">
            <a:spLocks noChangeArrowheads="1"/>
          </p:cNvSpPr>
          <p:nvPr/>
        </p:nvSpPr>
        <p:spPr bwMode="auto">
          <a:xfrm>
            <a:off x="250825" y="115888"/>
            <a:ext cx="7129463" cy="442912"/>
          </a:xfrm>
          <a:prstGeom prst="rect">
            <a:avLst/>
          </a:prstGeom>
          <a:noFill/>
          <a:ln w="9525">
            <a:noFill/>
            <a:miter lim="800000"/>
            <a:headEnd/>
            <a:tailEnd/>
          </a:ln>
        </p:spPr>
        <p:txBody>
          <a:bodyPr anchor="ctr">
            <a:normAutofit fontScale="92500" lnSpcReduction="20000"/>
          </a:bodyPr>
          <a:lstStyle/>
          <a:p>
            <a:pPr defTabSz="457200" eaLnBrk="0" hangingPunct="0">
              <a:buFont typeface="Wingdings" pitchFamily="2" charset="2"/>
              <a:buNone/>
              <a:defRPr/>
            </a:pPr>
            <a:r>
              <a:rPr kumimoji="1" lang="zh-CN" altLang="en-US" sz="2800" b="1" dirty="0">
                <a:effectLst/>
                <a:latin typeface="微软雅黑"/>
                <a:ea typeface="微软雅黑"/>
                <a:cs typeface="微软雅黑"/>
              </a:rPr>
              <a:t>案例演练</a:t>
            </a:r>
            <a:r>
              <a:rPr kumimoji="1" lang="en-US" altLang="zh-CN" sz="2800" b="1" dirty="0">
                <a:effectLst/>
                <a:latin typeface="微软雅黑"/>
                <a:ea typeface="微软雅黑"/>
                <a:cs typeface="微软雅黑"/>
              </a:rPr>
              <a:t>_</a:t>
            </a:r>
            <a:r>
              <a:rPr kumimoji="1" lang="zh-CN" altLang="en-US" sz="2800" b="1" dirty="0">
                <a:effectLst/>
                <a:latin typeface="微软雅黑"/>
                <a:ea typeface="微软雅黑"/>
                <a:cs typeface="微软雅黑"/>
              </a:rPr>
              <a:t>添加套打控件</a:t>
            </a:r>
          </a:p>
        </p:txBody>
      </p:sp>
      <p:sp>
        <p:nvSpPr>
          <p:cNvPr id="63" name="矩形 62"/>
          <p:cNvSpPr/>
          <p:nvPr/>
        </p:nvSpPr>
        <p:spPr>
          <a:xfrm>
            <a:off x="1643063" y="765175"/>
            <a:ext cx="7500937" cy="400050"/>
          </a:xfrm>
          <a:prstGeom prst="rect">
            <a:avLst/>
          </a:prstGeom>
        </p:spPr>
        <p:txBody>
          <a:bodyPr>
            <a:spAutoFit/>
          </a:bodyPr>
          <a:lstStyle/>
          <a:p>
            <a:pPr defTabSz="457200" eaLnBrk="0" hangingPunct="0">
              <a:buSzPct val="100000"/>
              <a:buFont typeface="Wingdings" pitchFamily="2" charset="2"/>
              <a:buNone/>
              <a:defRPr/>
            </a:pPr>
            <a:r>
              <a:rPr kumimoji="1" lang="zh-CN" altLang="en-US" dirty="0">
                <a:solidFill>
                  <a:schemeClr val="tx1">
                    <a:lumMod val="85000"/>
                    <a:lumOff val="15000"/>
                  </a:schemeClr>
                </a:solidFill>
                <a:effectLst/>
                <a:latin typeface="微软雅黑"/>
                <a:ea typeface="微软雅黑"/>
                <a:cs typeface="微软雅黑"/>
              </a:rPr>
              <a:t>添加控件至设计区，布局表格需嵌入文本；</a:t>
            </a:r>
            <a:endParaRPr kumimoji="1" lang="en-US" altLang="zh-CN" dirty="0">
              <a:solidFill>
                <a:schemeClr val="tx1">
                  <a:lumMod val="85000"/>
                  <a:lumOff val="15000"/>
                </a:schemeClr>
              </a:solidFill>
              <a:effectLst/>
              <a:latin typeface="微软雅黑"/>
              <a:ea typeface="微软雅黑"/>
              <a:cs typeface="微软雅黑"/>
            </a:endParaRPr>
          </a:p>
        </p:txBody>
      </p:sp>
      <p:grpSp>
        <p:nvGrpSpPr>
          <p:cNvPr id="24580" name="组合 35"/>
          <p:cNvGrpSpPr>
            <a:grpSpLocks/>
          </p:cNvGrpSpPr>
          <p:nvPr/>
        </p:nvGrpSpPr>
        <p:grpSpPr bwMode="auto">
          <a:xfrm>
            <a:off x="179388" y="1566863"/>
            <a:ext cx="1295400" cy="3973512"/>
            <a:chOff x="179388" y="1175741"/>
            <a:chExt cx="1296000" cy="2980077"/>
          </a:xfrm>
        </p:grpSpPr>
        <p:sp>
          <p:nvSpPr>
            <p:cNvPr id="24582" name="AutoShape 52"/>
            <p:cNvSpPr>
              <a:spLocks noChangeArrowheads="1"/>
            </p:cNvSpPr>
            <p:nvPr/>
          </p:nvSpPr>
          <p:spPr bwMode="auto">
            <a:xfrm>
              <a:off x="179388" y="1175741"/>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套打需求分析</a:t>
              </a:r>
            </a:p>
          </p:txBody>
        </p:sp>
        <p:sp>
          <p:nvSpPr>
            <p:cNvPr id="24583" name="AutoShape 55"/>
            <p:cNvSpPr>
              <a:spLocks noChangeArrowheads="1"/>
            </p:cNvSpPr>
            <p:nvPr/>
          </p:nvSpPr>
          <p:spPr bwMode="auto">
            <a:xfrm>
              <a:off x="179388" y="1570607"/>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登录套打子系统</a:t>
              </a:r>
            </a:p>
          </p:txBody>
        </p:sp>
        <p:sp>
          <p:nvSpPr>
            <p:cNvPr id="24584" name="AutoShape 58"/>
            <p:cNvSpPr>
              <a:spLocks noChangeArrowheads="1"/>
            </p:cNvSpPr>
            <p:nvPr/>
          </p:nvSpPr>
          <p:spPr bwMode="auto">
            <a:xfrm>
              <a:off x="179388" y="1965472"/>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创建套打模板</a:t>
              </a:r>
            </a:p>
          </p:txBody>
        </p:sp>
        <p:sp>
          <p:nvSpPr>
            <p:cNvPr id="24585" name="AutoShape 61"/>
            <p:cNvSpPr>
              <a:spLocks noChangeArrowheads="1"/>
            </p:cNvSpPr>
            <p:nvPr/>
          </p:nvSpPr>
          <p:spPr bwMode="auto">
            <a:xfrm>
              <a:off x="179388" y="2360338"/>
              <a:ext cx="1296000" cy="216000"/>
            </a:xfrm>
            <a:prstGeom prst="homePlate">
              <a:avLst>
                <a:gd name="adj" fmla="val 8861"/>
              </a:avLst>
            </a:prstGeom>
            <a:solidFill>
              <a:srgbClr val="66DAFE"/>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6DAFE"/>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添加套打控件</a:t>
              </a:r>
            </a:p>
          </p:txBody>
        </p:sp>
        <p:sp>
          <p:nvSpPr>
            <p:cNvPr id="24586" name="AutoShape 67"/>
            <p:cNvSpPr>
              <a:spLocks noChangeArrowheads="1"/>
            </p:cNvSpPr>
            <p:nvPr/>
          </p:nvSpPr>
          <p:spPr bwMode="auto">
            <a:xfrm>
              <a:off x="179388" y="3149759"/>
              <a:ext cx="1296000" cy="21669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配置套打汇总</a:t>
              </a:r>
            </a:p>
          </p:txBody>
        </p:sp>
        <p:sp>
          <p:nvSpPr>
            <p:cNvPr id="24587" name="AutoShape 70"/>
            <p:cNvSpPr>
              <a:spLocks noChangeArrowheads="1"/>
            </p:cNvSpPr>
            <p:nvPr/>
          </p:nvSpPr>
          <p:spPr bwMode="auto">
            <a:xfrm>
              <a:off x="179388" y="3545039"/>
              <a:ext cx="1296000" cy="215499"/>
            </a:xfrm>
            <a:prstGeom prst="homePlate">
              <a:avLst>
                <a:gd name="adj" fmla="val 8882"/>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套打模板配置</a:t>
              </a:r>
            </a:p>
          </p:txBody>
        </p:sp>
        <p:sp>
          <p:nvSpPr>
            <p:cNvPr id="24588" name="AutoShape 55"/>
            <p:cNvSpPr>
              <a:spLocks noChangeArrowheads="1"/>
            </p:cNvSpPr>
            <p:nvPr/>
          </p:nvSpPr>
          <p:spPr bwMode="auto">
            <a:xfrm>
              <a:off x="179388" y="3940319"/>
              <a:ext cx="1296000" cy="215499"/>
            </a:xfrm>
            <a:prstGeom prst="homePlate">
              <a:avLst>
                <a:gd name="adj" fmla="val 8882"/>
              </a:avLst>
            </a:prstGeom>
            <a:solidFill>
              <a:srgbClr val="65A0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0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套打预览和打印</a:t>
              </a:r>
            </a:p>
          </p:txBody>
        </p:sp>
        <p:sp>
          <p:nvSpPr>
            <p:cNvPr id="24589" name="AutoShape 61"/>
            <p:cNvSpPr>
              <a:spLocks noChangeArrowheads="1"/>
            </p:cNvSpPr>
            <p:nvPr/>
          </p:nvSpPr>
          <p:spPr bwMode="auto">
            <a:xfrm>
              <a:off x="179388" y="2755670"/>
              <a:ext cx="1296000" cy="215499"/>
            </a:xfrm>
            <a:prstGeom prst="homePlate">
              <a:avLst>
                <a:gd name="adj" fmla="val 8882"/>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绑定套打数据源</a:t>
              </a:r>
            </a:p>
          </p:txBody>
        </p:sp>
        <p:sp>
          <p:nvSpPr>
            <p:cNvPr id="55" name="下箭头 54"/>
            <p:cNvSpPr/>
            <p:nvPr/>
          </p:nvSpPr>
          <p:spPr>
            <a:xfrm>
              <a:off x="728917" y="1391240"/>
              <a:ext cx="162000"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57" name="下箭头 56"/>
            <p:cNvSpPr/>
            <p:nvPr/>
          </p:nvSpPr>
          <p:spPr>
            <a:xfrm>
              <a:off x="736858" y="1792473"/>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58" name="下箭头 57"/>
            <p:cNvSpPr/>
            <p:nvPr/>
          </p:nvSpPr>
          <p:spPr>
            <a:xfrm>
              <a:off x="736858" y="2181800"/>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59" name="下箭头 58"/>
            <p:cNvSpPr/>
            <p:nvPr/>
          </p:nvSpPr>
          <p:spPr>
            <a:xfrm>
              <a:off x="736858" y="2575889"/>
              <a:ext cx="162000" cy="12501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65" name="下箭头 64"/>
            <p:cNvSpPr/>
            <p:nvPr/>
          </p:nvSpPr>
          <p:spPr>
            <a:xfrm>
              <a:off x="736858" y="297116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66" name="下箭头 65"/>
            <p:cNvSpPr/>
            <p:nvPr/>
          </p:nvSpPr>
          <p:spPr>
            <a:xfrm>
              <a:off x="728917" y="336644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67" name="下箭头 66"/>
            <p:cNvSpPr/>
            <p:nvPr/>
          </p:nvSpPr>
          <p:spPr>
            <a:xfrm>
              <a:off x="717799" y="3760538"/>
              <a:ext cx="163589"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grpSp>
      <p:pic>
        <p:nvPicPr>
          <p:cNvPr id="31746" name="Picture 2"/>
          <p:cNvPicPr>
            <a:picLocks noChangeAspect="1" noChangeArrowheads="1"/>
          </p:cNvPicPr>
          <p:nvPr/>
        </p:nvPicPr>
        <p:blipFill>
          <a:blip r:embed="rId2"/>
          <a:srcRect/>
          <a:stretch>
            <a:fillRect/>
          </a:stretch>
        </p:blipFill>
        <p:spPr bwMode="auto">
          <a:xfrm>
            <a:off x="1763713" y="1196975"/>
            <a:ext cx="6696075" cy="5006975"/>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2"/>
          <p:cNvSpPr txBox="1">
            <a:spLocks noChangeArrowheads="1"/>
          </p:cNvSpPr>
          <p:nvPr/>
        </p:nvSpPr>
        <p:spPr bwMode="auto">
          <a:xfrm>
            <a:off x="0" y="25400"/>
            <a:ext cx="7177088" cy="546100"/>
          </a:xfrm>
          <a:prstGeom prst="rect">
            <a:avLst/>
          </a:prstGeom>
          <a:noFill/>
          <a:ln w="9525" algn="ctr">
            <a:noFill/>
            <a:miter lim="800000"/>
            <a:headEnd/>
            <a:tailEnd/>
          </a:ln>
          <a:effectLst/>
        </p:spPr>
        <p:txBody>
          <a:bodyPr anchor="ct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buFont typeface="Wingdings" pitchFamily="2" charset="2"/>
              <a:buNone/>
              <a:defRPr/>
            </a:pPr>
            <a:r>
              <a:rPr lang="zh-CN" altLang="en-US" sz="3200" b="1" dirty="0" smtClean="0">
                <a:solidFill>
                  <a:srgbClr val="00549A"/>
                </a:solidFill>
                <a:effectLst>
                  <a:outerShdw blurRad="38100" dist="38100" dir="2700000" algn="tl">
                    <a:srgbClr val="C0C0C0"/>
                  </a:outerShdw>
                </a:effectLst>
                <a:latin typeface="微软雅黑" pitchFamily="34" charset="-122"/>
                <a:ea typeface="微软雅黑" pitchFamily="34" charset="-122"/>
              </a:rPr>
              <a:t>目  录</a:t>
            </a:r>
          </a:p>
        </p:txBody>
      </p:sp>
      <p:grpSp>
        <p:nvGrpSpPr>
          <p:cNvPr id="7171" name="Group 97"/>
          <p:cNvGrpSpPr>
            <a:grpSpLocks/>
          </p:cNvGrpSpPr>
          <p:nvPr/>
        </p:nvGrpSpPr>
        <p:grpSpPr bwMode="auto">
          <a:xfrm>
            <a:off x="1955800" y="1385888"/>
            <a:ext cx="5973763" cy="666750"/>
            <a:chOff x="1473" y="1024"/>
            <a:chExt cx="3268" cy="420"/>
          </a:xfrm>
        </p:grpSpPr>
        <p:pic>
          <p:nvPicPr>
            <p:cNvPr id="7195" name="Picture 48" descr="阴影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5" y="1333"/>
              <a:ext cx="308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5"/>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Font typeface="Wingdings" pitchFamily="2" charset="2"/>
                <a:buNone/>
                <a:defRPr/>
              </a:pPr>
              <a:r>
                <a:rPr lang="en-US" altLang="zh-CN" dirty="0"/>
                <a:t>BOS </a:t>
              </a:r>
              <a:r>
                <a:rPr lang="zh-CN" altLang="en-US" dirty="0"/>
                <a:t>套打设计平台 课程简介</a:t>
              </a:r>
              <a:endParaRPr lang="zh-CN" altLang="en-US" dirty="0">
                <a:solidFill>
                  <a:srgbClr val="000000"/>
                </a:solidFill>
                <a:effectLst>
                  <a:outerShdw blurRad="38100" dist="38100" dir="2700000" algn="tl">
                    <a:srgbClr val="C0C0C0"/>
                  </a:outerShdw>
                </a:effectLst>
              </a:endParaRPr>
            </a:p>
          </p:txBody>
        </p:sp>
      </p:grpSp>
      <p:grpSp>
        <p:nvGrpSpPr>
          <p:cNvPr id="7172" name="Group 65"/>
          <p:cNvGrpSpPr>
            <a:grpSpLocks/>
          </p:cNvGrpSpPr>
          <p:nvPr/>
        </p:nvGrpSpPr>
        <p:grpSpPr bwMode="auto">
          <a:xfrm>
            <a:off x="1235075" y="1379538"/>
            <a:ext cx="633413" cy="644525"/>
            <a:chOff x="1019" y="1020"/>
            <a:chExt cx="399" cy="406"/>
          </a:xfrm>
        </p:grpSpPr>
        <p:pic>
          <p:nvPicPr>
            <p:cNvPr id="7193" name="Picture 49"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9" y="1380"/>
              <a:ext cx="36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AutoShape 8"/>
            <p:cNvSpPr>
              <a:spLocks noChangeArrowheads="1"/>
            </p:cNvSpPr>
            <p:nvPr/>
          </p:nvSpPr>
          <p:spPr bwMode="auto">
            <a:xfrm>
              <a:off x="1019" y="1020"/>
              <a:ext cx="399" cy="370"/>
            </a:xfrm>
            <a:prstGeom prst="roundRect">
              <a:avLst>
                <a:gd name="adj" fmla="val 8380"/>
              </a:avLst>
            </a:prstGeom>
            <a:gradFill rotWithShape="1">
              <a:gsLst>
                <a:gs pos="0">
                  <a:schemeClr val="accent1"/>
                </a:gs>
                <a:gs pos="100000">
                  <a:schemeClr val="accent2"/>
                </a:gs>
              </a:gsLst>
              <a:lin ang="5400000" scaled="1"/>
            </a:gradFill>
            <a:ln w="6350" algn="ctr">
              <a:noFill/>
              <a:round/>
              <a:headEnd/>
              <a:tailEnd/>
            </a:ln>
            <a:effectLst>
              <a:prstShdw prst="shdw18" dist="17961" dir="13500000">
                <a:schemeClr val="accent1">
                  <a:gamma/>
                  <a:shade val="60000"/>
                  <a:invGamma/>
                </a:schemeClr>
              </a:prstShdw>
            </a:effectLst>
          </p:spPr>
          <p:txBody>
            <a:bodyPr wrap="none" anchor="ctr"/>
            <a:lstStyle/>
            <a:p>
              <a:pPr marL="342900" indent="-342900" algn="ctr">
                <a:buFont typeface="Wingdings" pitchFamily="2" charset="2"/>
                <a:buNone/>
                <a:defRPr/>
              </a:pPr>
              <a:r>
                <a:rPr lang="en-US" altLang="zh-CN" sz="2400" b="1">
                  <a:solidFill>
                    <a:schemeClr val="bg1"/>
                  </a:solidFill>
                </a:rPr>
                <a:t>1</a:t>
              </a:r>
            </a:p>
          </p:txBody>
        </p:sp>
      </p:grpSp>
      <p:grpSp>
        <p:nvGrpSpPr>
          <p:cNvPr id="7173" name="组合 26"/>
          <p:cNvGrpSpPr>
            <a:grpSpLocks/>
          </p:cNvGrpSpPr>
          <p:nvPr/>
        </p:nvGrpSpPr>
        <p:grpSpPr bwMode="auto">
          <a:xfrm>
            <a:off x="1236663" y="2971800"/>
            <a:ext cx="6692900" cy="673100"/>
            <a:chOff x="1236663" y="2971924"/>
            <a:chExt cx="6692900" cy="673100"/>
          </a:xfrm>
        </p:grpSpPr>
        <p:grpSp>
          <p:nvGrpSpPr>
            <p:cNvPr id="7187" name="Group 135"/>
            <p:cNvGrpSpPr>
              <a:grpSpLocks/>
            </p:cNvGrpSpPr>
            <p:nvPr/>
          </p:nvGrpSpPr>
          <p:grpSpPr bwMode="auto">
            <a:xfrm>
              <a:off x="1957388" y="2978274"/>
              <a:ext cx="5972175" cy="666750"/>
              <a:chOff x="1473" y="1024"/>
              <a:chExt cx="3268" cy="420"/>
            </a:xfrm>
          </p:grpSpPr>
          <p:pic>
            <p:nvPicPr>
              <p:cNvPr id="7191" name="Picture 136" descr="阴影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5" y="1333"/>
                <a:ext cx="308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AutoShape 137"/>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Font typeface="Wingdings" pitchFamily="2" charset="2"/>
                  <a:buNone/>
                  <a:defRPr/>
                </a:pPr>
                <a:r>
                  <a:rPr lang="en-US" altLang="zh-CN" dirty="0"/>
                  <a:t>BOS </a:t>
                </a:r>
                <a:r>
                  <a:rPr lang="zh-CN" altLang="en-US" dirty="0"/>
                  <a:t>套打设计平台 功能特性</a:t>
                </a:r>
                <a:endParaRPr lang="zh-CN" altLang="en-US" dirty="0">
                  <a:solidFill>
                    <a:srgbClr val="000000"/>
                  </a:solidFill>
                  <a:effectLst>
                    <a:outerShdw blurRad="38100" dist="38100" dir="2700000" algn="tl">
                      <a:srgbClr val="C0C0C0"/>
                    </a:outerShdw>
                  </a:effectLst>
                </a:endParaRPr>
              </a:p>
            </p:txBody>
          </p:sp>
        </p:grpSp>
        <p:grpSp>
          <p:nvGrpSpPr>
            <p:cNvPr id="7188" name="Group 158"/>
            <p:cNvGrpSpPr>
              <a:grpSpLocks/>
            </p:cNvGrpSpPr>
            <p:nvPr/>
          </p:nvGrpSpPr>
          <p:grpSpPr bwMode="auto">
            <a:xfrm>
              <a:off x="1236663" y="2971924"/>
              <a:ext cx="633412" cy="644525"/>
              <a:chOff x="1019" y="2035"/>
              <a:chExt cx="399" cy="406"/>
            </a:xfrm>
          </p:grpSpPr>
          <p:pic>
            <p:nvPicPr>
              <p:cNvPr id="7189" name="Picture 139"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9" y="2395"/>
                <a:ext cx="36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utoShape 140"/>
              <p:cNvSpPr>
                <a:spLocks noChangeArrowheads="1"/>
              </p:cNvSpPr>
              <p:nvPr/>
            </p:nvSpPr>
            <p:spPr bwMode="auto">
              <a:xfrm>
                <a:off x="1019" y="2035"/>
                <a:ext cx="399" cy="370"/>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marL="342900" indent="-342900" algn="ctr">
                  <a:buFont typeface="Wingdings" pitchFamily="2" charset="2"/>
                  <a:buNone/>
                  <a:defRPr/>
                </a:pPr>
                <a:r>
                  <a:rPr lang="en-US" altLang="zh-CN" sz="2400" b="1">
                    <a:solidFill>
                      <a:srgbClr val="FFFFFF"/>
                    </a:solidFill>
                  </a:rPr>
                  <a:t>3</a:t>
                </a:r>
              </a:p>
            </p:txBody>
          </p:sp>
        </p:grpSp>
      </p:grpSp>
      <p:grpSp>
        <p:nvGrpSpPr>
          <p:cNvPr id="7174" name="Group 141"/>
          <p:cNvGrpSpPr>
            <a:grpSpLocks/>
          </p:cNvGrpSpPr>
          <p:nvPr/>
        </p:nvGrpSpPr>
        <p:grpSpPr bwMode="auto">
          <a:xfrm>
            <a:off x="1957388" y="2171700"/>
            <a:ext cx="5972175" cy="666750"/>
            <a:chOff x="1473" y="1024"/>
            <a:chExt cx="3268" cy="420"/>
          </a:xfrm>
        </p:grpSpPr>
        <p:pic>
          <p:nvPicPr>
            <p:cNvPr id="7185" name="Picture 142" descr="阴影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5" y="1333"/>
              <a:ext cx="308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AutoShape 143"/>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Font typeface="Wingdings" pitchFamily="2" charset="2"/>
                <a:buNone/>
                <a:defRPr/>
              </a:pPr>
              <a:r>
                <a:rPr lang="en-US" altLang="zh-CN" dirty="0"/>
                <a:t>BOS </a:t>
              </a:r>
              <a:r>
                <a:rPr lang="zh-CN" altLang="en-US" dirty="0"/>
                <a:t>套打设计平台 整体概述</a:t>
              </a:r>
              <a:endParaRPr lang="zh-CN" altLang="en-US" dirty="0">
                <a:solidFill>
                  <a:srgbClr val="000000"/>
                </a:solidFill>
                <a:effectLst>
                  <a:outerShdw blurRad="38100" dist="38100" dir="2700000" algn="tl">
                    <a:srgbClr val="C0C0C0"/>
                  </a:outerShdw>
                </a:effectLst>
              </a:endParaRPr>
            </a:p>
          </p:txBody>
        </p:sp>
      </p:grpSp>
      <p:grpSp>
        <p:nvGrpSpPr>
          <p:cNvPr id="7175" name="Group 157"/>
          <p:cNvGrpSpPr>
            <a:grpSpLocks/>
          </p:cNvGrpSpPr>
          <p:nvPr/>
        </p:nvGrpSpPr>
        <p:grpSpPr bwMode="auto">
          <a:xfrm>
            <a:off x="1236663" y="2165350"/>
            <a:ext cx="633412" cy="644525"/>
            <a:chOff x="1019" y="1527"/>
            <a:chExt cx="399" cy="406"/>
          </a:xfrm>
        </p:grpSpPr>
        <p:sp>
          <p:nvSpPr>
            <p:cNvPr id="3" name="AutoShape 146"/>
            <p:cNvSpPr>
              <a:spLocks noChangeArrowheads="1"/>
            </p:cNvSpPr>
            <p:nvPr/>
          </p:nvSpPr>
          <p:spPr bwMode="auto">
            <a:xfrm>
              <a:off x="1019" y="1527"/>
              <a:ext cx="399" cy="370"/>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marL="342900" indent="-342900" algn="ctr">
                <a:buFont typeface="Wingdings" pitchFamily="2" charset="2"/>
                <a:buNone/>
                <a:defRPr/>
              </a:pPr>
              <a:r>
                <a:rPr lang="en-US" altLang="zh-CN" sz="2400" b="1">
                  <a:solidFill>
                    <a:srgbClr val="FFFFFF"/>
                  </a:solidFill>
                </a:rPr>
                <a:t>2</a:t>
              </a:r>
            </a:p>
          </p:txBody>
        </p:sp>
        <p:pic>
          <p:nvPicPr>
            <p:cNvPr id="7184" name="Picture 152"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7" y="1887"/>
              <a:ext cx="36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6" name="组合 27"/>
          <p:cNvGrpSpPr>
            <a:grpSpLocks/>
          </p:cNvGrpSpPr>
          <p:nvPr/>
        </p:nvGrpSpPr>
        <p:grpSpPr bwMode="auto">
          <a:xfrm>
            <a:off x="1236663" y="3756025"/>
            <a:ext cx="6692900" cy="673100"/>
            <a:chOff x="1236663" y="2971924"/>
            <a:chExt cx="6692900" cy="673100"/>
          </a:xfrm>
        </p:grpSpPr>
        <p:grpSp>
          <p:nvGrpSpPr>
            <p:cNvPr id="7177" name="Group 135"/>
            <p:cNvGrpSpPr>
              <a:grpSpLocks/>
            </p:cNvGrpSpPr>
            <p:nvPr/>
          </p:nvGrpSpPr>
          <p:grpSpPr bwMode="auto">
            <a:xfrm>
              <a:off x="1957388" y="2978274"/>
              <a:ext cx="5972175" cy="666750"/>
              <a:chOff x="1473" y="1024"/>
              <a:chExt cx="3268" cy="420"/>
            </a:xfrm>
          </p:grpSpPr>
          <p:pic>
            <p:nvPicPr>
              <p:cNvPr id="7181" name="Picture 136" descr="阴影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5" y="1333"/>
                <a:ext cx="308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AutoShape 137"/>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Font typeface="Wingdings" pitchFamily="2" charset="2"/>
                  <a:buNone/>
                  <a:defRPr/>
                </a:pPr>
                <a:r>
                  <a:rPr lang="en-US" altLang="zh-CN" dirty="0"/>
                  <a:t>BOS </a:t>
                </a:r>
                <a:r>
                  <a:rPr lang="zh-CN" altLang="en-US" dirty="0"/>
                  <a:t>套打设计平台 演示案例</a:t>
                </a:r>
                <a:endParaRPr lang="zh-CN" altLang="en-US" dirty="0">
                  <a:solidFill>
                    <a:srgbClr val="000000"/>
                  </a:solidFill>
                  <a:effectLst>
                    <a:outerShdw blurRad="38100" dist="38100" dir="2700000" algn="tl">
                      <a:srgbClr val="C0C0C0"/>
                    </a:outerShdw>
                  </a:effectLst>
                </a:endParaRPr>
              </a:p>
            </p:txBody>
          </p:sp>
        </p:grpSp>
        <p:grpSp>
          <p:nvGrpSpPr>
            <p:cNvPr id="7178" name="Group 158"/>
            <p:cNvGrpSpPr>
              <a:grpSpLocks/>
            </p:cNvGrpSpPr>
            <p:nvPr/>
          </p:nvGrpSpPr>
          <p:grpSpPr bwMode="auto">
            <a:xfrm>
              <a:off x="1236663" y="2971924"/>
              <a:ext cx="633412" cy="644525"/>
              <a:chOff x="1019" y="2035"/>
              <a:chExt cx="399" cy="406"/>
            </a:xfrm>
          </p:grpSpPr>
          <p:pic>
            <p:nvPicPr>
              <p:cNvPr id="7179" name="Picture 139"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9" y="2395"/>
                <a:ext cx="36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AutoShape 140"/>
              <p:cNvSpPr>
                <a:spLocks noChangeArrowheads="1"/>
              </p:cNvSpPr>
              <p:nvPr/>
            </p:nvSpPr>
            <p:spPr bwMode="auto">
              <a:xfrm>
                <a:off x="1019" y="2035"/>
                <a:ext cx="399" cy="370"/>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marL="342900" indent="-342900" algn="ctr">
                  <a:buFont typeface="Wingdings" pitchFamily="2" charset="2"/>
                  <a:buNone/>
                  <a:defRPr/>
                </a:pPr>
                <a:r>
                  <a:rPr lang="en-US" altLang="zh-CN" sz="2400" b="1" dirty="0">
                    <a:solidFill>
                      <a:srgbClr val="FFFFFF"/>
                    </a:solidFill>
                  </a:rPr>
                  <a:t>4</a:t>
                </a:r>
              </a:p>
            </p:txBody>
          </p:sp>
        </p:grpSp>
      </p:gr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2"/>
          <p:cNvSpPr txBox="1">
            <a:spLocks noChangeArrowheads="1"/>
          </p:cNvSpPr>
          <p:nvPr/>
        </p:nvSpPr>
        <p:spPr bwMode="auto">
          <a:xfrm>
            <a:off x="250825" y="115888"/>
            <a:ext cx="7129463" cy="442912"/>
          </a:xfrm>
          <a:prstGeom prst="rect">
            <a:avLst/>
          </a:prstGeom>
          <a:noFill/>
          <a:ln w="9525">
            <a:noFill/>
            <a:miter lim="800000"/>
            <a:headEnd/>
            <a:tailEnd/>
          </a:ln>
        </p:spPr>
        <p:txBody>
          <a:bodyPr anchor="ctr">
            <a:normAutofit fontScale="92500" lnSpcReduction="20000"/>
          </a:bodyPr>
          <a:lstStyle/>
          <a:p>
            <a:pPr defTabSz="457200" eaLnBrk="0" hangingPunct="0">
              <a:buFont typeface="Wingdings" pitchFamily="2" charset="2"/>
              <a:buNone/>
              <a:defRPr/>
            </a:pPr>
            <a:r>
              <a:rPr kumimoji="1" lang="zh-CN" altLang="en-US" sz="2800" b="1" dirty="0">
                <a:effectLst/>
                <a:latin typeface="微软雅黑"/>
                <a:ea typeface="微软雅黑"/>
                <a:cs typeface="微软雅黑"/>
              </a:rPr>
              <a:t>案例演练</a:t>
            </a:r>
            <a:r>
              <a:rPr kumimoji="1" lang="en-US" altLang="zh-CN" sz="2800" b="1" dirty="0">
                <a:effectLst/>
                <a:latin typeface="微软雅黑"/>
                <a:ea typeface="微软雅黑"/>
                <a:cs typeface="微软雅黑"/>
              </a:rPr>
              <a:t>_</a:t>
            </a:r>
            <a:r>
              <a:rPr kumimoji="1" lang="zh-CN" altLang="en-US" sz="2800" b="1" dirty="0">
                <a:effectLst/>
                <a:latin typeface="微软雅黑"/>
                <a:ea typeface="微软雅黑"/>
                <a:cs typeface="微软雅黑"/>
              </a:rPr>
              <a:t>绑定套打数据源</a:t>
            </a:r>
          </a:p>
        </p:txBody>
      </p:sp>
      <p:sp>
        <p:nvSpPr>
          <p:cNvPr id="63" name="矩形 62"/>
          <p:cNvSpPr/>
          <p:nvPr/>
        </p:nvSpPr>
        <p:spPr>
          <a:xfrm>
            <a:off x="1643063" y="785813"/>
            <a:ext cx="7500937" cy="400050"/>
          </a:xfrm>
          <a:prstGeom prst="rect">
            <a:avLst/>
          </a:prstGeom>
        </p:spPr>
        <p:txBody>
          <a:bodyPr>
            <a:spAutoFit/>
          </a:bodyPr>
          <a:lstStyle/>
          <a:p>
            <a:pPr defTabSz="457200" eaLnBrk="0" hangingPunct="0">
              <a:buSzPct val="100000"/>
              <a:buFont typeface="Wingdings" pitchFamily="2" charset="2"/>
              <a:buNone/>
              <a:defRPr/>
            </a:pPr>
            <a:r>
              <a:rPr kumimoji="1" lang="zh-CN" altLang="en-US" dirty="0">
                <a:solidFill>
                  <a:schemeClr val="tx1">
                    <a:lumMod val="85000"/>
                    <a:lumOff val="15000"/>
                  </a:schemeClr>
                </a:solidFill>
                <a:effectLst/>
                <a:latin typeface="微软雅黑"/>
                <a:ea typeface="微软雅黑"/>
                <a:cs typeface="微软雅黑"/>
              </a:rPr>
              <a:t>拖动数据源至控件，数据表格可以使用向导快速绑定数据源；</a:t>
            </a:r>
            <a:endParaRPr kumimoji="1" lang="en-US" altLang="zh-CN" dirty="0">
              <a:solidFill>
                <a:schemeClr val="tx1">
                  <a:lumMod val="85000"/>
                  <a:lumOff val="15000"/>
                </a:schemeClr>
              </a:solidFill>
              <a:effectLst/>
              <a:latin typeface="微软雅黑"/>
              <a:ea typeface="微软雅黑"/>
              <a:cs typeface="微软雅黑"/>
            </a:endParaRPr>
          </a:p>
        </p:txBody>
      </p:sp>
      <p:grpSp>
        <p:nvGrpSpPr>
          <p:cNvPr id="25604" name="组合 53"/>
          <p:cNvGrpSpPr>
            <a:grpSpLocks/>
          </p:cNvGrpSpPr>
          <p:nvPr/>
        </p:nvGrpSpPr>
        <p:grpSpPr bwMode="auto">
          <a:xfrm>
            <a:off x="179388" y="1566863"/>
            <a:ext cx="1295400" cy="3973512"/>
            <a:chOff x="179388" y="1175741"/>
            <a:chExt cx="1296000" cy="2980077"/>
          </a:xfrm>
        </p:grpSpPr>
        <p:sp>
          <p:nvSpPr>
            <p:cNvPr id="55" name="AutoShape 52"/>
            <p:cNvSpPr>
              <a:spLocks noChangeArrowheads="1"/>
            </p:cNvSpPr>
            <p:nvPr/>
          </p:nvSpPr>
          <p:spPr bwMode="auto">
            <a:xfrm>
              <a:off x="179388" y="1175741"/>
              <a:ext cx="1296000" cy="215499"/>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zh-CN" altLang="en-US" sz="1200" dirty="0">
                  <a:solidFill>
                    <a:schemeClr val="bg1"/>
                  </a:solidFill>
                  <a:latin typeface="Arial Black" pitchFamily="34" charset="0"/>
                  <a:ea typeface="黑体" pitchFamily="2" charset="-122"/>
                </a:rPr>
                <a:t>套打需求分析</a:t>
              </a:r>
            </a:p>
          </p:txBody>
        </p:sp>
        <p:sp>
          <p:nvSpPr>
            <p:cNvPr id="57" name="AutoShape 55"/>
            <p:cNvSpPr>
              <a:spLocks noChangeArrowheads="1"/>
            </p:cNvSpPr>
            <p:nvPr/>
          </p:nvSpPr>
          <p:spPr bwMode="auto">
            <a:xfrm>
              <a:off x="179388" y="1571021"/>
              <a:ext cx="1296000" cy="215499"/>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zh-CN" altLang="en-US" sz="1200" dirty="0">
                  <a:solidFill>
                    <a:schemeClr val="bg1"/>
                  </a:solidFill>
                  <a:latin typeface="Arial Black" pitchFamily="34" charset="0"/>
                  <a:ea typeface="黑体" pitchFamily="2" charset="-122"/>
                </a:rPr>
                <a:t>登录套打子系统</a:t>
              </a:r>
            </a:p>
          </p:txBody>
        </p:sp>
        <p:sp>
          <p:nvSpPr>
            <p:cNvPr id="25611" name="AutoShape 58"/>
            <p:cNvSpPr>
              <a:spLocks noChangeArrowheads="1"/>
            </p:cNvSpPr>
            <p:nvPr/>
          </p:nvSpPr>
          <p:spPr bwMode="auto">
            <a:xfrm>
              <a:off x="179388" y="1965110"/>
              <a:ext cx="1296000" cy="21669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创建套打模板</a:t>
              </a:r>
            </a:p>
          </p:txBody>
        </p:sp>
        <p:sp>
          <p:nvSpPr>
            <p:cNvPr id="25612" name="AutoShape 61"/>
            <p:cNvSpPr>
              <a:spLocks noChangeArrowheads="1"/>
            </p:cNvSpPr>
            <p:nvPr/>
          </p:nvSpPr>
          <p:spPr bwMode="auto">
            <a:xfrm>
              <a:off x="179388" y="2360390"/>
              <a:ext cx="1296000" cy="215499"/>
            </a:xfrm>
            <a:prstGeom prst="homePlate">
              <a:avLst>
                <a:gd name="adj" fmla="val 8882"/>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添加套打控件</a:t>
              </a:r>
            </a:p>
          </p:txBody>
        </p:sp>
        <p:sp>
          <p:nvSpPr>
            <p:cNvPr id="25613" name="AutoShape 67"/>
            <p:cNvSpPr>
              <a:spLocks noChangeArrowheads="1"/>
            </p:cNvSpPr>
            <p:nvPr/>
          </p:nvSpPr>
          <p:spPr bwMode="auto">
            <a:xfrm>
              <a:off x="179388" y="3149759"/>
              <a:ext cx="1296000" cy="21669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配置套打汇总</a:t>
              </a:r>
            </a:p>
          </p:txBody>
        </p:sp>
        <p:sp>
          <p:nvSpPr>
            <p:cNvPr id="25614" name="AutoShape 70"/>
            <p:cNvSpPr>
              <a:spLocks noChangeArrowheads="1"/>
            </p:cNvSpPr>
            <p:nvPr/>
          </p:nvSpPr>
          <p:spPr bwMode="auto">
            <a:xfrm>
              <a:off x="179388" y="3545039"/>
              <a:ext cx="1296000" cy="215499"/>
            </a:xfrm>
            <a:prstGeom prst="homePlate">
              <a:avLst>
                <a:gd name="adj" fmla="val 8882"/>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套打模板配置</a:t>
              </a:r>
            </a:p>
          </p:txBody>
        </p:sp>
        <p:sp>
          <p:nvSpPr>
            <p:cNvPr id="25615" name="AutoShape 55"/>
            <p:cNvSpPr>
              <a:spLocks noChangeArrowheads="1"/>
            </p:cNvSpPr>
            <p:nvPr/>
          </p:nvSpPr>
          <p:spPr bwMode="auto">
            <a:xfrm>
              <a:off x="179388" y="3940319"/>
              <a:ext cx="1296000" cy="215499"/>
            </a:xfrm>
            <a:prstGeom prst="homePlate">
              <a:avLst>
                <a:gd name="adj" fmla="val 8882"/>
              </a:avLst>
            </a:prstGeom>
            <a:solidFill>
              <a:srgbClr val="65A0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0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套打预览和打印</a:t>
              </a:r>
            </a:p>
          </p:txBody>
        </p:sp>
        <p:sp>
          <p:nvSpPr>
            <p:cNvPr id="69" name="AutoShape 61"/>
            <p:cNvSpPr>
              <a:spLocks noChangeArrowheads="1"/>
            </p:cNvSpPr>
            <p:nvPr/>
          </p:nvSpPr>
          <p:spPr bwMode="auto">
            <a:xfrm>
              <a:off x="179388" y="2755670"/>
              <a:ext cx="1296000" cy="215499"/>
            </a:xfrm>
            <a:prstGeom prst="homePlate">
              <a:avLst>
                <a:gd name="adj" fmla="val 8873"/>
              </a:avLst>
            </a:prstGeom>
            <a:solidFill>
              <a:srgbClr val="66DAFE"/>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6DAFE"/>
              </a:extrusionClr>
            </a:sp3d>
          </p:spPr>
          <p:txBody>
            <a:bodyPr wrap="none" anchor="ctr">
              <a:flatTx/>
            </a:bodyPr>
            <a:lstStyle/>
            <a:p>
              <a:pPr latinLnBrk="1">
                <a:buFont typeface="Wingdings" pitchFamily="2" charset="2"/>
                <a:buNone/>
                <a:defRPr/>
              </a:pPr>
              <a:r>
                <a:rPr kumimoji="1" lang="zh-CN" altLang="en-US" sz="1200" dirty="0">
                  <a:solidFill>
                    <a:schemeClr val="bg1"/>
                  </a:solidFill>
                  <a:latin typeface="Arial Black" pitchFamily="34" charset="0"/>
                  <a:ea typeface="黑体" pitchFamily="2" charset="-122"/>
                </a:rPr>
                <a:t>绑定套打数据源</a:t>
              </a:r>
            </a:p>
          </p:txBody>
        </p:sp>
        <p:sp>
          <p:nvSpPr>
            <p:cNvPr id="70" name="下箭头 69"/>
            <p:cNvSpPr/>
            <p:nvPr/>
          </p:nvSpPr>
          <p:spPr>
            <a:xfrm>
              <a:off x="728917" y="1391240"/>
              <a:ext cx="162000"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latin typeface="微软雅黑" pitchFamily="34" charset="-122"/>
                <a:ea typeface="微软雅黑" pitchFamily="34" charset="-122"/>
              </a:endParaRPr>
            </a:p>
          </p:txBody>
        </p:sp>
        <p:sp>
          <p:nvSpPr>
            <p:cNvPr id="71" name="下箭头 70"/>
            <p:cNvSpPr/>
            <p:nvPr/>
          </p:nvSpPr>
          <p:spPr>
            <a:xfrm>
              <a:off x="736858" y="1792473"/>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latin typeface="微软雅黑" pitchFamily="34" charset="-122"/>
                <a:ea typeface="微软雅黑" pitchFamily="34" charset="-122"/>
              </a:endParaRPr>
            </a:p>
          </p:txBody>
        </p:sp>
        <p:sp>
          <p:nvSpPr>
            <p:cNvPr id="72" name="下箭头 71"/>
            <p:cNvSpPr/>
            <p:nvPr/>
          </p:nvSpPr>
          <p:spPr>
            <a:xfrm>
              <a:off x="736858" y="2181800"/>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latin typeface="微软雅黑" pitchFamily="34" charset="-122"/>
                <a:ea typeface="微软雅黑" pitchFamily="34" charset="-122"/>
              </a:endParaRPr>
            </a:p>
          </p:txBody>
        </p:sp>
        <p:sp>
          <p:nvSpPr>
            <p:cNvPr id="73" name="下箭头 72"/>
            <p:cNvSpPr/>
            <p:nvPr/>
          </p:nvSpPr>
          <p:spPr>
            <a:xfrm>
              <a:off x="736858" y="2575889"/>
              <a:ext cx="162000" cy="12501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latin typeface="微软雅黑" pitchFamily="34" charset="-122"/>
                <a:ea typeface="微软雅黑" pitchFamily="34" charset="-122"/>
              </a:endParaRPr>
            </a:p>
          </p:txBody>
        </p:sp>
        <p:sp>
          <p:nvSpPr>
            <p:cNvPr id="74" name="下箭头 73"/>
            <p:cNvSpPr/>
            <p:nvPr/>
          </p:nvSpPr>
          <p:spPr>
            <a:xfrm>
              <a:off x="736858" y="297116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latin typeface="微软雅黑" pitchFamily="34" charset="-122"/>
                <a:ea typeface="微软雅黑" pitchFamily="34" charset="-122"/>
              </a:endParaRPr>
            </a:p>
          </p:txBody>
        </p:sp>
        <p:sp>
          <p:nvSpPr>
            <p:cNvPr id="75" name="下箭头 74"/>
            <p:cNvSpPr/>
            <p:nvPr/>
          </p:nvSpPr>
          <p:spPr>
            <a:xfrm>
              <a:off x="728917" y="336644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latin typeface="微软雅黑" pitchFamily="34" charset="-122"/>
                <a:ea typeface="微软雅黑" pitchFamily="34" charset="-122"/>
              </a:endParaRPr>
            </a:p>
          </p:txBody>
        </p:sp>
        <p:sp>
          <p:nvSpPr>
            <p:cNvPr id="76" name="下箭头 75"/>
            <p:cNvSpPr/>
            <p:nvPr/>
          </p:nvSpPr>
          <p:spPr>
            <a:xfrm>
              <a:off x="717799" y="3760538"/>
              <a:ext cx="163589"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latin typeface="微软雅黑" pitchFamily="34" charset="-122"/>
                <a:ea typeface="微软雅黑" pitchFamily="34" charset="-122"/>
              </a:endParaRPr>
            </a:p>
          </p:txBody>
        </p:sp>
      </p:grpSp>
      <p:pic>
        <p:nvPicPr>
          <p:cNvPr id="32770" name="Picture 2"/>
          <p:cNvPicPr>
            <a:picLocks noChangeAspect="1" noChangeArrowheads="1"/>
          </p:cNvPicPr>
          <p:nvPr/>
        </p:nvPicPr>
        <p:blipFill>
          <a:blip r:embed="rId2"/>
          <a:srcRect/>
          <a:stretch>
            <a:fillRect/>
          </a:stretch>
        </p:blipFill>
        <p:spPr bwMode="auto">
          <a:xfrm>
            <a:off x="1763713" y="1201738"/>
            <a:ext cx="6408737" cy="480060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3" name="Picture 5"/>
          <p:cNvPicPr>
            <a:picLocks noChangeAspect="1" noChangeArrowheads="1"/>
          </p:cNvPicPr>
          <p:nvPr/>
        </p:nvPicPr>
        <p:blipFill>
          <a:blip r:embed="rId3"/>
          <a:srcRect/>
          <a:stretch>
            <a:fillRect/>
          </a:stretch>
        </p:blipFill>
        <p:spPr bwMode="auto">
          <a:xfrm>
            <a:off x="1733550" y="1185863"/>
            <a:ext cx="6443663" cy="4816475"/>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32774" name="Picture 6"/>
          <p:cNvPicPr>
            <a:picLocks noChangeAspect="1" noChangeArrowheads="1"/>
          </p:cNvPicPr>
          <p:nvPr/>
        </p:nvPicPr>
        <p:blipFill>
          <a:blip r:embed="rId4"/>
          <a:srcRect/>
          <a:stretch>
            <a:fillRect/>
          </a:stretch>
        </p:blipFill>
        <p:spPr bwMode="auto">
          <a:xfrm>
            <a:off x="3152775" y="2360613"/>
            <a:ext cx="3603625" cy="303530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32775" name="Picture 7"/>
          <p:cNvPicPr>
            <a:picLocks noChangeAspect="1" noChangeArrowheads="1"/>
          </p:cNvPicPr>
          <p:nvPr/>
        </p:nvPicPr>
        <p:blipFill>
          <a:blip r:embed="rId5"/>
          <a:srcRect/>
          <a:stretch>
            <a:fillRect/>
          </a:stretch>
        </p:blipFill>
        <p:spPr bwMode="auto">
          <a:xfrm>
            <a:off x="1733550" y="1185863"/>
            <a:ext cx="6443663" cy="4811712"/>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2774"/>
                                        </p:tgtEl>
                                        <p:attrNameLst>
                                          <p:attrName>style.visibility</p:attrName>
                                        </p:attrNameLst>
                                      </p:cBhvr>
                                      <p:to>
                                        <p:strVal val="visible"/>
                                      </p:to>
                                    </p:set>
                                    <p:anim calcmode="lin" valueType="num">
                                      <p:cBhvr additive="base">
                                        <p:cTn id="13" dur="500" fill="hold"/>
                                        <p:tgtEl>
                                          <p:spTgt spid="32774"/>
                                        </p:tgtEl>
                                        <p:attrNameLst>
                                          <p:attrName>ppt_x</p:attrName>
                                        </p:attrNameLst>
                                      </p:cBhvr>
                                      <p:tavLst>
                                        <p:tav tm="0">
                                          <p:val>
                                            <p:strVal val="#ppt_x"/>
                                          </p:val>
                                        </p:tav>
                                        <p:tav tm="100000">
                                          <p:val>
                                            <p:strVal val="#ppt_x"/>
                                          </p:val>
                                        </p:tav>
                                      </p:tavLst>
                                    </p:anim>
                                    <p:anim calcmode="lin" valueType="num">
                                      <p:cBhvr additive="base">
                                        <p:cTn id="14" dur="500" fill="hold"/>
                                        <p:tgtEl>
                                          <p:spTgt spid="3277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2775"/>
                                        </p:tgtEl>
                                        <p:attrNameLst>
                                          <p:attrName>style.visibility</p:attrName>
                                        </p:attrNameLst>
                                      </p:cBhvr>
                                      <p:to>
                                        <p:strVal val="visible"/>
                                      </p:to>
                                    </p:set>
                                    <p:anim calcmode="lin" valueType="num">
                                      <p:cBhvr additive="base">
                                        <p:cTn id="19" dur="500" fill="hold"/>
                                        <p:tgtEl>
                                          <p:spTgt spid="32775"/>
                                        </p:tgtEl>
                                        <p:attrNameLst>
                                          <p:attrName>ppt_x</p:attrName>
                                        </p:attrNameLst>
                                      </p:cBhvr>
                                      <p:tavLst>
                                        <p:tav tm="0">
                                          <p:val>
                                            <p:strVal val="#ppt_x"/>
                                          </p:val>
                                        </p:tav>
                                        <p:tav tm="100000">
                                          <p:val>
                                            <p:strVal val="#ppt_x"/>
                                          </p:val>
                                        </p:tav>
                                      </p:tavLst>
                                    </p:anim>
                                    <p:anim calcmode="lin" valueType="num">
                                      <p:cBhvr additive="base">
                                        <p:cTn id="20" dur="500" fill="hold"/>
                                        <p:tgtEl>
                                          <p:spTgt spid="327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2"/>
          <p:cNvSpPr txBox="1">
            <a:spLocks noChangeArrowheads="1"/>
          </p:cNvSpPr>
          <p:nvPr/>
        </p:nvSpPr>
        <p:spPr bwMode="auto">
          <a:xfrm>
            <a:off x="250825" y="115888"/>
            <a:ext cx="7129463" cy="442912"/>
          </a:xfrm>
          <a:prstGeom prst="rect">
            <a:avLst/>
          </a:prstGeom>
          <a:noFill/>
          <a:ln w="9525">
            <a:noFill/>
            <a:miter lim="800000"/>
            <a:headEnd/>
            <a:tailEnd/>
          </a:ln>
        </p:spPr>
        <p:txBody>
          <a:bodyPr anchor="ctr">
            <a:normAutofit fontScale="92500" lnSpcReduction="20000"/>
          </a:bodyPr>
          <a:lstStyle/>
          <a:p>
            <a:pPr defTabSz="457200" eaLnBrk="0" hangingPunct="0">
              <a:buFont typeface="Wingdings" pitchFamily="2" charset="2"/>
              <a:buNone/>
              <a:defRPr/>
            </a:pPr>
            <a:r>
              <a:rPr kumimoji="1" lang="zh-CN" altLang="en-US" sz="2800" b="1" dirty="0">
                <a:effectLst/>
                <a:latin typeface="微软雅黑"/>
                <a:ea typeface="微软雅黑"/>
                <a:cs typeface="微软雅黑"/>
              </a:rPr>
              <a:t>案例演练</a:t>
            </a:r>
            <a:r>
              <a:rPr kumimoji="1" lang="en-US" altLang="zh-CN" sz="2800" b="1" dirty="0">
                <a:effectLst/>
                <a:latin typeface="微软雅黑"/>
                <a:ea typeface="微软雅黑"/>
                <a:cs typeface="微软雅黑"/>
              </a:rPr>
              <a:t>_</a:t>
            </a:r>
            <a:r>
              <a:rPr kumimoji="1" lang="zh-CN" altLang="en-US" sz="2800" b="1" dirty="0">
                <a:effectLst/>
                <a:latin typeface="微软雅黑"/>
                <a:ea typeface="微软雅黑"/>
                <a:cs typeface="微软雅黑"/>
              </a:rPr>
              <a:t>配置套打汇总</a:t>
            </a:r>
          </a:p>
        </p:txBody>
      </p:sp>
      <p:sp>
        <p:nvSpPr>
          <p:cNvPr id="43" name="矩形 42"/>
          <p:cNvSpPr/>
          <p:nvPr/>
        </p:nvSpPr>
        <p:spPr>
          <a:xfrm>
            <a:off x="1643063" y="857250"/>
            <a:ext cx="7500937" cy="1138238"/>
          </a:xfrm>
          <a:prstGeom prst="rect">
            <a:avLst/>
          </a:prstGeom>
        </p:spPr>
        <p:txBody>
          <a:bodyPr>
            <a:spAutoFit/>
          </a:bodyPr>
          <a:lstStyle/>
          <a:p>
            <a:pPr defTabSz="457200" eaLnBrk="0" hangingPunct="0">
              <a:buSzPct val="100000"/>
              <a:buFont typeface="Wingdings" pitchFamily="2" charset="2"/>
              <a:buNone/>
              <a:defRPr/>
            </a:pPr>
            <a:r>
              <a:rPr kumimoji="1" lang="zh-CN" altLang="en-US" dirty="0">
                <a:solidFill>
                  <a:schemeClr val="tx1">
                    <a:lumMod val="85000"/>
                    <a:lumOff val="15000"/>
                  </a:schemeClr>
                </a:solidFill>
                <a:effectLst/>
                <a:latin typeface="微软雅黑"/>
                <a:ea typeface="微软雅黑"/>
                <a:cs typeface="微软雅黑"/>
              </a:rPr>
              <a:t>在数据表格中插入普通行，通过属性配置字段汇总；</a:t>
            </a:r>
            <a:endParaRPr kumimoji="1" lang="en-US" altLang="zh-CN" dirty="0">
              <a:solidFill>
                <a:schemeClr val="tx1">
                  <a:lumMod val="85000"/>
                  <a:lumOff val="15000"/>
                </a:schemeClr>
              </a:solidFill>
              <a:effectLst/>
              <a:latin typeface="微软雅黑"/>
              <a:ea typeface="微软雅黑"/>
              <a:cs typeface="微软雅黑"/>
            </a:endParaRPr>
          </a:p>
          <a:p>
            <a:pPr defTabSz="457200" eaLnBrk="0" hangingPunct="0">
              <a:buSzPct val="100000"/>
              <a:buFont typeface="Wingdings" pitchFamily="2" charset="2"/>
              <a:buNone/>
              <a:defRPr/>
            </a:pPr>
            <a:endParaRPr kumimoji="1" lang="en-US" altLang="zh-CN" dirty="0">
              <a:solidFill>
                <a:schemeClr val="tx1">
                  <a:lumMod val="85000"/>
                  <a:lumOff val="15000"/>
                </a:schemeClr>
              </a:solidFill>
              <a:effectLst/>
              <a:latin typeface="微软雅黑"/>
              <a:ea typeface="微软雅黑"/>
              <a:cs typeface="微软雅黑"/>
            </a:endParaRPr>
          </a:p>
          <a:p>
            <a:pPr defTabSz="457200" eaLnBrk="0" hangingPunct="0">
              <a:buSzPct val="100000"/>
              <a:buFont typeface="Wingdings" pitchFamily="2" charset="2"/>
              <a:buNone/>
              <a:defRPr/>
            </a:pPr>
            <a:endParaRPr kumimoji="1" lang="en-US" altLang="zh-CN" dirty="0">
              <a:solidFill>
                <a:schemeClr val="tx1">
                  <a:lumMod val="85000"/>
                  <a:lumOff val="15000"/>
                </a:schemeClr>
              </a:solidFill>
              <a:effectLst/>
              <a:latin typeface="微软雅黑"/>
              <a:ea typeface="微软雅黑"/>
              <a:cs typeface="微软雅黑"/>
            </a:endParaRPr>
          </a:p>
        </p:txBody>
      </p:sp>
      <p:grpSp>
        <p:nvGrpSpPr>
          <p:cNvPr id="26628" name="组合 26"/>
          <p:cNvGrpSpPr>
            <a:grpSpLocks/>
          </p:cNvGrpSpPr>
          <p:nvPr/>
        </p:nvGrpSpPr>
        <p:grpSpPr bwMode="auto">
          <a:xfrm>
            <a:off x="179388" y="1566863"/>
            <a:ext cx="1295400" cy="3973512"/>
            <a:chOff x="179388" y="1175741"/>
            <a:chExt cx="1296000" cy="2980077"/>
          </a:xfrm>
        </p:grpSpPr>
        <p:sp>
          <p:nvSpPr>
            <p:cNvPr id="26632" name="AutoShape 52"/>
            <p:cNvSpPr>
              <a:spLocks noChangeArrowheads="1"/>
            </p:cNvSpPr>
            <p:nvPr/>
          </p:nvSpPr>
          <p:spPr bwMode="auto">
            <a:xfrm>
              <a:off x="179388" y="1175741"/>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套打需求分析</a:t>
              </a:r>
            </a:p>
          </p:txBody>
        </p:sp>
        <p:sp>
          <p:nvSpPr>
            <p:cNvPr id="26633" name="AutoShape 55"/>
            <p:cNvSpPr>
              <a:spLocks noChangeArrowheads="1"/>
            </p:cNvSpPr>
            <p:nvPr/>
          </p:nvSpPr>
          <p:spPr bwMode="auto">
            <a:xfrm>
              <a:off x="179388" y="1570607"/>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登录套打子系统</a:t>
              </a:r>
            </a:p>
          </p:txBody>
        </p:sp>
        <p:sp>
          <p:nvSpPr>
            <p:cNvPr id="26634" name="AutoShape 58"/>
            <p:cNvSpPr>
              <a:spLocks noChangeArrowheads="1"/>
            </p:cNvSpPr>
            <p:nvPr/>
          </p:nvSpPr>
          <p:spPr bwMode="auto">
            <a:xfrm>
              <a:off x="179388" y="1965472"/>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创建套打模板</a:t>
              </a:r>
            </a:p>
          </p:txBody>
        </p:sp>
        <p:sp>
          <p:nvSpPr>
            <p:cNvPr id="26635" name="AutoShape 61"/>
            <p:cNvSpPr>
              <a:spLocks noChangeArrowheads="1"/>
            </p:cNvSpPr>
            <p:nvPr/>
          </p:nvSpPr>
          <p:spPr bwMode="auto">
            <a:xfrm>
              <a:off x="179388" y="2360338"/>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添加套打控件</a:t>
              </a:r>
            </a:p>
          </p:txBody>
        </p:sp>
        <p:sp>
          <p:nvSpPr>
            <p:cNvPr id="26636" name="AutoShape 67"/>
            <p:cNvSpPr>
              <a:spLocks noChangeArrowheads="1"/>
            </p:cNvSpPr>
            <p:nvPr/>
          </p:nvSpPr>
          <p:spPr bwMode="auto">
            <a:xfrm>
              <a:off x="179388" y="3150084"/>
              <a:ext cx="1296000" cy="216000"/>
            </a:xfrm>
            <a:prstGeom prst="homePlate">
              <a:avLst>
                <a:gd name="adj" fmla="val 8861"/>
              </a:avLst>
            </a:prstGeom>
            <a:solidFill>
              <a:srgbClr val="66DAFE"/>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6DAFE"/>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配置套打汇总</a:t>
              </a:r>
            </a:p>
          </p:txBody>
        </p:sp>
        <p:sp>
          <p:nvSpPr>
            <p:cNvPr id="46" name="AutoShape 70"/>
            <p:cNvSpPr>
              <a:spLocks noChangeArrowheads="1"/>
            </p:cNvSpPr>
            <p:nvPr/>
          </p:nvSpPr>
          <p:spPr bwMode="auto">
            <a:xfrm>
              <a:off x="179388" y="3545039"/>
              <a:ext cx="1296000" cy="215499"/>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zh-CN" altLang="en-US" sz="1200" dirty="0">
                  <a:solidFill>
                    <a:schemeClr val="bg1"/>
                  </a:solidFill>
                  <a:effectLst/>
                  <a:latin typeface="+mn-ea"/>
                </a:rPr>
                <a:t>套打模板设置</a:t>
              </a:r>
              <a:endParaRPr kumimoji="1" lang="zh-CN" altLang="en-US" sz="1200" dirty="0">
                <a:solidFill>
                  <a:schemeClr val="bg1"/>
                </a:solidFill>
                <a:effectLst/>
                <a:latin typeface="Arial Black" pitchFamily="34" charset="0"/>
                <a:ea typeface="黑体" pitchFamily="2" charset="-122"/>
              </a:endParaRPr>
            </a:p>
          </p:txBody>
        </p:sp>
        <p:sp>
          <p:nvSpPr>
            <p:cNvPr id="26638" name="AutoShape 55"/>
            <p:cNvSpPr>
              <a:spLocks noChangeArrowheads="1"/>
            </p:cNvSpPr>
            <p:nvPr/>
          </p:nvSpPr>
          <p:spPr bwMode="auto">
            <a:xfrm>
              <a:off x="179388" y="3940319"/>
              <a:ext cx="1296000" cy="215499"/>
            </a:xfrm>
            <a:prstGeom prst="homePlate">
              <a:avLst>
                <a:gd name="adj" fmla="val 8882"/>
              </a:avLst>
            </a:prstGeom>
            <a:solidFill>
              <a:srgbClr val="65A0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0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套打预览和打印</a:t>
              </a:r>
            </a:p>
          </p:txBody>
        </p:sp>
        <p:sp>
          <p:nvSpPr>
            <p:cNvPr id="26639" name="AutoShape 61"/>
            <p:cNvSpPr>
              <a:spLocks noChangeArrowheads="1"/>
            </p:cNvSpPr>
            <p:nvPr/>
          </p:nvSpPr>
          <p:spPr bwMode="auto">
            <a:xfrm>
              <a:off x="179388" y="2755211"/>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绑定套打数据源</a:t>
              </a:r>
            </a:p>
          </p:txBody>
        </p:sp>
        <p:sp>
          <p:nvSpPr>
            <p:cNvPr id="51" name="下箭头 50"/>
            <p:cNvSpPr/>
            <p:nvPr/>
          </p:nvSpPr>
          <p:spPr>
            <a:xfrm>
              <a:off x="728917" y="1391240"/>
              <a:ext cx="162000"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52" name="下箭头 51"/>
            <p:cNvSpPr/>
            <p:nvPr/>
          </p:nvSpPr>
          <p:spPr>
            <a:xfrm>
              <a:off x="736858" y="1792473"/>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53" name="下箭头 52"/>
            <p:cNvSpPr/>
            <p:nvPr/>
          </p:nvSpPr>
          <p:spPr>
            <a:xfrm>
              <a:off x="736858" y="2181800"/>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54" name="下箭头 53"/>
            <p:cNvSpPr/>
            <p:nvPr/>
          </p:nvSpPr>
          <p:spPr>
            <a:xfrm>
              <a:off x="736858" y="2575889"/>
              <a:ext cx="162000" cy="12501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55" name="下箭头 54"/>
            <p:cNvSpPr/>
            <p:nvPr/>
          </p:nvSpPr>
          <p:spPr>
            <a:xfrm>
              <a:off x="736858" y="297116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57" name="下箭头 56"/>
            <p:cNvSpPr/>
            <p:nvPr/>
          </p:nvSpPr>
          <p:spPr>
            <a:xfrm>
              <a:off x="728917" y="336644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58" name="下箭头 57"/>
            <p:cNvSpPr/>
            <p:nvPr/>
          </p:nvSpPr>
          <p:spPr>
            <a:xfrm>
              <a:off x="717799" y="3760538"/>
              <a:ext cx="163589"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grpSp>
      <p:pic>
        <p:nvPicPr>
          <p:cNvPr id="33794" name="Picture 2"/>
          <p:cNvPicPr>
            <a:picLocks noChangeAspect="1" noChangeArrowheads="1"/>
          </p:cNvPicPr>
          <p:nvPr/>
        </p:nvPicPr>
        <p:blipFill>
          <a:blip r:embed="rId2"/>
          <a:srcRect/>
          <a:stretch>
            <a:fillRect/>
          </a:stretch>
        </p:blipFill>
        <p:spPr bwMode="auto">
          <a:xfrm>
            <a:off x="1741488" y="1346200"/>
            <a:ext cx="6286500" cy="470535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33795" name="Picture 3"/>
          <p:cNvPicPr>
            <a:picLocks noChangeAspect="1" noChangeArrowheads="1"/>
          </p:cNvPicPr>
          <p:nvPr/>
        </p:nvPicPr>
        <p:blipFill>
          <a:blip r:embed="rId3"/>
          <a:srcRect/>
          <a:stretch>
            <a:fillRect/>
          </a:stretch>
        </p:blipFill>
        <p:spPr bwMode="auto">
          <a:xfrm>
            <a:off x="2746375" y="1720850"/>
            <a:ext cx="4498975" cy="3724275"/>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2" name="Picture 4"/>
          <p:cNvPicPr>
            <a:picLocks noChangeAspect="1" noChangeArrowheads="1"/>
          </p:cNvPicPr>
          <p:nvPr/>
        </p:nvPicPr>
        <p:blipFill>
          <a:blip r:embed="rId4"/>
          <a:srcRect/>
          <a:stretch>
            <a:fillRect/>
          </a:stretch>
        </p:blipFill>
        <p:spPr bwMode="auto">
          <a:xfrm>
            <a:off x="1752600" y="1319213"/>
            <a:ext cx="6316663" cy="4732337"/>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additive="base">
                                        <p:cTn id="7" dur="500" fill="hold"/>
                                        <p:tgtEl>
                                          <p:spTgt spid="33795"/>
                                        </p:tgtEl>
                                        <p:attrNameLst>
                                          <p:attrName>ppt_x</p:attrName>
                                        </p:attrNameLst>
                                      </p:cBhvr>
                                      <p:tavLst>
                                        <p:tav tm="0">
                                          <p:val>
                                            <p:strVal val="#ppt_x"/>
                                          </p:val>
                                        </p:tav>
                                        <p:tav tm="100000">
                                          <p:val>
                                            <p:strVal val="#ppt_x"/>
                                          </p:val>
                                        </p:tav>
                                      </p:tavLst>
                                    </p:anim>
                                    <p:anim calcmode="lin" valueType="num">
                                      <p:cBhvr additive="base">
                                        <p:cTn id="8" dur="500" fill="hold"/>
                                        <p:tgtEl>
                                          <p:spTgt spid="3379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1763713" y="1319213"/>
            <a:ext cx="6951662" cy="4486275"/>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38" name="Rectangle 2"/>
          <p:cNvSpPr txBox="1">
            <a:spLocks noChangeArrowheads="1"/>
          </p:cNvSpPr>
          <p:nvPr/>
        </p:nvSpPr>
        <p:spPr bwMode="auto">
          <a:xfrm>
            <a:off x="250825" y="115888"/>
            <a:ext cx="7129463" cy="442912"/>
          </a:xfrm>
          <a:prstGeom prst="rect">
            <a:avLst/>
          </a:prstGeom>
          <a:noFill/>
          <a:ln w="9525">
            <a:noFill/>
            <a:miter lim="800000"/>
            <a:headEnd/>
            <a:tailEnd/>
          </a:ln>
        </p:spPr>
        <p:txBody>
          <a:bodyPr anchor="ctr">
            <a:normAutofit fontScale="92500" lnSpcReduction="20000"/>
          </a:bodyPr>
          <a:lstStyle/>
          <a:p>
            <a:pPr defTabSz="457200" eaLnBrk="0" hangingPunct="0">
              <a:buFont typeface="Wingdings" pitchFamily="2" charset="2"/>
              <a:buNone/>
              <a:defRPr/>
            </a:pPr>
            <a:r>
              <a:rPr kumimoji="1" lang="zh-CN" altLang="en-US" sz="2800" b="1" dirty="0">
                <a:effectLst/>
                <a:latin typeface="微软雅黑"/>
                <a:ea typeface="微软雅黑"/>
                <a:cs typeface="微软雅黑"/>
              </a:rPr>
              <a:t>案例演练</a:t>
            </a:r>
            <a:r>
              <a:rPr kumimoji="1" lang="en-US" altLang="zh-CN" sz="2800" b="1" dirty="0">
                <a:effectLst/>
                <a:latin typeface="微软雅黑"/>
                <a:ea typeface="微软雅黑"/>
                <a:cs typeface="微软雅黑"/>
              </a:rPr>
              <a:t>_</a:t>
            </a:r>
            <a:r>
              <a:rPr kumimoji="1" lang="zh-CN" altLang="en-US" sz="2800" b="1" dirty="0">
                <a:effectLst/>
                <a:latin typeface="微软雅黑"/>
                <a:ea typeface="微软雅黑"/>
                <a:cs typeface="微软雅黑"/>
              </a:rPr>
              <a:t>套打模板配置</a:t>
            </a:r>
          </a:p>
        </p:txBody>
      </p:sp>
      <p:sp>
        <p:nvSpPr>
          <p:cNvPr id="39" name="矩形 38"/>
          <p:cNvSpPr/>
          <p:nvPr/>
        </p:nvSpPr>
        <p:spPr>
          <a:xfrm>
            <a:off x="1643063" y="785813"/>
            <a:ext cx="7500937" cy="1138237"/>
          </a:xfrm>
          <a:prstGeom prst="rect">
            <a:avLst/>
          </a:prstGeom>
        </p:spPr>
        <p:txBody>
          <a:bodyPr>
            <a:spAutoFit/>
          </a:bodyPr>
          <a:lstStyle/>
          <a:p>
            <a:pPr defTabSz="457200" eaLnBrk="0" hangingPunct="0">
              <a:buSzPct val="100000"/>
              <a:buFont typeface="Wingdings" pitchFamily="2" charset="2"/>
              <a:buNone/>
              <a:defRPr/>
            </a:pPr>
            <a:r>
              <a:rPr kumimoji="1" lang="zh-CN" altLang="en-US" dirty="0">
                <a:solidFill>
                  <a:schemeClr val="tx1">
                    <a:lumMod val="85000"/>
                    <a:lumOff val="15000"/>
                  </a:schemeClr>
                </a:solidFill>
                <a:effectLst/>
                <a:latin typeface="微软雅黑"/>
                <a:ea typeface="微软雅黑"/>
                <a:cs typeface="微软雅黑"/>
              </a:rPr>
              <a:t>通过单据界面套打设置，绑定单据类型对应的套打模板；</a:t>
            </a:r>
            <a:endParaRPr kumimoji="1" lang="en-US" altLang="zh-CN" dirty="0">
              <a:solidFill>
                <a:schemeClr val="tx1">
                  <a:lumMod val="85000"/>
                  <a:lumOff val="15000"/>
                </a:schemeClr>
              </a:solidFill>
              <a:effectLst/>
              <a:latin typeface="微软雅黑"/>
              <a:ea typeface="微软雅黑"/>
              <a:cs typeface="微软雅黑"/>
            </a:endParaRPr>
          </a:p>
          <a:p>
            <a:pPr defTabSz="457200" eaLnBrk="0" hangingPunct="0">
              <a:buSzPct val="100000"/>
              <a:buFont typeface="Wingdings" pitchFamily="2" charset="2"/>
              <a:buNone/>
              <a:defRPr/>
            </a:pPr>
            <a:endParaRPr kumimoji="1" lang="en-US" altLang="zh-CN" dirty="0">
              <a:solidFill>
                <a:schemeClr val="tx1">
                  <a:lumMod val="85000"/>
                  <a:lumOff val="15000"/>
                </a:schemeClr>
              </a:solidFill>
              <a:effectLst/>
              <a:latin typeface="微软雅黑"/>
              <a:ea typeface="微软雅黑"/>
              <a:cs typeface="微软雅黑"/>
            </a:endParaRPr>
          </a:p>
          <a:p>
            <a:pPr defTabSz="457200" eaLnBrk="0" hangingPunct="0">
              <a:buSzPct val="100000"/>
              <a:buFont typeface="Wingdings" pitchFamily="2" charset="2"/>
              <a:buNone/>
              <a:defRPr/>
            </a:pPr>
            <a:endParaRPr kumimoji="1" lang="en-US" altLang="zh-CN" dirty="0">
              <a:solidFill>
                <a:schemeClr val="tx1">
                  <a:lumMod val="85000"/>
                  <a:lumOff val="15000"/>
                </a:schemeClr>
              </a:solidFill>
              <a:effectLst/>
              <a:latin typeface="微软雅黑"/>
              <a:ea typeface="微软雅黑"/>
              <a:cs typeface="微软雅黑"/>
            </a:endParaRPr>
          </a:p>
        </p:txBody>
      </p:sp>
      <p:sp>
        <p:nvSpPr>
          <p:cNvPr id="27653" name="AutoShape 7"/>
          <p:cNvSpPr>
            <a:spLocks noChangeArrowheads="1"/>
          </p:cNvSpPr>
          <p:nvPr/>
        </p:nvSpPr>
        <p:spPr bwMode="auto">
          <a:xfrm>
            <a:off x="5003800" y="4757738"/>
            <a:ext cx="1439863" cy="638175"/>
          </a:xfrm>
          <a:prstGeom prst="wedgeRoundRectCallout">
            <a:avLst>
              <a:gd name="adj1" fmla="val -60347"/>
              <a:gd name="adj2" fmla="val -138741"/>
              <a:gd name="adj3" fmla="val 16667"/>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Font typeface="Wingdings" pitchFamily="2" charset="2"/>
              <a:buNone/>
            </a:pPr>
            <a:r>
              <a:rPr lang="zh-CN" altLang="en-US" sz="1400" b="1">
                <a:solidFill>
                  <a:srgbClr val="FF0000"/>
                </a:solidFill>
                <a:effectLst/>
              </a:rPr>
              <a:t>根据单据类型选择套打模板</a:t>
            </a:r>
          </a:p>
        </p:txBody>
      </p:sp>
      <p:grpSp>
        <p:nvGrpSpPr>
          <p:cNvPr id="27654" name="组合 56"/>
          <p:cNvGrpSpPr>
            <a:grpSpLocks/>
          </p:cNvGrpSpPr>
          <p:nvPr/>
        </p:nvGrpSpPr>
        <p:grpSpPr bwMode="auto">
          <a:xfrm>
            <a:off x="179388" y="1566863"/>
            <a:ext cx="1295400" cy="3973512"/>
            <a:chOff x="179388" y="1175741"/>
            <a:chExt cx="1296000" cy="2980077"/>
          </a:xfrm>
        </p:grpSpPr>
        <p:sp>
          <p:nvSpPr>
            <p:cNvPr id="27655" name="AutoShape 52"/>
            <p:cNvSpPr>
              <a:spLocks noChangeArrowheads="1"/>
            </p:cNvSpPr>
            <p:nvPr/>
          </p:nvSpPr>
          <p:spPr bwMode="auto">
            <a:xfrm>
              <a:off x="179388" y="1175741"/>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套打需求分析</a:t>
              </a:r>
            </a:p>
          </p:txBody>
        </p:sp>
        <p:sp>
          <p:nvSpPr>
            <p:cNvPr id="27656" name="AutoShape 55"/>
            <p:cNvSpPr>
              <a:spLocks noChangeArrowheads="1"/>
            </p:cNvSpPr>
            <p:nvPr/>
          </p:nvSpPr>
          <p:spPr bwMode="auto">
            <a:xfrm>
              <a:off x="179388" y="1570607"/>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登录套打子系统</a:t>
              </a:r>
            </a:p>
          </p:txBody>
        </p:sp>
        <p:sp>
          <p:nvSpPr>
            <p:cNvPr id="27657" name="AutoShape 58"/>
            <p:cNvSpPr>
              <a:spLocks noChangeArrowheads="1"/>
            </p:cNvSpPr>
            <p:nvPr/>
          </p:nvSpPr>
          <p:spPr bwMode="auto">
            <a:xfrm>
              <a:off x="179388" y="1965472"/>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创建套打模板</a:t>
              </a:r>
            </a:p>
          </p:txBody>
        </p:sp>
        <p:sp>
          <p:nvSpPr>
            <p:cNvPr id="27658" name="AutoShape 61"/>
            <p:cNvSpPr>
              <a:spLocks noChangeArrowheads="1"/>
            </p:cNvSpPr>
            <p:nvPr/>
          </p:nvSpPr>
          <p:spPr bwMode="auto">
            <a:xfrm>
              <a:off x="179388" y="2360338"/>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添加套打控件</a:t>
              </a:r>
            </a:p>
          </p:txBody>
        </p:sp>
        <p:sp>
          <p:nvSpPr>
            <p:cNvPr id="27659" name="AutoShape 67"/>
            <p:cNvSpPr>
              <a:spLocks noChangeArrowheads="1"/>
            </p:cNvSpPr>
            <p:nvPr/>
          </p:nvSpPr>
          <p:spPr bwMode="auto">
            <a:xfrm>
              <a:off x="179388" y="3149759"/>
              <a:ext cx="1296000" cy="21669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配置套打汇总</a:t>
              </a:r>
            </a:p>
          </p:txBody>
        </p:sp>
        <p:sp>
          <p:nvSpPr>
            <p:cNvPr id="27660" name="AutoShape 70"/>
            <p:cNvSpPr>
              <a:spLocks noChangeArrowheads="1"/>
            </p:cNvSpPr>
            <p:nvPr/>
          </p:nvSpPr>
          <p:spPr bwMode="auto">
            <a:xfrm>
              <a:off x="179388" y="3544950"/>
              <a:ext cx="1296000" cy="216000"/>
            </a:xfrm>
            <a:prstGeom prst="homePlate">
              <a:avLst>
                <a:gd name="adj" fmla="val 8861"/>
              </a:avLst>
            </a:prstGeom>
            <a:solidFill>
              <a:srgbClr val="66DAFE"/>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6DAFE"/>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套打模板配置</a:t>
              </a:r>
            </a:p>
          </p:txBody>
        </p:sp>
        <p:sp>
          <p:nvSpPr>
            <p:cNvPr id="27661" name="AutoShape 55"/>
            <p:cNvSpPr>
              <a:spLocks noChangeArrowheads="1"/>
            </p:cNvSpPr>
            <p:nvPr/>
          </p:nvSpPr>
          <p:spPr bwMode="auto">
            <a:xfrm>
              <a:off x="179388" y="3940319"/>
              <a:ext cx="1296000" cy="215499"/>
            </a:xfrm>
            <a:prstGeom prst="homePlate">
              <a:avLst>
                <a:gd name="adj" fmla="val 8882"/>
              </a:avLst>
            </a:prstGeom>
            <a:solidFill>
              <a:srgbClr val="65A0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0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套打预览和打印</a:t>
              </a:r>
            </a:p>
          </p:txBody>
        </p:sp>
        <p:sp>
          <p:nvSpPr>
            <p:cNvPr id="27662" name="AutoShape 61"/>
            <p:cNvSpPr>
              <a:spLocks noChangeArrowheads="1"/>
            </p:cNvSpPr>
            <p:nvPr/>
          </p:nvSpPr>
          <p:spPr bwMode="auto">
            <a:xfrm>
              <a:off x="179388" y="2755670"/>
              <a:ext cx="1296000" cy="215499"/>
            </a:xfrm>
            <a:prstGeom prst="homePlate">
              <a:avLst>
                <a:gd name="adj" fmla="val 8882"/>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绑定套打数据源</a:t>
              </a:r>
            </a:p>
          </p:txBody>
        </p:sp>
        <p:sp>
          <p:nvSpPr>
            <p:cNvPr id="69" name="下箭头 68"/>
            <p:cNvSpPr/>
            <p:nvPr/>
          </p:nvSpPr>
          <p:spPr>
            <a:xfrm>
              <a:off x="728917" y="1391240"/>
              <a:ext cx="162000"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70" name="下箭头 69"/>
            <p:cNvSpPr/>
            <p:nvPr/>
          </p:nvSpPr>
          <p:spPr>
            <a:xfrm>
              <a:off x="736858" y="1792473"/>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71" name="下箭头 70"/>
            <p:cNvSpPr/>
            <p:nvPr/>
          </p:nvSpPr>
          <p:spPr>
            <a:xfrm>
              <a:off x="736858" y="2181800"/>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72" name="下箭头 71"/>
            <p:cNvSpPr/>
            <p:nvPr/>
          </p:nvSpPr>
          <p:spPr>
            <a:xfrm>
              <a:off x="736858" y="2575889"/>
              <a:ext cx="162000" cy="12501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73" name="下箭头 72"/>
            <p:cNvSpPr/>
            <p:nvPr/>
          </p:nvSpPr>
          <p:spPr>
            <a:xfrm>
              <a:off x="736858" y="297116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74" name="下箭头 73"/>
            <p:cNvSpPr/>
            <p:nvPr/>
          </p:nvSpPr>
          <p:spPr>
            <a:xfrm>
              <a:off x="728917" y="336644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75" name="下箭头 74"/>
            <p:cNvSpPr/>
            <p:nvPr/>
          </p:nvSpPr>
          <p:spPr>
            <a:xfrm>
              <a:off x="717799" y="3760538"/>
              <a:ext cx="163589"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2"/>
          <p:cNvSpPr txBox="1">
            <a:spLocks noChangeArrowheads="1"/>
          </p:cNvSpPr>
          <p:nvPr/>
        </p:nvSpPr>
        <p:spPr bwMode="auto">
          <a:xfrm>
            <a:off x="250825" y="115888"/>
            <a:ext cx="7129463" cy="442912"/>
          </a:xfrm>
          <a:prstGeom prst="rect">
            <a:avLst/>
          </a:prstGeom>
          <a:noFill/>
          <a:ln w="9525">
            <a:noFill/>
            <a:miter lim="800000"/>
            <a:headEnd/>
            <a:tailEnd/>
          </a:ln>
        </p:spPr>
        <p:txBody>
          <a:bodyPr anchor="ctr">
            <a:normAutofit fontScale="92500" lnSpcReduction="20000"/>
          </a:bodyPr>
          <a:lstStyle/>
          <a:p>
            <a:pPr defTabSz="457200" eaLnBrk="0" hangingPunct="0">
              <a:buFont typeface="Wingdings" pitchFamily="2" charset="2"/>
              <a:buNone/>
              <a:defRPr/>
            </a:pPr>
            <a:r>
              <a:rPr kumimoji="1" lang="zh-CN" altLang="en-US" sz="2800" b="1" dirty="0">
                <a:effectLst/>
                <a:latin typeface="微软雅黑"/>
                <a:ea typeface="微软雅黑"/>
                <a:cs typeface="微软雅黑"/>
              </a:rPr>
              <a:t>案例演练</a:t>
            </a:r>
            <a:r>
              <a:rPr kumimoji="1" lang="en-US" altLang="zh-CN" sz="2800" b="1" dirty="0">
                <a:effectLst/>
                <a:latin typeface="微软雅黑"/>
                <a:ea typeface="微软雅黑"/>
                <a:cs typeface="微软雅黑"/>
              </a:rPr>
              <a:t>_</a:t>
            </a:r>
            <a:r>
              <a:rPr kumimoji="1" lang="zh-CN" altLang="en-US" sz="2800" b="1" dirty="0">
                <a:effectLst/>
                <a:latin typeface="微软雅黑"/>
                <a:ea typeface="微软雅黑"/>
                <a:cs typeface="微软雅黑"/>
              </a:rPr>
              <a:t>套打预览和打印</a:t>
            </a:r>
          </a:p>
        </p:txBody>
      </p:sp>
      <p:sp>
        <p:nvSpPr>
          <p:cNvPr id="39" name="矩形 38"/>
          <p:cNvSpPr/>
          <p:nvPr/>
        </p:nvSpPr>
        <p:spPr>
          <a:xfrm>
            <a:off x="1643063" y="785813"/>
            <a:ext cx="7500937" cy="1138237"/>
          </a:xfrm>
          <a:prstGeom prst="rect">
            <a:avLst/>
          </a:prstGeom>
        </p:spPr>
        <p:txBody>
          <a:bodyPr>
            <a:spAutoFit/>
          </a:bodyPr>
          <a:lstStyle/>
          <a:p>
            <a:pPr defTabSz="457200" eaLnBrk="0" hangingPunct="0">
              <a:buSzPct val="100000"/>
              <a:buFont typeface="Wingdings" pitchFamily="2" charset="2"/>
              <a:buNone/>
              <a:defRPr/>
            </a:pPr>
            <a:r>
              <a:rPr kumimoji="1" lang="zh-CN" altLang="en-US" dirty="0">
                <a:solidFill>
                  <a:schemeClr val="tx1">
                    <a:lumMod val="85000"/>
                    <a:lumOff val="15000"/>
                  </a:schemeClr>
                </a:solidFill>
                <a:effectLst/>
                <a:latin typeface="微软雅黑"/>
                <a:ea typeface="微软雅黑"/>
                <a:cs typeface="微软雅黑"/>
              </a:rPr>
              <a:t>套打模板配置完成后，在单据界面可以进行套打预览；</a:t>
            </a:r>
            <a:endParaRPr kumimoji="1" lang="en-US" altLang="zh-CN" dirty="0">
              <a:solidFill>
                <a:schemeClr val="tx1">
                  <a:lumMod val="85000"/>
                  <a:lumOff val="15000"/>
                </a:schemeClr>
              </a:solidFill>
              <a:effectLst/>
              <a:latin typeface="微软雅黑"/>
              <a:ea typeface="微软雅黑"/>
              <a:cs typeface="微软雅黑"/>
            </a:endParaRPr>
          </a:p>
          <a:p>
            <a:pPr defTabSz="457200" eaLnBrk="0" hangingPunct="0">
              <a:buSzPct val="100000"/>
              <a:buFont typeface="Wingdings" pitchFamily="2" charset="2"/>
              <a:buNone/>
              <a:defRPr/>
            </a:pPr>
            <a:endParaRPr kumimoji="1" lang="en-US" altLang="zh-CN" dirty="0">
              <a:solidFill>
                <a:schemeClr val="tx1">
                  <a:lumMod val="85000"/>
                  <a:lumOff val="15000"/>
                </a:schemeClr>
              </a:solidFill>
              <a:effectLst/>
              <a:latin typeface="微软雅黑"/>
              <a:ea typeface="微软雅黑"/>
              <a:cs typeface="微软雅黑"/>
            </a:endParaRPr>
          </a:p>
          <a:p>
            <a:pPr defTabSz="457200" eaLnBrk="0" hangingPunct="0">
              <a:buSzPct val="100000"/>
              <a:buFont typeface="Wingdings" pitchFamily="2" charset="2"/>
              <a:buNone/>
              <a:defRPr/>
            </a:pPr>
            <a:endParaRPr kumimoji="1" lang="en-US" altLang="zh-CN" dirty="0">
              <a:solidFill>
                <a:schemeClr val="tx1">
                  <a:lumMod val="85000"/>
                  <a:lumOff val="15000"/>
                </a:schemeClr>
              </a:solidFill>
              <a:effectLst/>
              <a:latin typeface="微软雅黑"/>
              <a:ea typeface="微软雅黑"/>
              <a:cs typeface="微软雅黑"/>
            </a:endParaRPr>
          </a:p>
        </p:txBody>
      </p:sp>
      <p:grpSp>
        <p:nvGrpSpPr>
          <p:cNvPr id="28676" name="组合 51"/>
          <p:cNvGrpSpPr>
            <a:grpSpLocks/>
          </p:cNvGrpSpPr>
          <p:nvPr/>
        </p:nvGrpSpPr>
        <p:grpSpPr bwMode="auto">
          <a:xfrm>
            <a:off x="179388" y="1566863"/>
            <a:ext cx="1295400" cy="3973512"/>
            <a:chOff x="179388" y="1175741"/>
            <a:chExt cx="1296000" cy="2980077"/>
          </a:xfrm>
        </p:grpSpPr>
        <p:sp>
          <p:nvSpPr>
            <p:cNvPr id="28679" name="AutoShape 52"/>
            <p:cNvSpPr>
              <a:spLocks noChangeArrowheads="1"/>
            </p:cNvSpPr>
            <p:nvPr/>
          </p:nvSpPr>
          <p:spPr bwMode="auto">
            <a:xfrm>
              <a:off x="179388" y="1175741"/>
              <a:ext cx="1296000" cy="215499"/>
            </a:xfrm>
            <a:prstGeom prst="homePlate">
              <a:avLst>
                <a:gd name="adj" fmla="val 8882"/>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套打需求分析</a:t>
              </a:r>
            </a:p>
          </p:txBody>
        </p:sp>
        <p:sp>
          <p:nvSpPr>
            <p:cNvPr id="28680" name="AutoShape 55"/>
            <p:cNvSpPr>
              <a:spLocks noChangeArrowheads="1"/>
            </p:cNvSpPr>
            <p:nvPr/>
          </p:nvSpPr>
          <p:spPr bwMode="auto">
            <a:xfrm>
              <a:off x="179388" y="1571021"/>
              <a:ext cx="1296000" cy="215499"/>
            </a:xfrm>
            <a:prstGeom prst="homePlate">
              <a:avLst>
                <a:gd name="adj" fmla="val 8882"/>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登录套打子系统</a:t>
              </a:r>
            </a:p>
          </p:txBody>
        </p:sp>
        <p:sp>
          <p:nvSpPr>
            <p:cNvPr id="28681" name="AutoShape 58"/>
            <p:cNvSpPr>
              <a:spLocks noChangeArrowheads="1"/>
            </p:cNvSpPr>
            <p:nvPr/>
          </p:nvSpPr>
          <p:spPr bwMode="auto">
            <a:xfrm>
              <a:off x="179388" y="1965110"/>
              <a:ext cx="1296000" cy="21669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创建套打模板</a:t>
              </a:r>
            </a:p>
          </p:txBody>
        </p:sp>
        <p:sp>
          <p:nvSpPr>
            <p:cNvPr id="28682" name="AutoShape 61"/>
            <p:cNvSpPr>
              <a:spLocks noChangeArrowheads="1"/>
            </p:cNvSpPr>
            <p:nvPr/>
          </p:nvSpPr>
          <p:spPr bwMode="auto">
            <a:xfrm>
              <a:off x="179388" y="2360390"/>
              <a:ext cx="1296000" cy="215499"/>
            </a:xfrm>
            <a:prstGeom prst="homePlate">
              <a:avLst>
                <a:gd name="adj" fmla="val 8882"/>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添加套打控件</a:t>
              </a:r>
            </a:p>
          </p:txBody>
        </p:sp>
        <p:sp>
          <p:nvSpPr>
            <p:cNvPr id="28683" name="AutoShape 67"/>
            <p:cNvSpPr>
              <a:spLocks noChangeArrowheads="1"/>
            </p:cNvSpPr>
            <p:nvPr/>
          </p:nvSpPr>
          <p:spPr bwMode="auto">
            <a:xfrm>
              <a:off x="179388" y="3149759"/>
              <a:ext cx="1296000" cy="21669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配置套打汇总</a:t>
              </a:r>
            </a:p>
          </p:txBody>
        </p:sp>
        <p:sp>
          <p:nvSpPr>
            <p:cNvPr id="28684" name="AutoShape 70"/>
            <p:cNvSpPr>
              <a:spLocks noChangeArrowheads="1"/>
            </p:cNvSpPr>
            <p:nvPr/>
          </p:nvSpPr>
          <p:spPr bwMode="auto">
            <a:xfrm>
              <a:off x="179388" y="3545039"/>
              <a:ext cx="1296000" cy="215499"/>
            </a:xfrm>
            <a:prstGeom prst="homePlate">
              <a:avLst>
                <a:gd name="adj" fmla="val 8882"/>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套打模板配置</a:t>
              </a:r>
            </a:p>
          </p:txBody>
        </p:sp>
        <p:sp>
          <p:nvSpPr>
            <p:cNvPr id="28685" name="AutoShape 55"/>
            <p:cNvSpPr>
              <a:spLocks noChangeArrowheads="1"/>
            </p:cNvSpPr>
            <p:nvPr/>
          </p:nvSpPr>
          <p:spPr bwMode="auto">
            <a:xfrm>
              <a:off x="179388" y="3940319"/>
              <a:ext cx="1296000" cy="215499"/>
            </a:xfrm>
            <a:prstGeom prst="homePlate">
              <a:avLst>
                <a:gd name="adj" fmla="val 8882"/>
              </a:avLst>
            </a:prstGeom>
            <a:solidFill>
              <a:srgbClr val="66DAFE"/>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6DAFE"/>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套打预览和打印</a:t>
              </a:r>
            </a:p>
          </p:txBody>
        </p:sp>
        <p:sp>
          <p:nvSpPr>
            <p:cNvPr id="28686" name="AutoShape 61"/>
            <p:cNvSpPr>
              <a:spLocks noChangeArrowheads="1"/>
            </p:cNvSpPr>
            <p:nvPr/>
          </p:nvSpPr>
          <p:spPr bwMode="auto">
            <a:xfrm>
              <a:off x="179388" y="2755670"/>
              <a:ext cx="1296000" cy="215499"/>
            </a:xfrm>
            <a:prstGeom prst="homePlate">
              <a:avLst>
                <a:gd name="adj" fmla="val 8882"/>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绑定套打数据源</a:t>
              </a:r>
            </a:p>
          </p:txBody>
        </p:sp>
        <p:sp>
          <p:nvSpPr>
            <p:cNvPr id="65" name="下箭头 64"/>
            <p:cNvSpPr/>
            <p:nvPr/>
          </p:nvSpPr>
          <p:spPr>
            <a:xfrm>
              <a:off x="728917" y="1391240"/>
              <a:ext cx="162000"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66" name="下箭头 65"/>
            <p:cNvSpPr/>
            <p:nvPr/>
          </p:nvSpPr>
          <p:spPr>
            <a:xfrm>
              <a:off x="736858" y="1792473"/>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67" name="下箭头 66"/>
            <p:cNvSpPr/>
            <p:nvPr/>
          </p:nvSpPr>
          <p:spPr>
            <a:xfrm>
              <a:off x="736858" y="2181800"/>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68" name="下箭头 67"/>
            <p:cNvSpPr/>
            <p:nvPr/>
          </p:nvSpPr>
          <p:spPr>
            <a:xfrm>
              <a:off x="736858" y="2575889"/>
              <a:ext cx="162000" cy="12501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69" name="下箭头 68"/>
            <p:cNvSpPr/>
            <p:nvPr/>
          </p:nvSpPr>
          <p:spPr>
            <a:xfrm>
              <a:off x="736858" y="297116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70" name="下箭头 69"/>
            <p:cNvSpPr/>
            <p:nvPr/>
          </p:nvSpPr>
          <p:spPr>
            <a:xfrm>
              <a:off x="728917" y="336644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71" name="下箭头 70"/>
            <p:cNvSpPr/>
            <p:nvPr/>
          </p:nvSpPr>
          <p:spPr>
            <a:xfrm>
              <a:off x="717799" y="3760538"/>
              <a:ext cx="163589"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grpSp>
      <p:pic>
        <p:nvPicPr>
          <p:cNvPr id="35842" name="Picture 2"/>
          <p:cNvPicPr>
            <a:picLocks noChangeAspect="1" noChangeArrowheads="1"/>
          </p:cNvPicPr>
          <p:nvPr/>
        </p:nvPicPr>
        <p:blipFill>
          <a:blip r:embed="rId2"/>
          <a:srcRect/>
          <a:stretch>
            <a:fillRect/>
          </a:stretch>
        </p:blipFill>
        <p:spPr bwMode="auto">
          <a:xfrm>
            <a:off x="1763713" y="1300163"/>
            <a:ext cx="7091362" cy="4576762"/>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35843" name="Picture 3"/>
          <p:cNvPicPr>
            <a:picLocks noChangeAspect="1" noChangeArrowheads="1"/>
          </p:cNvPicPr>
          <p:nvPr/>
        </p:nvPicPr>
        <p:blipFill>
          <a:blip r:embed="rId3"/>
          <a:srcRect/>
          <a:stretch>
            <a:fillRect/>
          </a:stretch>
        </p:blipFill>
        <p:spPr bwMode="auto">
          <a:xfrm>
            <a:off x="1758950" y="1254125"/>
            <a:ext cx="7205663" cy="4649788"/>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additive="base">
                                        <p:cTn id="7" dur="500" fill="hold"/>
                                        <p:tgtEl>
                                          <p:spTgt spid="35843"/>
                                        </p:tgtEl>
                                        <p:attrNameLst>
                                          <p:attrName>ppt_x</p:attrName>
                                        </p:attrNameLst>
                                      </p:cBhvr>
                                      <p:tavLst>
                                        <p:tav tm="0">
                                          <p:val>
                                            <p:strVal val="#ppt_x"/>
                                          </p:val>
                                        </p:tav>
                                        <p:tav tm="100000">
                                          <p:val>
                                            <p:strVal val="#ppt_x"/>
                                          </p:val>
                                        </p:tav>
                                      </p:tavLst>
                                    </p:anim>
                                    <p:anim calcmode="lin" valueType="num">
                                      <p:cBhvr additive="base">
                                        <p:cTn id="8" dur="500" fill="hold"/>
                                        <p:tgtEl>
                                          <p:spTgt spid="358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288" y="989013"/>
            <a:ext cx="8334375" cy="5137150"/>
          </a:xfrm>
        </p:spPr>
        <p:txBody>
          <a:bodyPr>
            <a:normAutofit fontScale="92500" lnSpcReduction="10000"/>
          </a:bodyPr>
          <a:lstStyle/>
          <a:p>
            <a:pPr>
              <a:defRPr/>
            </a:pPr>
            <a:r>
              <a:rPr dirty="0" smtClean="0"/>
              <a:t>反馈</a:t>
            </a:r>
            <a:endParaRPr lang="en-US" dirty="0"/>
          </a:p>
          <a:p>
            <a:pPr lvl="1">
              <a:defRPr/>
            </a:pPr>
            <a:r>
              <a:rPr dirty="0" smtClean="0"/>
              <a:t>论坛：</a:t>
            </a:r>
            <a:endParaRPr lang="en-US" altLang="zh-CN" dirty="0" smtClean="0">
              <a:hlinkClick r:id="rId2"/>
            </a:endParaRPr>
          </a:p>
          <a:p>
            <a:pPr marL="457200" lvl="1" indent="0">
              <a:buFont typeface="Arial" pitchFamily="34" charset="0"/>
              <a:buNone/>
              <a:defRPr/>
            </a:pPr>
            <a:r>
              <a:rPr lang="en-US" sz="1800" dirty="0" smtClean="0">
                <a:hlinkClick r:id="rId2"/>
              </a:rPr>
              <a:t>http</a:t>
            </a:r>
            <a:r>
              <a:rPr lang="en-US" sz="1800" dirty="0">
                <a:hlinkClick r:id="rId2"/>
              </a:rPr>
              <a:t>://</a:t>
            </a:r>
            <a:r>
              <a:rPr lang="en-US" sz="1800" dirty="0" smtClean="0">
                <a:hlinkClick r:id="rId2"/>
              </a:rPr>
              <a:t>club.kingdee.com/forum.php?mod=forumdisplay&amp;fid=748</a:t>
            </a:r>
            <a:endParaRPr lang="en-US" sz="1800" dirty="0" smtClean="0"/>
          </a:p>
          <a:p>
            <a:pPr lvl="1">
              <a:defRPr/>
            </a:pPr>
            <a:endParaRPr lang="en-US" dirty="0" smtClean="0"/>
          </a:p>
          <a:p>
            <a:pPr>
              <a:defRPr/>
            </a:pPr>
            <a:r>
              <a:rPr dirty="0"/>
              <a:t>文档</a:t>
            </a:r>
            <a:endParaRPr dirty="0" smtClean="0"/>
          </a:p>
          <a:p>
            <a:pPr marL="742950" lvl="2" indent="-342900">
              <a:lnSpc>
                <a:spcPct val="130000"/>
              </a:lnSpc>
              <a:buSzPct val="100000"/>
              <a:buFont typeface="微软雅黑" pitchFamily="34" charset="-122"/>
              <a:buChar char="−"/>
              <a:defRPr/>
            </a:pPr>
            <a:r>
              <a:rPr lang="zh-CN" altLang="en-US" dirty="0"/>
              <a:t>套</a:t>
            </a:r>
            <a:r>
              <a:rPr lang="zh-CN" altLang="en-US" dirty="0" smtClean="0"/>
              <a:t>打设计平台</a:t>
            </a:r>
            <a:r>
              <a:rPr dirty="0" smtClean="0"/>
              <a:t>操作指南系列：</a:t>
            </a:r>
            <a:endParaRPr lang="en-US" altLang="zh-CN" dirty="0" smtClean="0"/>
          </a:p>
          <a:p>
            <a:pPr marL="400050" lvl="2" indent="0">
              <a:lnSpc>
                <a:spcPct val="130000"/>
              </a:lnSpc>
              <a:buSzPct val="100000"/>
              <a:buNone/>
              <a:defRPr/>
            </a:pPr>
            <a:r>
              <a:rPr lang="en-US" altLang="zh-CN" dirty="0">
                <a:hlinkClick r:id="rId3"/>
              </a:rPr>
              <a:t>http://</a:t>
            </a:r>
            <a:r>
              <a:rPr lang="en-US" altLang="zh-CN" dirty="0" smtClean="0">
                <a:hlinkClick r:id="rId3"/>
              </a:rPr>
              <a:t>club.kisdee.com/forum.php?mod=viewthread&amp;tid=891222</a:t>
            </a:r>
            <a:endParaRPr lang="en-US" altLang="zh-CN" dirty="0" smtClean="0"/>
          </a:p>
          <a:p>
            <a:pPr marL="742950" lvl="2" indent="-342900">
              <a:lnSpc>
                <a:spcPct val="130000"/>
              </a:lnSpc>
              <a:buSzPct val="100000"/>
              <a:buFont typeface="微软雅黑" pitchFamily="34" charset="-122"/>
              <a:buChar char="−"/>
              <a:defRPr/>
            </a:pPr>
            <a:r>
              <a:rPr lang="zh-CN" altLang="en-US" dirty="0" smtClean="0"/>
              <a:t>论坛汇总：</a:t>
            </a:r>
            <a:endParaRPr lang="en-US" altLang="zh-CN" dirty="0"/>
          </a:p>
          <a:p>
            <a:pPr marL="400050" lvl="2" indent="0">
              <a:lnSpc>
                <a:spcPct val="130000"/>
              </a:lnSpc>
              <a:buSzPct val="100000"/>
              <a:buFont typeface="Arial" pitchFamily="34" charset="0"/>
              <a:buNone/>
              <a:defRPr/>
            </a:pPr>
            <a:r>
              <a:rPr lang="en-US" altLang="zh-CN" dirty="0">
                <a:hlinkClick r:id="rId4"/>
              </a:rPr>
              <a:t>http://club.kingdee.com/forum.php?mod=viewthread&amp;tid=957467</a:t>
            </a:r>
            <a:endParaRPr lang="en-US" altLang="zh-CN" dirty="0"/>
          </a:p>
          <a:p>
            <a:pPr marL="742950" lvl="2" indent="-342900">
              <a:lnSpc>
                <a:spcPct val="130000"/>
              </a:lnSpc>
              <a:buSzPct val="100000"/>
              <a:buFont typeface="微软雅黑" pitchFamily="34" charset="-122"/>
              <a:buChar char="−"/>
              <a:defRPr/>
            </a:pPr>
            <a:r>
              <a:rPr dirty="0" smtClean="0"/>
              <a:t>文档中心：</a:t>
            </a:r>
            <a:endParaRPr lang="en-US" altLang="zh-CN" dirty="0" smtClean="0"/>
          </a:p>
          <a:p>
            <a:pPr marL="400050" lvl="2" indent="0">
              <a:lnSpc>
                <a:spcPct val="130000"/>
              </a:lnSpc>
              <a:buSzPct val="100000"/>
              <a:buFont typeface="Arial" pitchFamily="34" charset="0"/>
              <a:buNone/>
              <a:defRPr/>
            </a:pPr>
            <a:r>
              <a:rPr lang="en-US" altLang="zh-CN" dirty="0">
                <a:hlinkClick r:id="rId5"/>
              </a:rPr>
              <a:t>http://</a:t>
            </a:r>
            <a:r>
              <a:rPr lang="en-US" altLang="zh-CN" dirty="0" smtClean="0">
                <a:hlinkClick r:id="rId5"/>
              </a:rPr>
              <a:t>open.kingdee.com/K3Cloud/WenKu/Index.aspx</a:t>
            </a:r>
            <a:endParaRPr lang="en-US" altLang="zh-CN" dirty="0" smtClean="0"/>
          </a:p>
          <a:p>
            <a:pPr marL="742950" lvl="2" indent="-342900">
              <a:buSzPct val="100000"/>
              <a:buFont typeface="Arial" pitchFamily="34" charset="0"/>
              <a:buNone/>
              <a:defRPr/>
            </a:pPr>
            <a:endParaRPr lang="en-US" altLang="zh-CN" dirty="0" smtClean="0"/>
          </a:p>
          <a:p>
            <a:pPr>
              <a:defRPr/>
            </a:pPr>
            <a:r>
              <a:rPr dirty="0" smtClean="0"/>
              <a:t>交流</a:t>
            </a:r>
          </a:p>
          <a:p>
            <a:pPr lvl="1">
              <a:defRPr/>
            </a:pPr>
            <a:r>
              <a:rPr lang="en-US" altLang="zh-CN" sz="1800" dirty="0" smtClean="0"/>
              <a:t>QQ</a:t>
            </a:r>
            <a:r>
              <a:rPr sz="1800" dirty="0" smtClean="0"/>
              <a:t>群：</a:t>
            </a:r>
            <a:r>
              <a:rPr lang="en-US" altLang="zh-CN" sz="1800" dirty="0" smtClean="0"/>
              <a:t>K/3Cloud</a:t>
            </a:r>
            <a:r>
              <a:rPr sz="1800" dirty="0"/>
              <a:t>实施</a:t>
            </a:r>
            <a:r>
              <a:rPr lang="en-US" altLang="zh-CN" sz="1800" dirty="0"/>
              <a:t>&amp;</a:t>
            </a:r>
            <a:r>
              <a:rPr sz="1800" dirty="0"/>
              <a:t>开发交流 </a:t>
            </a:r>
            <a:r>
              <a:rPr lang="en-US" altLang="zh-CN" sz="1800" dirty="0" smtClean="0"/>
              <a:t>【226429867】</a:t>
            </a:r>
          </a:p>
          <a:p>
            <a:pPr lvl="1">
              <a:defRPr/>
            </a:pPr>
            <a:r>
              <a:rPr lang="en-US" altLang="zh-CN" sz="1800" dirty="0" smtClean="0"/>
              <a:t>QQ</a:t>
            </a:r>
            <a:r>
              <a:rPr sz="1800" dirty="0" smtClean="0"/>
              <a:t>群：</a:t>
            </a:r>
            <a:r>
              <a:rPr lang="en-US" altLang="zh-CN" sz="1800" dirty="0"/>
              <a:t>K/3Cloud</a:t>
            </a:r>
            <a:r>
              <a:rPr sz="1800" dirty="0"/>
              <a:t>实施应用提升 </a:t>
            </a:r>
            <a:r>
              <a:rPr sz="1800" dirty="0" smtClean="0"/>
              <a:t>   </a:t>
            </a:r>
            <a:r>
              <a:rPr lang="en-US" altLang="zh-CN" sz="1800" dirty="0" smtClean="0"/>
              <a:t>【324920633】</a:t>
            </a:r>
          </a:p>
          <a:p>
            <a:pPr lvl="1">
              <a:buFont typeface="Arial" pitchFamily="34" charset="0"/>
              <a:buNone/>
              <a:defRPr/>
            </a:pPr>
            <a:endParaRPr dirty="0" smtClean="0"/>
          </a:p>
        </p:txBody>
      </p:sp>
      <p:sp>
        <p:nvSpPr>
          <p:cNvPr id="61443" name="标题 2"/>
          <p:cNvSpPr>
            <a:spLocks noGrp="1"/>
          </p:cNvSpPr>
          <p:nvPr>
            <p:ph type="title"/>
          </p:nvPr>
        </p:nvSpPr>
        <p:spPr>
          <a:xfrm>
            <a:off x="395288" y="0"/>
            <a:ext cx="6697662" cy="620713"/>
          </a:xfrm>
        </p:spPr>
        <p:txBody>
          <a:bodyPr/>
          <a:lstStyle/>
          <a:p>
            <a:r>
              <a:rPr smtClean="0">
                <a:latin typeface="微软雅黑" pitchFamily="34" charset="-122"/>
                <a:ea typeface="微软雅黑" pitchFamily="34" charset="-122"/>
              </a:rPr>
              <a:t>反馈与帮助</a:t>
            </a:r>
          </a:p>
        </p:txBody>
      </p:sp>
    </p:spTree>
    <p:extLst>
      <p:ext uri="{BB962C8B-B14F-4D97-AF65-F5344CB8AC3E}">
        <p14:creationId xmlns:p14="http://schemas.microsoft.com/office/powerpoint/2010/main" val="308076513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44450"/>
            <a:ext cx="6996113" cy="608013"/>
          </a:xfrm>
        </p:spPr>
        <p:txBody>
          <a:bodyPr/>
          <a:lstStyle/>
          <a:p>
            <a:pPr eaLnBrk="1" hangingPunct="1"/>
            <a:r>
              <a:rPr smtClean="0">
                <a:latin typeface="微软雅黑" pitchFamily="34" charset="-122"/>
                <a:ea typeface="微软雅黑" pitchFamily="34" charset="-122"/>
              </a:rPr>
              <a:t>特别声明</a:t>
            </a:r>
          </a:p>
        </p:txBody>
      </p:sp>
      <p:sp>
        <p:nvSpPr>
          <p:cNvPr id="66563" name="Text Box 5"/>
          <p:cNvSpPr txBox="1">
            <a:spLocks noChangeArrowheads="1"/>
          </p:cNvSpPr>
          <p:nvPr/>
        </p:nvSpPr>
        <p:spPr bwMode="auto">
          <a:xfrm>
            <a:off x="611188" y="1196975"/>
            <a:ext cx="7632700" cy="4200525"/>
          </a:xfrm>
          <a:prstGeom prst="rect">
            <a:avLst/>
          </a:prstGeom>
          <a:noFill/>
          <a:ln w="9525">
            <a:noFill/>
            <a:miter lim="800000"/>
            <a:headEnd/>
            <a:tailEnd/>
          </a:ln>
        </p:spPr>
        <p:txBody>
          <a:bodyPr>
            <a:spAutoFit/>
          </a:bodyPr>
          <a:lstStyle/>
          <a:p>
            <a:pPr>
              <a:spcBef>
                <a:spcPct val="0"/>
              </a:spcBef>
              <a:buClrTx/>
              <a:buSzTx/>
              <a:buFontTx/>
              <a:buNone/>
              <a:defRPr/>
            </a:pPr>
            <a:r>
              <a:rPr lang="zh-CN" altLang="en-US" sz="1200">
                <a:solidFill>
                  <a:srgbClr val="969696"/>
                </a:solidFill>
              </a:rPr>
              <a:t>没有金蝶软件（中国）有限公司的特别许可，任何人不能以任何形式或为任何目的复制或传播本文档的任何部分。本文档中包含的信息如有更改，恕不另行通知。</a:t>
            </a:r>
          </a:p>
          <a:p>
            <a:pPr>
              <a:spcBef>
                <a:spcPct val="0"/>
              </a:spcBef>
              <a:buClrTx/>
              <a:buSzTx/>
              <a:buFontTx/>
              <a:buNone/>
              <a:defRPr/>
            </a:pPr>
            <a:r>
              <a:rPr lang="zh-CN" altLang="en-US" sz="1200">
                <a:solidFill>
                  <a:srgbClr val="969696"/>
                </a:solidFill>
              </a:rPr>
              <a:t> </a:t>
            </a:r>
          </a:p>
          <a:p>
            <a:pPr>
              <a:spcBef>
                <a:spcPct val="0"/>
              </a:spcBef>
              <a:buClrTx/>
              <a:buSzTx/>
              <a:buFontTx/>
              <a:buNone/>
              <a:defRPr/>
            </a:pPr>
            <a:r>
              <a:rPr lang="zh-CN" altLang="en-US" sz="1200">
                <a:solidFill>
                  <a:srgbClr val="969696"/>
                </a:solidFill>
              </a:rPr>
              <a:t>由金蝶软件（中国）有限公司和其分销商所销售的某些软件产品包含有其它软件供应商版权所有的软件组件。</a:t>
            </a:r>
          </a:p>
          <a:p>
            <a:pPr>
              <a:spcBef>
                <a:spcPct val="0"/>
              </a:spcBef>
              <a:buClrTx/>
              <a:buSzTx/>
              <a:buFontTx/>
              <a:buNone/>
              <a:defRPr/>
            </a:pPr>
            <a:r>
              <a:rPr lang="en-US" altLang="zh-CN" sz="1200">
                <a:solidFill>
                  <a:srgbClr val="969696"/>
                </a:solidFill>
              </a:rPr>
              <a:t>Microsoft</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WINDOWS</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NT</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EXCEL</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Word</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PowerPoint</a:t>
            </a:r>
            <a:r>
              <a:rPr lang="en-US" altLang="zh-CN" sz="1200">
                <a:solidFill>
                  <a:srgbClr val="969696"/>
                </a:solidFill>
                <a:latin typeface="Arial"/>
              </a:rPr>
              <a:t>®</a:t>
            </a:r>
            <a:r>
              <a:rPr lang="en-US" altLang="zh-CN" sz="1200">
                <a:solidFill>
                  <a:srgbClr val="969696"/>
                </a:solidFill>
              </a:rPr>
              <a:t> </a:t>
            </a:r>
            <a:r>
              <a:rPr lang="zh-CN" altLang="en-US" sz="1200">
                <a:solidFill>
                  <a:srgbClr val="969696"/>
                </a:solidFill>
              </a:rPr>
              <a:t>和</a:t>
            </a:r>
            <a:r>
              <a:rPr lang="en-US" altLang="zh-CN" sz="1200">
                <a:solidFill>
                  <a:srgbClr val="969696"/>
                </a:solidFill>
              </a:rPr>
              <a:t>SQL Server</a:t>
            </a:r>
            <a:r>
              <a:rPr lang="en-US" altLang="zh-CN" sz="1200">
                <a:solidFill>
                  <a:srgbClr val="969696"/>
                </a:solidFill>
                <a:latin typeface="Arial"/>
              </a:rPr>
              <a:t>®</a:t>
            </a:r>
            <a:r>
              <a:rPr lang="en-US" altLang="zh-CN" sz="1200">
                <a:solidFill>
                  <a:srgbClr val="969696"/>
                </a:solidFill>
              </a:rPr>
              <a:t> </a:t>
            </a:r>
            <a:r>
              <a:rPr lang="zh-CN" altLang="en-US" sz="1200">
                <a:solidFill>
                  <a:srgbClr val="969696"/>
                </a:solidFill>
              </a:rPr>
              <a:t>是微软公司的注册商标。</a:t>
            </a:r>
          </a:p>
          <a:p>
            <a:pPr>
              <a:spcBef>
                <a:spcPct val="0"/>
              </a:spcBef>
              <a:buClrTx/>
              <a:buSzTx/>
              <a:buFontTx/>
              <a:buNone/>
              <a:defRPr/>
            </a:pPr>
            <a:r>
              <a:rPr lang="en-US" altLang="zh-CN" sz="1200">
                <a:solidFill>
                  <a:srgbClr val="969696"/>
                </a:solidFill>
              </a:rPr>
              <a:t>IBM</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DB2</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DB2 </a:t>
            </a:r>
            <a:r>
              <a:rPr lang="zh-CN" altLang="en-US" sz="1200">
                <a:solidFill>
                  <a:srgbClr val="969696"/>
                </a:solidFill>
              </a:rPr>
              <a:t>通用数据库、</a:t>
            </a:r>
            <a:r>
              <a:rPr lang="en-US" altLang="zh-CN" sz="1200">
                <a:solidFill>
                  <a:srgbClr val="969696"/>
                </a:solidFill>
              </a:rPr>
              <a:t>OS/2</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Parallel Sysplex</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MVS/ESA</a:t>
            </a:r>
            <a:r>
              <a:rPr lang="zh-CN" altLang="en-US" sz="1200">
                <a:solidFill>
                  <a:srgbClr val="969696"/>
                </a:solidFill>
              </a:rPr>
              <a:t>、</a:t>
            </a:r>
            <a:r>
              <a:rPr lang="en-US" altLang="zh-CN" sz="1200">
                <a:solidFill>
                  <a:srgbClr val="969696"/>
                </a:solidFill>
              </a:rPr>
              <a:t>AIX</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S/390</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AS/400</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OS/390</a:t>
            </a:r>
            <a:r>
              <a:rPr lang="en-US" altLang="zh-CN" sz="1200">
                <a:solidFill>
                  <a:srgbClr val="969696"/>
                </a:solidFill>
                <a:latin typeface="Arial"/>
              </a:rPr>
              <a:t>®</a:t>
            </a:r>
            <a:r>
              <a:rPr lang="zh-CN" altLang="en-US" sz="1200">
                <a:solidFill>
                  <a:srgbClr val="969696"/>
                </a:solidFill>
              </a:rPr>
              <a:t>、</a:t>
            </a:r>
          </a:p>
          <a:p>
            <a:pPr>
              <a:spcBef>
                <a:spcPct val="0"/>
              </a:spcBef>
              <a:buClrTx/>
              <a:buSzTx/>
              <a:buFontTx/>
              <a:buNone/>
              <a:defRPr/>
            </a:pPr>
            <a:r>
              <a:rPr lang="en-US" altLang="zh-CN" sz="1200">
                <a:solidFill>
                  <a:srgbClr val="969696"/>
                </a:solidFill>
              </a:rPr>
              <a:t>OS/400</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iSeries</a:t>
            </a:r>
            <a:r>
              <a:rPr lang="zh-CN" altLang="en-US" sz="1200">
                <a:solidFill>
                  <a:srgbClr val="969696"/>
                </a:solidFill>
              </a:rPr>
              <a:t>、</a:t>
            </a:r>
            <a:r>
              <a:rPr lang="en-US" altLang="zh-CN" sz="1200">
                <a:solidFill>
                  <a:srgbClr val="969696"/>
                </a:solidFill>
              </a:rPr>
              <a:t>pSeries</a:t>
            </a:r>
            <a:r>
              <a:rPr lang="zh-CN" altLang="en-US" sz="1200">
                <a:solidFill>
                  <a:srgbClr val="969696"/>
                </a:solidFill>
              </a:rPr>
              <a:t>、</a:t>
            </a:r>
            <a:r>
              <a:rPr lang="en-US" altLang="zh-CN" sz="1200">
                <a:solidFill>
                  <a:srgbClr val="969696"/>
                </a:solidFill>
              </a:rPr>
              <a:t>xSeries</a:t>
            </a:r>
            <a:r>
              <a:rPr lang="zh-CN" altLang="en-US" sz="1200">
                <a:solidFill>
                  <a:srgbClr val="969696"/>
                </a:solidFill>
              </a:rPr>
              <a:t>、</a:t>
            </a:r>
            <a:r>
              <a:rPr lang="en-US" altLang="zh-CN" sz="1200">
                <a:solidFill>
                  <a:srgbClr val="969696"/>
                </a:solidFill>
              </a:rPr>
              <a:t>zSeries</a:t>
            </a:r>
            <a:r>
              <a:rPr lang="zh-CN" altLang="en-US" sz="1200">
                <a:solidFill>
                  <a:srgbClr val="969696"/>
                </a:solidFill>
              </a:rPr>
              <a:t>、</a:t>
            </a:r>
            <a:r>
              <a:rPr lang="en-US" altLang="zh-CN" sz="1200">
                <a:solidFill>
                  <a:srgbClr val="969696"/>
                </a:solidFill>
              </a:rPr>
              <a:t>z/OS</a:t>
            </a:r>
            <a:r>
              <a:rPr lang="zh-CN" altLang="en-US" sz="1200">
                <a:solidFill>
                  <a:srgbClr val="969696"/>
                </a:solidFill>
              </a:rPr>
              <a:t>、</a:t>
            </a:r>
            <a:r>
              <a:rPr lang="en-US" altLang="zh-CN" sz="1200">
                <a:solidFill>
                  <a:srgbClr val="969696"/>
                </a:solidFill>
              </a:rPr>
              <a:t>AFP</a:t>
            </a:r>
            <a:r>
              <a:rPr lang="zh-CN" altLang="en-US" sz="1200">
                <a:solidFill>
                  <a:srgbClr val="969696"/>
                </a:solidFill>
              </a:rPr>
              <a:t>、</a:t>
            </a:r>
            <a:r>
              <a:rPr lang="en-US" altLang="zh-CN" sz="1200">
                <a:solidFill>
                  <a:srgbClr val="969696"/>
                </a:solidFill>
              </a:rPr>
              <a:t>Intelligent Miner</a:t>
            </a:r>
            <a:r>
              <a:rPr lang="zh-CN" altLang="en-US" sz="1200">
                <a:solidFill>
                  <a:srgbClr val="969696"/>
                </a:solidFill>
              </a:rPr>
              <a:t>、</a:t>
            </a:r>
            <a:r>
              <a:rPr lang="en-US" altLang="zh-CN" sz="1200">
                <a:solidFill>
                  <a:srgbClr val="969696"/>
                </a:solidFill>
              </a:rPr>
              <a:t>WebSphere</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Netfinity</a:t>
            </a:r>
            <a:r>
              <a:rPr lang="en-US" altLang="zh-CN" sz="1200">
                <a:solidFill>
                  <a:srgbClr val="969696"/>
                </a:solidFill>
                <a:latin typeface="Arial"/>
              </a:rPr>
              <a:t>®</a:t>
            </a:r>
            <a:r>
              <a:rPr lang="zh-CN" altLang="en-US" sz="1200">
                <a:solidFill>
                  <a:srgbClr val="969696"/>
                </a:solidFill>
              </a:rPr>
              <a:t>、</a:t>
            </a:r>
          </a:p>
          <a:p>
            <a:pPr>
              <a:spcBef>
                <a:spcPct val="0"/>
              </a:spcBef>
              <a:buClrTx/>
              <a:buSzTx/>
              <a:buFontTx/>
              <a:buNone/>
              <a:defRPr/>
            </a:pPr>
            <a:r>
              <a:rPr lang="en-US" altLang="zh-CN" sz="1200">
                <a:solidFill>
                  <a:srgbClr val="969696"/>
                </a:solidFill>
              </a:rPr>
              <a:t>Tivoli</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Informix </a:t>
            </a:r>
            <a:r>
              <a:rPr lang="zh-CN" altLang="en-US" sz="1200">
                <a:solidFill>
                  <a:srgbClr val="969696"/>
                </a:solidFill>
              </a:rPr>
              <a:t>和</a:t>
            </a:r>
            <a:r>
              <a:rPr lang="en-US" altLang="zh-CN" sz="1200">
                <a:solidFill>
                  <a:srgbClr val="969696"/>
                </a:solidFill>
              </a:rPr>
              <a:t>Informix</a:t>
            </a:r>
            <a:r>
              <a:rPr lang="en-US" altLang="zh-CN" sz="1200">
                <a:solidFill>
                  <a:srgbClr val="969696"/>
                </a:solidFill>
                <a:latin typeface="Arial"/>
              </a:rPr>
              <a:t>®</a:t>
            </a:r>
            <a:r>
              <a:rPr lang="en-US" altLang="zh-CN" sz="1200">
                <a:solidFill>
                  <a:srgbClr val="969696"/>
                </a:solidFill>
              </a:rPr>
              <a:t> </a:t>
            </a:r>
            <a:r>
              <a:rPr lang="zh-CN" altLang="en-US" sz="1200">
                <a:solidFill>
                  <a:srgbClr val="969696"/>
                </a:solidFill>
              </a:rPr>
              <a:t>动态</a:t>
            </a:r>
            <a:r>
              <a:rPr lang="en-US" altLang="zh-CN" sz="1200">
                <a:solidFill>
                  <a:srgbClr val="969696"/>
                </a:solidFill>
              </a:rPr>
              <a:t>ServerTM </a:t>
            </a:r>
            <a:r>
              <a:rPr lang="zh-CN" altLang="en-US" sz="1200">
                <a:solidFill>
                  <a:srgbClr val="969696"/>
                </a:solidFill>
              </a:rPr>
              <a:t>是</a:t>
            </a:r>
            <a:r>
              <a:rPr lang="en-US" altLang="zh-CN" sz="1200">
                <a:solidFill>
                  <a:srgbClr val="969696"/>
                </a:solidFill>
              </a:rPr>
              <a:t>IBM </a:t>
            </a:r>
            <a:r>
              <a:rPr lang="zh-CN" altLang="en-US" sz="1200">
                <a:solidFill>
                  <a:srgbClr val="969696"/>
                </a:solidFill>
              </a:rPr>
              <a:t>公司在美国或其他公司的商标。</a:t>
            </a:r>
          </a:p>
          <a:p>
            <a:pPr>
              <a:spcBef>
                <a:spcPct val="0"/>
              </a:spcBef>
              <a:buClrTx/>
              <a:buSzTx/>
              <a:buFontTx/>
              <a:buNone/>
              <a:defRPr/>
            </a:pPr>
            <a:r>
              <a:rPr lang="en-US" altLang="zh-CN" sz="1200">
                <a:solidFill>
                  <a:srgbClr val="969696"/>
                </a:solidFill>
              </a:rPr>
              <a:t>ORACLE</a:t>
            </a:r>
            <a:r>
              <a:rPr lang="en-US" altLang="zh-CN" sz="1200">
                <a:solidFill>
                  <a:srgbClr val="969696"/>
                </a:solidFill>
                <a:latin typeface="Arial"/>
              </a:rPr>
              <a:t>®</a:t>
            </a:r>
            <a:r>
              <a:rPr lang="en-US" altLang="zh-CN" sz="1200">
                <a:solidFill>
                  <a:srgbClr val="969696"/>
                </a:solidFill>
              </a:rPr>
              <a:t> </a:t>
            </a:r>
            <a:r>
              <a:rPr lang="zh-CN" altLang="en-US" sz="1200">
                <a:solidFill>
                  <a:srgbClr val="969696"/>
                </a:solidFill>
              </a:rPr>
              <a:t>是</a:t>
            </a:r>
            <a:r>
              <a:rPr lang="en-US" altLang="zh-CN" sz="1200">
                <a:solidFill>
                  <a:srgbClr val="969696"/>
                </a:solidFill>
              </a:rPr>
              <a:t>ORACLE </a:t>
            </a:r>
            <a:r>
              <a:rPr lang="zh-CN" altLang="en-US" sz="1200">
                <a:solidFill>
                  <a:srgbClr val="969696"/>
                </a:solidFill>
              </a:rPr>
              <a:t>公司的注册商标。</a:t>
            </a:r>
          </a:p>
          <a:p>
            <a:pPr>
              <a:spcBef>
                <a:spcPct val="0"/>
              </a:spcBef>
              <a:buClrTx/>
              <a:buSzTx/>
              <a:buFontTx/>
              <a:buNone/>
              <a:defRPr/>
            </a:pPr>
            <a:r>
              <a:rPr lang="en-US" altLang="zh-CN" sz="1200">
                <a:solidFill>
                  <a:srgbClr val="969696"/>
                </a:solidFill>
              </a:rPr>
              <a:t>UNIX</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X/Open</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OSF/1</a:t>
            </a:r>
            <a:r>
              <a:rPr lang="en-US" altLang="zh-CN" sz="1200">
                <a:solidFill>
                  <a:srgbClr val="969696"/>
                </a:solidFill>
                <a:latin typeface="Arial"/>
              </a:rPr>
              <a:t>®</a:t>
            </a:r>
            <a:r>
              <a:rPr lang="en-US" altLang="zh-CN" sz="1200">
                <a:solidFill>
                  <a:srgbClr val="969696"/>
                </a:solidFill>
              </a:rPr>
              <a:t> </a:t>
            </a:r>
            <a:r>
              <a:rPr lang="zh-CN" altLang="en-US" sz="1200">
                <a:solidFill>
                  <a:srgbClr val="969696"/>
                </a:solidFill>
              </a:rPr>
              <a:t>和</a:t>
            </a:r>
            <a:r>
              <a:rPr lang="en-US" altLang="zh-CN" sz="1200">
                <a:solidFill>
                  <a:srgbClr val="969696"/>
                </a:solidFill>
              </a:rPr>
              <a:t>Motif</a:t>
            </a:r>
            <a:r>
              <a:rPr lang="en-US" altLang="zh-CN" sz="1200">
                <a:solidFill>
                  <a:srgbClr val="969696"/>
                </a:solidFill>
                <a:latin typeface="Arial"/>
              </a:rPr>
              <a:t>®</a:t>
            </a:r>
            <a:r>
              <a:rPr lang="en-US" altLang="zh-CN" sz="1200">
                <a:solidFill>
                  <a:srgbClr val="969696"/>
                </a:solidFill>
              </a:rPr>
              <a:t> </a:t>
            </a:r>
            <a:r>
              <a:rPr lang="zh-CN" altLang="en-US" sz="1200">
                <a:solidFill>
                  <a:srgbClr val="969696"/>
                </a:solidFill>
              </a:rPr>
              <a:t>是</a:t>
            </a:r>
            <a:r>
              <a:rPr lang="en-US" altLang="zh-CN" sz="1200">
                <a:solidFill>
                  <a:srgbClr val="969696"/>
                </a:solidFill>
              </a:rPr>
              <a:t>Open Group </a:t>
            </a:r>
            <a:r>
              <a:rPr lang="zh-CN" altLang="en-US" sz="1200">
                <a:solidFill>
                  <a:srgbClr val="969696"/>
                </a:solidFill>
              </a:rPr>
              <a:t>的注册商标。</a:t>
            </a:r>
          </a:p>
          <a:p>
            <a:pPr>
              <a:spcBef>
                <a:spcPct val="0"/>
              </a:spcBef>
              <a:buClrTx/>
              <a:buSzTx/>
              <a:buFontTx/>
              <a:buNone/>
              <a:defRPr/>
            </a:pPr>
            <a:r>
              <a:rPr lang="en-US" altLang="zh-CN" sz="1200">
                <a:solidFill>
                  <a:srgbClr val="969696"/>
                </a:solidFill>
              </a:rPr>
              <a:t>Citrix</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Citrix </a:t>
            </a:r>
            <a:r>
              <a:rPr lang="zh-CN" altLang="en-US" sz="1200">
                <a:solidFill>
                  <a:srgbClr val="969696"/>
                </a:solidFill>
              </a:rPr>
              <a:t>徽标、</a:t>
            </a:r>
            <a:r>
              <a:rPr lang="en-US" altLang="zh-CN" sz="1200">
                <a:solidFill>
                  <a:srgbClr val="969696"/>
                </a:solidFill>
              </a:rPr>
              <a:t>ICA</a:t>
            </a:r>
            <a:r>
              <a:rPr lang="zh-CN" altLang="en-US" sz="1200">
                <a:solidFill>
                  <a:srgbClr val="969696"/>
                </a:solidFill>
              </a:rPr>
              <a:t>、</a:t>
            </a:r>
            <a:r>
              <a:rPr lang="en-US" altLang="zh-CN" sz="1200">
                <a:solidFill>
                  <a:srgbClr val="969696"/>
                </a:solidFill>
              </a:rPr>
              <a:t>Program Neighborhood</a:t>
            </a:r>
            <a:r>
              <a:rPr lang="en-US" altLang="zh-CN" sz="1200">
                <a:solidFill>
                  <a:srgbClr val="969696"/>
                </a:solidFill>
                <a:latin typeface="Arial"/>
              </a:rPr>
              <a:t>®</a:t>
            </a:r>
            <a:r>
              <a:rPr lang="en-US" altLang="zh-CN" sz="1200">
                <a:solidFill>
                  <a:srgbClr val="969696"/>
                </a:solidFill>
              </a:rPr>
              <a:t> </a:t>
            </a:r>
            <a:r>
              <a:rPr lang="zh-CN" altLang="en-US" sz="1200">
                <a:solidFill>
                  <a:srgbClr val="969696"/>
                </a:solidFill>
              </a:rPr>
              <a:t>、</a:t>
            </a:r>
            <a:r>
              <a:rPr lang="en-US" altLang="zh-CN" sz="1200">
                <a:solidFill>
                  <a:srgbClr val="969696"/>
                </a:solidFill>
              </a:rPr>
              <a:t>MetaFrame</a:t>
            </a:r>
            <a:r>
              <a:rPr lang="en-US" altLang="zh-CN" sz="1200">
                <a:solidFill>
                  <a:srgbClr val="969696"/>
                </a:solidFill>
                <a:latin typeface="Arial"/>
              </a:rPr>
              <a:t>®</a:t>
            </a:r>
            <a:r>
              <a:rPr lang="en-US" altLang="zh-CN" sz="1200">
                <a:solidFill>
                  <a:srgbClr val="969696"/>
                </a:solidFill>
              </a:rPr>
              <a:t> </a:t>
            </a:r>
            <a:r>
              <a:rPr lang="zh-CN" altLang="en-US" sz="1200">
                <a:solidFill>
                  <a:srgbClr val="969696"/>
                </a:solidFill>
              </a:rPr>
              <a:t>、</a:t>
            </a:r>
            <a:r>
              <a:rPr lang="en-US" altLang="zh-CN" sz="1200">
                <a:solidFill>
                  <a:srgbClr val="969696"/>
                </a:solidFill>
              </a:rPr>
              <a:t>WinFrame</a:t>
            </a:r>
            <a:r>
              <a:rPr lang="en-US" altLang="zh-CN" sz="1200">
                <a:solidFill>
                  <a:srgbClr val="969696"/>
                </a:solidFill>
                <a:latin typeface="Arial"/>
              </a:rPr>
              <a:t>®</a:t>
            </a:r>
            <a:r>
              <a:rPr lang="en-US" altLang="zh-CN" sz="1200">
                <a:solidFill>
                  <a:srgbClr val="969696"/>
                </a:solidFill>
              </a:rPr>
              <a:t> </a:t>
            </a:r>
            <a:r>
              <a:rPr lang="zh-CN" altLang="en-US" sz="1200">
                <a:solidFill>
                  <a:srgbClr val="969696"/>
                </a:solidFill>
              </a:rPr>
              <a:t>、</a:t>
            </a:r>
            <a:r>
              <a:rPr lang="en-US" altLang="zh-CN" sz="1200">
                <a:solidFill>
                  <a:srgbClr val="969696"/>
                </a:solidFill>
              </a:rPr>
              <a:t>VideoFrame</a:t>
            </a:r>
            <a:r>
              <a:rPr lang="en-US" altLang="zh-CN" sz="1200">
                <a:solidFill>
                  <a:srgbClr val="969696"/>
                </a:solidFill>
                <a:latin typeface="Arial"/>
              </a:rPr>
              <a:t>®</a:t>
            </a:r>
            <a:r>
              <a:rPr lang="en-US" altLang="zh-CN" sz="1200">
                <a:solidFill>
                  <a:srgbClr val="969696"/>
                </a:solidFill>
              </a:rPr>
              <a:t> </a:t>
            </a:r>
            <a:r>
              <a:rPr lang="zh-CN" altLang="en-US" sz="1200">
                <a:solidFill>
                  <a:srgbClr val="969696"/>
                </a:solidFill>
              </a:rPr>
              <a:t>、</a:t>
            </a:r>
            <a:r>
              <a:rPr lang="en-US" altLang="zh-CN" sz="1200">
                <a:solidFill>
                  <a:srgbClr val="969696"/>
                </a:solidFill>
              </a:rPr>
              <a:t>MultiWin</a:t>
            </a:r>
            <a:r>
              <a:rPr lang="en-US" altLang="zh-CN" sz="1200">
                <a:solidFill>
                  <a:srgbClr val="969696"/>
                </a:solidFill>
                <a:latin typeface="Arial"/>
              </a:rPr>
              <a:t>®</a:t>
            </a:r>
            <a:endParaRPr lang="en-US" altLang="zh-CN" sz="1200">
              <a:solidFill>
                <a:srgbClr val="969696"/>
              </a:solidFill>
            </a:endParaRPr>
          </a:p>
          <a:p>
            <a:pPr>
              <a:spcBef>
                <a:spcPct val="0"/>
              </a:spcBef>
              <a:buClrTx/>
              <a:buSzTx/>
              <a:buFontTx/>
              <a:buNone/>
              <a:defRPr/>
            </a:pPr>
            <a:r>
              <a:rPr lang="zh-CN" altLang="en-US" sz="1200">
                <a:solidFill>
                  <a:srgbClr val="969696"/>
                </a:solidFill>
              </a:rPr>
              <a:t>以及此处引用的</a:t>
            </a:r>
            <a:r>
              <a:rPr lang="en-US" altLang="zh-CN" sz="1200">
                <a:solidFill>
                  <a:srgbClr val="969696"/>
                </a:solidFill>
              </a:rPr>
              <a:t>Citrix </a:t>
            </a:r>
            <a:r>
              <a:rPr lang="zh-CN" altLang="en-US" sz="1200">
                <a:solidFill>
                  <a:srgbClr val="969696"/>
                </a:solidFill>
              </a:rPr>
              <a:t>产品名是</a:t>
            </a:r>
            <a:r>
              <a:rPr lang="en-US" altLang="zh-CN" sz="1200">
                <a:solidFill>
                  <a:srgbClr val="969696"/>
                </a:solidFill>
              </a:rPr>
              <a:t>Citrix Systems </a:t>
            </a:r>
            <a:r>
              <a:rPr lang="zh-CN" altLang="en-US" sz="1200">
                <a:solidFill>
                  <a:srgbClr val="969696"/>
                </a:solidFill>
              </a:rPr>
              <a:t>公司的商标或注册商标。</a:t>
            </a:r>
          </a:p>
          <a:p>
            <a:pPr>
              <a:spcBef>
                <a:spcPct val="0"/>
              </a:spcBef>
              <a:buClrTx/>
              <a:buSzTx/>
              <a:buFontTx/>
              <a:buNone/>
              <a:defRPr/>
            </a:pPr>
            <a:r>
              <a:rPr lang="en-US" altLang="zh-CN" sz="1200">
                <a:solidFill>
                  <a:srgbClr val="969696"/>
                </a:solidFill>
              </a:rPr>
              <a:t>HTML</a:t>
            </a:r>
            <a:r>
              <a:rPr lang="zh-CN" altLang="en-US" sz="1200">
                <a:solidFill>
                  <a:srgbClr val="969696"/>
                </a:solidFill>
              </a:rPr>
              <a:t>、</a:t>
            </a:r>
            <a:r>
              <a:rPr lang="en-US" altLang="zh-CN" sz="1200">
                <a:solidFill>
                  <a:srgbClr val="969696"/>
                </a:solidFill>
              </a:rPr>
              <a:t>DHTML</a:t>
            </a:r>
            <a:r>
              <a:rPr lang="zh-CN" altLang="en-US" sz="1200">
                <a:solidFill>
                  <a:srgbClr val="969696"/>
                </a:solidFill>
              </a:rPr>
              <a:t>、</a:t>
            </a:r>
            <a:r>
              <a:rPr lang="en-US" altLang="zh-CN" sz="1200">
                <a:solidFill>
                  <a:srgbClr val="969696"/>
                </a:solidFill>
              </a:rPr>
              <a:t>XML </a:t>
            </a:r>
            <a:r>
              <a:rPr lang="zh-CN" altLang="en-US" sz="1200">
                <a:solidFill>
                  <a:srgbClr val="969696"/>
                </a:solidFill>
              </a:rPr>
              <a:t>和</a:t>
            </a:r>
            <a:r>
              <a:rPr lang="en-US" altLang="zh-CN" sz="1200">
                <a:solidFill>
                  <a:srgbClr val="969696"/>
                </a:solidFill>
              </a:rPr>
              <a:t>XHTML </a:t>
            </a:r>
            <a:r>
              <a:rPr lang="zh-CN" altLang="en-US" sz="1200">
                <a:solidFill>
                  <a:srgbClr val="969696"/>
                </a:solidFill>
              </a:rPr>
              <a:t>是</a:t>
            </a:r>
            <a:r>
              <a:rPr lang="en-US" altLang="zh-CN" sz="1200">
                <a:solidFill>
                  <a:srgbClr val="969696"/>
                </a:solidFill>
              </a:rPr>
              <a:t>W3C</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World Wide Web </a:t>
            </a:r>
            <a:r>
              <a:rPr lang="zh-CN" altLang="en-US" sz="1200">
                <a:solidFill>
                  <a:srgbClr val="969696"/>
                </a:solidFill>
              </a:rPr>
              <a:t>协会、计算机科学实验室的商标或注册商标。</a:t>
            </a:r>
          </a:p>
          <a:p>
            <a:pPr>
              <a:spcBef>
                <a:spcPct val="0"/>
              </a:spcBef>
              <a:buClrTx/>
              <a:buSzTx/>
              <a:buFontTx/>
              <a:buNone/>
              <a:defRPr/>
            </a:pPr>
            <a:r>
              <a:rPr lang="en-US" altLang="zh-CN" sz="1200">
                <a:solidFill>
                  <a:srgbClr val="969696"/>
                </a:solidFill>
              </a:rPr>
              <a:t>JAVA</a:t>
            </a:r>
            <a:r>
              <a:rPr lang="en-US" altLang="zh-CN" sz="1200">
                <a:solidFill>
                  <a:srgbClr val="969696"/>
                </a:solidFill>
                <a:latin typeface="Arial"/>
              </a:rPr>
              <a:t>®</a:t>
            </a:r>
            <a:r>
              <a:rPr lang="en-US" altLang="zh-CN" sz="1200">
                <a:solidFill>
                  <a:srgbClr val="969696"/>
                </a:solidFill>
              </a:rPr>
              <a:t> </a:t>
            </a:r>
            <a:r>
              <a:rPr lang="zh-CN" altLang="en-US" sz="1200">
                <a:solidFill>
                  <a:srgbClr val="969696"/>
                </a:solidFill>
              </a:rPr>
              <a:t>是</a:t>
            </a:r>
            <a:r>
              <a:rPr lang="en-US" altLang="zh-CN" sz="1200">
                <a:solidFill>
                  <a:srgbClr val="969696"/>
                </a:solidFill>
              </a:rPr>
              <a:t>Sun Microsystems </a:t>
            </a:r>
            <a:r>
              <a:rPr lang="zh-CN" altLang="en-US" sz="1200">
                <a:solidFill>
                  <a:srgbClr val="969696"/>
                </a:solidFill>
              </a:rPr>
              <a:t>公司的注册商标。</a:t>
            </a:r>
          </a:p>
          <a:p>
            <a:pPr>
              <a:spcBef>
                <a:spcPct val="0"/>
              </a:spcBef>
              <a:buClrTx/>
              <a:buSzTx/>
              <a:buFontTx/>
              <a:buNone/>
              <a:defRPr/>
            </a:pPr>
            <a:r>
              <a:rPr lang="en-US" altLang="zh-CN" sz="1200">
                <a:solidFill>
                  <a:srgbClr val="969696"/>
                </a:solidFill>
              </a:rPr>
              <a:t>JAVASCRIPT</a:t>
            </a:r>
            <a:r>
              <a:rPr lang="en-US" altLang="zh-CN" sz="1200">
                <a:solidFill>
                  <a:srgbClr val="969696"/>
                </a:solidFill>
                <a:latin typeface="Arial"/>
              </a:rPr>
              <a:t>®</a:t>
            </a:r>
            <a:r>
              <a:rPr lang="en-US" altLang="zh-CN" sz="1200">
                <a:solidFill>
                  <a:srgbClr val="969696"/>
                </a:solidFill>
              </a:rPr>
              <a:t> Sun Microsystems </a:t>
            </a:r>
            <a:r>
              <a:rPr lang="zh-CN" altLang="en-US" sz="1200">
                <a:solidFill>
                  <a:srgbClr val="969696"/>
                </a:solidFill>
              </a:rPr>
              <a:t>公司的注册商标，由其技术开发和实施商</a:t>
            </a:r>
            <a:r>
              <a:rPr lang="en-US" altLang="zh-CN" sz="1200">
                <a:solidFill>
                  <a:srgbClr val="969696"/>
                </a:solidFill>
              </a:rPr>
              <a:t>Netscape </a:t>
            </a:r>
            <a:r>
              <a:rPr lang="zh-CN" altLang="en-US" sz="1200">
                <a:solidFill>
                  <a:srgbClr val="969696"/>
                </a:solidFill>
              </a:rPr>
              <a:t>许可使用。</a:t>
            </a:r>
          </a:p>
          <a:p>
            <a:pPr>
              <a:spcBef>
                <a:spcPct val="0"/>
              </a:spcBef>
              <a:buClrTx/>
              <a:buSzTx/>
              <a:buFontTx/>
              <a:buNone/>
              <a:defRPr/>
            </a:pPr>
            <a:endParaRPr lang="zh-CN" altLang="en-US" sz="1200">
              <a:solidFill>
                <a:srgbClr val="969696"/>
              </a:solidFill>
            </a:endParaRPr>
          </a:p>
          <a:p>
            <a:pPr>
              <a:spcBef>
                <a:spcPct val="0"/>
              </a:spcBef>
              <a:buClrTx/>
              <a:buSzTx/>
              <a:buFontTx/>
              <a:buNone/>
              <a:defRPr/>
            </a:pPr>
            <a:r>
              <a:rPr lang="zh-CN" altLang="en-US" sz="1200">
                <a:solidFill>
                  <a:srgbClr val="969696"/>
                </a:solidFill>
              </a:rPr>
              <a:t>本文档提到的金蝶</a:t>
            </a:r>
            <a:r>
              <a:rPr lang="en-US" altLang="zh-CN" sz="1200">
                <a:solidFill>
                  <a:srgbClr val="969696"/>
                </a:solidFill>
                <a:latin typeface="Arial"/>
              </a:rPr>
              <a:t>®</a:t>
            </a:r>
            <a:r>
              <a:rPr lang="en-US" altLang="zh-CN" sz="1800">
                <a:solidFill>
                  <a:srgbClr val="969696"/>
                </a:solidFill>
              </a:rPr>
              <a:t> </a:t>
            </a:r>
            <a:r>
              <a:rPr lang="zh-CN" altLang="en-US" sz="1200">
                <a:solidFill>
                  <a:srgbClr val="969696"/>
                </a:solidFill>
              </a:rPr>
              <a:t>、金蝶</a:t>
            </a:r>
            <a:r>
              <a:rPr lang="en-US" altLang="zh-CN" sz="1200">
                <a:solidFill>
                  <a:srgbClr val="969696"/>
                </a:solidFill>
              </a:rPr>
              <a:t>KIS </a:t>
            </a:r>
            <a:r>
              <a:rPr lang="en-US" altLang="zh-CN" sz="1200">
                <a:solidFill>
                  <a:srgbClr val="969696"/>
                </a:solidFill>
                <a:latin typeface="Arial"/>
              </a:rPr>
              <a:t>®</a:t>
            </a:r>
            <a:r>
              <a:rPr lang="en-US" altLang="zh-CN" sz="1800">
                <a:solidFill>
                  <a:srgbClr val="969696"/>
                </a:solidFill>
              </a:rPr>
              <a:t> </a:t>
            </a:r>
            <a:r>
              <a:rPr lang="zh-CN" altLang="en-US" sz="1200">
                <a:solidFill>
                  <a:srgbClr val="969696"/>
                </a:solidFill>
              </a:rPr>
              <a:t>、金蝶</a:t>
            </a:r>
            <a:r>
              <a:rPr lang="en-US" altLang="zh-CN" sz="1200">
                <a:solidFill>
                  <a:srgbClr val="969696"/>
                </a:solidFill>
              </a:rPr>
              <a:t>K/3 </a:t>
            </a:r>
            <a:r>
              <a:rPr lang="en-US" altLang="zh-CN" sz="1200">
                <a:solidFill>
                  <a:srgbClr val="969696"/>
                </a:solidFill>
                <a:latin typeface="Arial"/>
              </a:rPr>
              <a:t>®</a:t>
            </a:r>
            <a:r>
              <a:rPr lang="en-US" altLang="zh-CN" sz="1800">
                <a:solidFill>
                  <a:srgbClr val="969696"/>
                </a:solidFill>
              </a:rPr>
              <a:t> </a:t>
            </a:r>
            <a:r>
              <a:rPr lang="zh-CN" altLang="en-US" sz="1200">
                <a:solidFill>
                  <a:srgbClr val="969696"/>
                </a:solidFill>
              </a:rPr>
              <a:t>、金蝶</a:t>
            </a:r>
            <a:r>
              <a:rPr lang="en-US" altLang="zh-CN" sz="1200">
                <a:solidFill>
                  <a:srgbClr val="969696"/>
                </a:solidFill>
              </a:rPr>
              <a:t>EAS </a:t>
            </a:r>
            <a:r>
              <a:rPr lang="en-US" altLang="zh-CN" sz="1200">
                <a:solidFill>
                  <a:srgbClr val="969696"/>
                </a:solidFill>
                <a:latin typeface="Arial"/>
              </a:rPr>
              <a:t>®</a:t>
            </a:r>
            <a:r>
              <a:rPr lang="en-US" altLang="zh-CN" sz="1800">
                <a:solidFill>
                  <a:srgbClr val="969696"/>
                </a:solidFill>
              </a:rPr>
              <a:t> </a:t>
            </a:r>
            <a:r>
              <a:rPr lang="zh-CN" altLang="en-US" sz="1200">
                <a:solidFill>
                  <a:srgbClr val="969696"/>
                </a:solidFill>
              </a:rPr>
              <a:t>、</a:t>
            </a:r>
            <a:r>
              <a:rPr lang="en-US" altLang="zh-CN" sz="1200">
                <a:solidFill>
                  <a:srgbClr val="969696"/>
                </a:solidFill>
              </a:rPr>
              <a:t>Apusic </a:t>
            </a:r>
            <a:r>
              <a:rPr lang="en-US" altLang="zh-CN" sz="1200">
                <a:solidFill>
                  <a:srgbClr val="969696"/>
                </a:solidFill>
                <a:latin typeface="Arial"/>
              </a:rPr>
              <a:t>®</a:t>
            </a:r>
            <a:r>
              <a:rPr lang="en-US" altLang="zh-CN" sz="1800">
                <a:solidFill>
                  <a:srgbClr val="969696"/>
                </a:solidFill>
              </a:rPr>
              <a:t> </a:t>
            </a:r>
            <a:r>
              <a:rPr lang="zh-CN" altLang="en-US" sz="1200">
                <a:solidFill>
                  <a:srgbClr val="969696"/>
                </a:solidFill>
              </a:rPr>
              <a:t>、金蝶</a:t>
            </a:r>
            <a:r>
              <a:rPr lang="en-US" altLang="zh-CN" sz="1200">
                <a:solidFill>
                  <a:srgbClr val="969696"/>
                </a:solidFill>
              </a:rPr>
              <a:t>iFly </a:t>
            </a:r>
            <a:r>
              <a:rPr lang="en-US" altLang="zh-CN" sz="1200">
                <a:solidFill>
                  <a:srgbClr val="969696"/>
                </a:solidFill>
                <a:latin typeface="Arial"/>
              </a:rPr>
              <a:t>®</a:t>
            </a:r>
            <a:r>
              <a:rPr lang="zh-CN" altLang="en-US" sz="1200">
                <a:solidFill>
                  <a:srgbClr val="969696"/>
                </a:solidFill>
              </a:rPr>
              <a:t>和其它金蝶 产品和服务以及它们各自的徽标是金蝶软件（中国）有限公司在中国和世界其它一些国家的商标或注册商标。本文档提到的所有其它产品和服务名称是它们各自公司的商标。</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395288" y="989013"/>
            <a:ext cx="8334375" cy="5137150"/>
          </a:xfrm>
        </p:spPr>
        <p:txBody>
          <a:bodyPr/>
          <a:lstStyle/>
          <a:p>
            <a:pPr eaLnBrk="1" hangingPunct="1">
              <a:buSzTx/>
              <a:defRPr/>
            </a:pPr>
            <a:r>
              <a:rPr dirty="0" smtClean="0"/>
              <a:t>本</a:t>
            </a:r>
            <a:r>
              <a:rPr dirty="0"/>
              <a:t>课程介绍</a:t>
            </a:r>
            <a:r>
              <a:rPr lang="en-US" altLang="zh-CN" dirty="0"/>
              <a:t>K/3</a:t>
            </a:r>
            <a:r>
              <a:rPr dirty="0"/>
              <a:t> </a:t>
            </a:r>
            <a:r>
              <a:rPr lang="en-US" altLang="zh-CN" dirty="0"/>
              <a:t>Cloud BOS </a:t>
            </a:r>
            <a:r>
              <a:rPr dirty="0" smtClean="0"/>
              <a:t>套打设计平台配置及使用</a:t>
            </a:r>
            <a:r>
              <a:rPr dirty="0"/>
              <a:t>，以功能讲解辅之案例</a:t>
            </a:r>
            <a:r>
              <a:rPr dirty="0" smtClean="0"/>
              <a:t>演练，帮助学员掌握</a:t>
            </a:r>
            <a:r>
              <a:rPr lang="en-US" altLang="zh-CN" dirty="0"/>
              <a:t>K/3</a:t>
            </a:r>
            <a:r>
              <a:rPr dirty="0"/>
              <a:t> </a:t>
            </a:r>
            <a:r>
              <a:rPr lang="en-US" altLang="zh-CN" dirty="0"/>
              <a:t>Cloud</a:t>
            </a:r>
            <a:r>
              <a:rPr dirty="0"/>
              <a:t>  </a:t>
            </a:r>
            <a:r>
              <a:rPr lang="en-US" altLang="zh-CN" dirty="0" smtClean="0"/>
              <a:t>BOS</a:t>
            </a:r>
            <a:r>
              <a:rPr dirty="0" smtClean="0"/>
              <a:t>套打设计平台的核心功能。</a:t>
            </a:r>
            <a:endParaRPr lang="en-US" dirty="0" smtClean="0"/>
          </a:p>
          <a:p>
            <a:pPr lvl="1" eaLnBrk="1" hangingPunct="1">
              <a:defRPr/>
            </a:pPr>
            <a:r>
              <a:rPr dirty="0" smtClean="0">
                <a:solidFill>
                  <a:srgbClr val="262626"/>
                </a:solidFill>
                <a:latin typeface="微软雅黑" pitchFamily="34" charset="-122"/>
                <a:ea typeface="微软雅黑" pitchFamily="34" charset="-122"/>
              </a:rPr>
              <a:t>创建套打模板</a:t>
            </a:r>
            <a:endParaRPr lang="en-US" altLang="zh-CN" dirty="0" smtClean="0">
              <a:solidFill>
                <a:srgbClr val="262626"/>
              </a:solidFill>
              <a:latin typeface="微软雅黑" pitchFamily="34" charset="-122"/>
              <a:ea typeface="微软雅黑" pitchFamily="34" charset="-122"/>
            </a:endParaRPr>
          </a:p>
          <a:p>
            <a:pPr lvl="1" eaLnBrk="1" hangingPunct="1">
              <a:defRPr/>
            </a:pPr>
            <a:r>
              <a:rPr dirty="0">
                <a:solidFill>
                  <a:srgbClr val="262626"/>
                </a:solidFill>
                <a:latin typeface="微软雅黑" pitchFamily="34" charset="-122"/>
                <a:ea typeface="微软雅黑" pitchFamily="34" charset="-122"/>
              </a:rPr>
              <a:t>套</a:t>
            </a:r>
            <a:r>
              <a:rPr dirty="0" smtClean="0">
                <a:solidFill>
                  <a:srgbClr val="262626"/>
                </a:solidFill>
                <a:latin typeface="微软雅黑" pitchFamily="34" charset="-122"/>
                <a:ea typeface="微软雅黑" pitchFamily="34" charset="-122"/>
              </a:rPr>
              <a:t>打模板配置</a:t>
            </a:r>
            <a:endParaRPr lang="en-US" altLang="zh-CN" dirty="0" smtClean="0">
              <a:solidFill>
                <a:srgbClr val="262626"/>
              </a:solidFill>
              <a:latin typeface="微软雅黑" pitchFamily="34" charset="-122"/>
              <a:ea typeface="微软雅黑" pitchFamily="34" charset="-122"/>
            </a:endParaRPr>
          </a:p>
          <a:p>
            <a:pPr lvl="1" eaLnBrk="1" hangingPunct="1">
              <a:defRPr/>
            </a:pPr>
            <a:r>
              <a:rPr dirty="0">
                <a:solidFill>
                  <a:srgbClr val="262626"/>
                </a:solidFill>
                <a:latin typeface="微软雅黑" pitchFamily="34" charset="-122"/>
                <a:ea typeface="微软雅黑" pitchFamily="34" charset="-122"/>
              </a:rPr>
              <a:t>套</a:t>
            </a:r>
            <a:r>
              <a:rPr dirty="0" smtClean="0">
                <a:solidFill>
                  <a:srgbClr val="262626"/>
                </a:solidFill>
                <a:latin typeface="微软雅黑" pitchFamily="34" charset="-122"/>
                <a:ea typeface="微软雅黑" pitchFamily="34" charset="-122"/>
              </a:rPr>
              <a:t>打打印</a:t>
            </a:r>
          </a:p>
        </p:txBody>
      </p:sp>
      <p:sp>
        <p:nvSpPr>
          <p:cNvPr id="8195" name="Rectangle 2"/>
          <p:cNvSpPr>
            <a:spLocks noGrp="1" noChangeArrowheads="1"/>
          </p:cNvSpPr>
          <p:nvPr>
            <p:ph type="title"/>
          </p:nvPr>
        </p:nvSpPr>
        <p:spPr>
          <a:xfrm>
            <a:off x="395288" y="0"/>
            <a:ext cx="6697662" cy="620713"/>
          </a:xfrm>
        </p:spPr>
        <p:txBody>
          <a:bodyPr/>
          <a:lstStyle/>
          <a:p>
            <a:pPr eaLnBrk="1" hangingPunct="1"/>
            <a:r>
              <a:rPr smtClean="0">
                <a:latin typeface="黑体" pitchFamily="49" charset="-122"/>
                <a:ea typeface="微软雅黑" pitchFamily="34" charset="-122"/>
              </a:rPr>
              <a:t>课程简介</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2"/>
          <p:cNvSpPr txBox="1">
            <a:spLocks noChangeArrowheads="1"/>
          </p:cNvSpPr>
          <p:nvPr/>
        </p:nvSpPr>
        <p:spPr bwMode="auto">
          <a:xfrm>
            <a:off x="0" y="25400"/>
            <a:ext cx="7177088" cy="546100"/>
          </a:xfrm>
          <a:prstGeom prst="rect">
            <a:avLst/>
          </a:prstGeom>
          <a:noFill/>
          <a:ln w="9525" algn="ctr">
            <a:noFill/>
            <a:miter lim="800000"/>
            <a:headEnd/>
            <a:tailEnd/>
          </a:ln>
          <a:effectLst/>
        </p:spPr>
        <p:txBody>
          <a:bodyPr anchor="ct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buFont typeface="Wingdings" pitchFamily="2" charset="2"/>
              <a:buNone/>
              <a:defRPr/>
            </a:pPr>
            <a:r>
              <a:rPr lang="zh-CN" altLang="en-US" sz="3200" b="1" dirty="0" smtClean="0">
                <a:solidFill>
                  <a:srgbClr val="00549A"/>
                </a:solidFill>
                <a:effectLst>
                  <a:outerShdw blurRad="38100" dist="38100" dir="2700000" algn="tl">
                    <a:srgbClr val="C0C0C0"/>
                  </a:outerShdw>
                </a:effectLst>
                <a:latin typeface="微软雅黑" pitchFamily="34" charset="-122"/>
                <a:ea typeface="微软雅黑" pitchFamily="34" charset="-122"/>
              </a:rPr>
              <a:t>目  录</a:t>
            </a:r>
          </a:p>
        </p:txBody>
      </p:sp>
      <p:grpSp>
        <p:nvGrpSpPr>
          <p:cNvPr id="9219" name="Group 97"/>
          <p:cNvGrpSpPr>
            <a:grpSpLocks/>
          </p:cNvGrpSpPr>
          <p:nvPr/>
        </p:nvGrpSpPr>
        <p:grpSpPr bwMode="auto">
          <a:xfrm>
            <a:off x="1955800" y="1385888"/>
            <a:ext cx="5973763" cy="666750"/>
            <a:chOff x="1473" y="1024"/>
            <a:chExt cx="3268" cy="420"/>
          </a:xfrm>
        </p:grpSpPr>
        <p:pic>
          <p:nvPicPr>
            <p:cNvPr id="9239" name="Picture 48" descr="阴影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5" y="1333"/>
              <a:ext cx="308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5"/>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Font typeface="Wingdings" pitchFamily="2" charset="2"/>
                <a:buNone/>
                <a:defRPr/>
              </a:pPr>
              <a:r>
                <a:rPr lang="en-US" altLang="zh-CN" dirty="0"/>
                <a:t>BOS </a:t>
              </a:r>
              <a:r>
                <a:rPr lang="zh-CN" altLang="en-US" dirty="0"/>
                <a:t>套打设计平台 课程简介</a:t>
              </a:r>
              <a:endParaRPr lang="zh-CN" altLang="en-US" dirty="0">
                <a:solidFill>
                  <a:srgbClr val="000000"/>
                </a:solidFill>
                <a:effectLst>
                  <a:outerShdw blurRad="38100" dist="38100" dir="2700000" algn="tl">
                    <a:srgbClr val="C0C0C0"/>
                  </a:outerShdw>
                </a:effectLst>
              </a:endParaRPr>
            </a:p>
          </p:txBody>
        </p:sp>
      </p:grpSp>
      <p:pic>
        <p:nvPicPr>
          <p:cNvPr id="9220" name="Picture 49"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6825" y="1951038"/>
            <a:ext cx="576263"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AutoShape 8"/>
          <p:cNvSpPr>
            <a:spLocks noChangeArrowheads="1"/>
          </p:cNvSpPr>
          <p:nvPr/>
        </p:nvSpPr>
        <p:spPr bwMode="auto">
          <a:xfrm>
            <a:off x="1235075" y="1379538"/>
            <a:ext cx="633413" cy="587375"/>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algn="ctr">
              <a:buFont typeface="Wingdings" pitchFamily="2" charset="2"/>
              <a:buNone/>
              <a:defRPr/>
            </a:pPr>
            <a:r>
              <a:rPr lang="en-US" altLang="zh-CN" sz="2400" b="1" dirty="0">
                <a:solidFill>
                  <a:srgbClr val="FFFFFF"/>
                </a:solidFill>
              </a:rPr>
              <a:t>1</a:t>
            </a:r>
          </a:p>
        </p:txBody>
      </p:sp>
      <p:grpSp>
        <p:nvGrpSpPr>
          <p:cNvPr id="9222" name="Group 135"/>
          <p:cNvGrpSpPr>
            <a:grpSpLocks/>
          </p:cNvGrpSpPr>
          <p:nvPr/>
        </p:nvGrpSpPr>
        <p:grpSpPr bwMode="auto">
          <a:xfrm>
            <a:off x="1957388" y="2978150"/>
            <a:ext cx="5972175" cy="666750"/>
            <a:chOff x="1473" y="1024"/>
            <a:chExt cx="3268" cy="420"/>
          </a:xfrm>
        </p:grpSpPr>
        <p:pic>
          <p:nvPicPr>
            <p:cNvPr id="9237" name="Picture 136" descr="阴影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5" y="1333"/>
              <a:ext cx="308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AutoShape 137"/>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Font typeface="Wingdings" pitchFamily="2" charset="2"/>
                <a:buNone/>
                <a:defRPr/>
              </a:pPr>
              <a:r>
                <a:rPr lang="en-US" altLang="zh-CN" dirty="0"/>
                <a:t>BOS </a:t>
              </a:r>
              <a:r>
                <a:rPr lang="zh-CN" altLang="en-US" dirty="0"/>
                <a:t>套打设计平台 功能特性</a:t>
              </a:r>
              <a:endParaRPr lang="zh-CN" altLang="en-US" dirty="0">
                <a:solidFill>
                  <a:srgbClr val="000000"/>
                </a:solidFill>
                <a:effectLst>
                  <a:outerShdw blurRad="38100" dist="38100" dir="2700000" algn="tl">
                    <a:srgbClr val="C0C0C0"/>
                  </a:outerShdw>
                </a:effectLst>
              </a:endParaRPr>
            </a:p>
          </p:txBody>
        </p:sp>
      </p:grpSp>
      <p:pic>
        <p:nvPicPr>
          <p:cNvPr id="9223" name="Picture 139"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8413" y="3543300"/>
            <a:ext cx="576262"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4" name="AutoShape 140"/>
          <p:cNvSpPr>
            <a:spLocks noChangeArrowheads="1"/>
          </p:cNvSpPr>
          <p:nvPr/>
        </p:nvSpPr>
        <p:spPr bwMode="auto">
          <a:xfrm>
            <a:off x="1236663" y="2971800"/>
            <a:ext cx="633412" cy="587375"/>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algn="ctr">
              <a:buFont typeface="Wingdings" pitchFamily="2" charset="2"/>
              <a:buNone/>
              <a:defRPr/>
            </a:pPr>
            <a:r>
              <a:rPr lang="en-US" altLang="zh-CN" sz="2400" b="1" dirty="0">
                <a:solidFill>
                  <a:srgbClr val="FFFFFF"/>
                </a:solidFill>
              </a:rPr>
              <a:t>3</a:t>
            </a:r>
          </a:p>
        </p:txBody>
      </p:sp>
      <p:grpSp>
        <p:nvGrpSpPr>
          <p:cNvPr id="9225" name="Group 141"/>
          <p:cNvGrpSpPr>
            <a:grpSpLocks/>
          </p:cNvGrpSpPr>
          <p:nvPr/>
        </p:nvGrpSpPr>
        <p:grpSpPr bwMode="auto">
          <a:xfrm>
            <a:off x="1957388" y="2171700"/>
            <a:ext cx="5972175" cy="666750"/>
            <a:chOff x="1473" y="1024"/>
            <a:chExt cx="3268" cy="420"/>
          </a:xfrm>
        </p:grpSpPr>
        <p:pic>
          <p:nvPicPr>
            <p:cNvPr id="9235" name="Picture 142" descr="阴影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5" y="1333"/>
              <a:ext cx="308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AutoShape 143"/>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Font typeface="Wingdings" pitchFamily="2" charset="2"/>
                <a:buNone/>
                <a:defRPr/>
              </a:pPr>
              <a:r>
                <a:rPr lang="en-US" altLang="zh-CN" dirty="0"/>
                <a:t>BOS </a:t>
              </a:r>
              <a:r>
                <a:rPr lang="zh-CN" altLang="en-US" dirty="0"/>
                <a:t>套打设计平台 整体概述</a:t>
              </a:r>
              <a:endParaRPr lang="zh-CN" altLang="en-US" dirty="0">
                <a:solidFill>
                  <a:srgbClr val="000000"/>
                </a:solidFill>
                <a:effectLst>
                  <a:outerShdw blurRad="38100" dist="38100" dir="2700000" algn="tl">
                    <a:srgbClr val="C0C0C0"/>
                  </a:outerShdw>
                </a:effectLst>
              </a:endParaRPr>
            </a:p>
          </p:txBody>
        </p:sp>
      </p:grpSp>
      <p:sp>
        <p:nvSpPr>
          <p:cNvPr id="7179" name="AutoShape 146"/>
          <p:cNvSpPr>
            <a:spLocks noChangeArrowheads="1"/>
          </p:cNvSpPr>
          <p:nvPr/>
        </p:nvSpPr>
        <p:spPr bwMode="auto">
          <a:xfrm>
            <a:off x="1236663" y="2165350"/>
            <a:ext cx="633412" cy="587375"/>
          </a:xfrm>
          <a:prstGeom prst="roundRect">
            <a:avLst>
              <a:gd name="adj" fmla="val 8380"/>
            </a:avLst>
          </a:prstGeom>
          <a:gradFill rotWithShape="1">
            <a:gsLst>
              <a:gs pos="0">
                <a:schemeClr val="accent1"/>
              </a:gs>
              <a:gs pos="100000">
                <a:schemeClr val="accent2"/>
              </a:gs>
            </a:gsLst>
            <a:lin ang="5400000" scaled="1"/>
          </a:gradFill>
          <a:ln w="6350" algn="ctr">
            <a:noFill/>
            <a:round/>
            <a:headEnd/>
            <a:tailEnd/>
          </a:ln>
          <a:effectLst>
            <a:prstShdw prst="shdw18" dist="17961" dir="13500000">
              <a:schemeClr val="accent1">
                <a:gamma/>
                <a:shade val="60000"/>
                <a:invGamma/>
              </a:schemeClr>
            </a:prstShdw>
          </a:effectLst>
        </p:spPr>
        <p:txBody>
          <a:bodyPr wrap="none" anchor="ctr"/>
          <a:lstStyle/>
          <a:p>
            <a:pPr algn="ctr">
              <a:buFont typeface="Wingdings" pitchFamily="2" charset="2"/>
              <a:buNone/>
              <a:defRPr/>
            </a:pPr>
            <a:r>
              <a:rPr lang="en-US" altLang="zh-CN" sz="2400" b="1" dirty="0">
                <a:solidFill>
                  <a:schemeClr val="bg1"/>
                </a:solidFill>
              </a:rPr>
              <a:t>2</a:t>
            </a:r>
          </a:p>
        </p:txBody>
      </p:sp>
      <p:pic>
        <p:nvPicPr>
          <p:cNvPr id="9227" name="Picture 152"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5238" y="2736850"/>
            <a:ext cx="576262"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8" name="组合 17"/>
          <p:cNvGrpSpPr>
            <a:grpSpLocks/>
          </p:cNvGrpSpPr>
          <p:nvPr/>
        </p:nvGrpSpPr>
        <p:grpSpPr bwMode="auto">
          <a:xfrm>
            <a:off x="1236663" y="3756025"/>
            <a:ext cx="6692900" cy="673100"/>
            <a:chOff x="1236663" y="2971924"/>
            <a:chExt cx="6692900" cy="673100"/>
          </a:xfrm>
        </p:grpSpPr>
        <p:grpSp>
          <p:nvGrpSpPr>
            <p:cNvPr id="9229" name="Group 135"/>
            <p:cNvGrpSpPr>
              <a:grpSpLocks/>
            </p:cNvGrpSpPr>
            <p:nvPr/>
          </p:nvGrpSpPr>
          <p:grpSpPr bwMode="auto">
            <a:xfrm>
              <a:off x="1957388" y="2978274"/>
              <a:ext cx="5972175" cy="666750"/>
              <a:chOff x="1473" y="1024"/>
              <a:chExt cx="3268" cy="420"/>
            </a:xfrm>
          </p:grpSpPr>
          <p:pic>
            <p:nvPicPr>
              <p:cNvPr id="9233" name="Picture 136" descr="阴影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5" y="1333"/>
                <a:ext cx="308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AutoShape 137"/>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Font typeface="Wingdings" pitchFamily="2" charset="2"/>
                  <a:buNone/>
                  <a:defRPr/>
                </a:pPr>
                <a:r>
                  <a:rPr lang="en-US" altLang="zh-CN" dirty="0"/>
                  <a:t>BOS </a:t>
                </a:r>
                <a:r>
                  <a:rPr lang="zh-CN" altLang="en-US" dirty="0"/>
                  <a:t>套打设计平台 演示案例</a:t>
                </a:r>
                <a:endParaRPr lang="zh-CN" altLang="en-US" dirty="0">
                  <a:solidFill>
                    <a:srgbClr val="000000"/>
                  </a:solidFill>
                  <a:effectLst>
                    <a:outerShdw blurRad="38100" dist="38100" dir="2700000" algn="tl">
                      <a:srgbClr val="C0C0C0"/>
                    </a:outerShdw>
                  </a:effectLst>
                </a:endParaRPr>
              </a:p>
            </p:txBody>
          </p:sp>
        </p:grpSp>
        <p:grpSp>
          <p:nvGrpSpPr>
            <p:cNvPr id="9230" name="Group 158"/>
            <p:cNvGrpSpPr>
              <a:grpSpLocks/>
            </p:cNvGrpSpPr>
            <p:nvPr/>
          </p:nvGrpSpPr>
          <p:grpSpPr bwMode="auto">
            <a:xfrm>
              <a:off x="1236663" y="2971924"/>
              <a:ext cx="633412" cy="644525"/>
              <a:chOff x="1019" y="2035"/>
              <a:chExt cx="399" cy="406"/>
            </a:xfrm>
          </p:grpSpPr>
          <p:pic>
            <p:nvPicPr>
              <p:cNvPr id="9231" name="Picture 139"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9" y="2395"/>
                <a:ext cx="36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AutoShape 140"/>
              <p:cNvSpPr>
                <a:spLocks noChangeArrowheads="1"/>
              </p:cNvSpPr>
              <p:nvPr/>
            </p:nvSpPr>
            <p:spPr bwMode="auto">
              <a:xfrm>
                <a:off x="1019" y="2035"/>
                <a:ext cx="399" cy="370"/>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algn="ctr">
                  <a:buFont typeface="Wingdings" pitchFamily="2" charset="2"/>
                  <a:buNone/>
                  <a:defRPr/>
                </a:pPr>
                <a:r>
                  <a:rPr lang="en-US" altLang="zh-CN" sz="2400" b="1" dirty="0">
                    <a:solidFill>
                      <a:srgbClr val="FFFFFF"/>
                    </a:solidFill>
                  </a:rPr>
                  <a:t>4</a:t>
                </a:r>
              </a:p>
            </p:txBody>
          </p:sp>
        </p:grpSp>
      </p:gr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p:cNvSpPr/>
          <p:nvPr/>
        </p:nvSpPr>
        <p:spPr>
          <a:xfrm>
            <a:off x="1893888" y="908050"/>
            <a:ext cx="6832600" cy="1030288"/>
          </a:xfrm>
          <a:prstGeom prst="rect">
            <a:avLst/>
          </a:prstGeom>
          <a:solidFill>
            <a:schemeClr val="accent2">
              <a:lumMod val="40000"/>
              <a:lumOff val="60000"/>
            </a:schemeClr>
          </a:solidFill>
          <a:ln>
            <a:noFill/>
          </a:ln>
          <a:effectLst/>
        </p:spPr>
        <p:txBody>
          <a:bodyPr/>
          <a:lstStyle/>
          <a:p>
            <a:pPr>
              <a:buFont typeface="Wingdings" pitchFamily="2" charset="2"/>
              <a:buNone/>
              <a:defRPr/>
            </a:pPr>
            <a:endParaRPr lang="zh-CN" altLang="en-US" sz="1200" dirty="0">
              <a:solidFill>
                <a:srgbClr val="FFFFFF"/>
              </a:solidFill>
              <a:effectLst/>
            </a:endParaRPr>
          </a:p>
        </p:txBody>
      </p:sp>
      <p:sp>
        <p:nvSpPr>
          <p:cNvPr id="10243" name="标题 2"/>
          <p:cNvSpPr>
            <a:spLocks noGrp="1"/>
          </p:cNvSpPr>
          <p:nvPr>
            <p:ph type="title"/>
          </p:nvPr>
        </p:nvSpPr>
        <p:spPr>
          <a:xfrm>
            <a:off x="323850" y="46038"/>
            <a:ext cx="7127875" cy="695325"/>
          </a:xfrm>
        </p:spPr>
        <p:txBody>
          <a:bodyPr/>
          <a:lstStyle/>
          <a:p>
            <a:r>
              <a:rPr smtClean="0">
                <a:latin typeface="微软雅黑" pitchFamily="34" charset="-122"/>
                <a:ea typeface="微软雅黑" pitchFamily="34" charset="-122"/>
              </a:rPr>
              <a:t>套打设计平台解决方案蓝图</a:t>
            </a:r>
          </a:p>
        </p:txBody>
      </p:sp>
      <p:sp>
        <p:nvSpPr>
          <p:cNvPr id="10244" name="矩形 4"/>
          <p:cNvSpPr>
            <a:spLocks noChangeArrowheads="1"/>
          </p:cNvSpPr>
          <p:nvPr/>
        </p:nvSpPr>
        <p:spPr bwMode="auto">
          <a:xfrm>
            <a:off x="611188" y="908050"/>
            <a:ext cx="936625" cy="5045075"/>
          </a:xfrm>
          <a:prstGeom prst="rect">
            <a:avLst/>
          </a:prstGeom>
          <a:solidFill>
            <a:srgbClr val="92D050"/>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p>
            <a:pPr algn="ctr">
              <a:buFont typeface="Wingdings" pitchFamily="2" charset="2"/>
              <a:buNone/>
            </a:pPr>
            <a:endParaRPr kumimoji="1" lang="zh-CN" altLang="en-US" sz="1000">
              <a:solidFill>
                <a:srgbClr val="FFFFFF"/>
              </a:solidFill>
              <a:effectLst/>
            </a:endParaRPr>
          </a:p>
        </p:txBody>
      </p:sp>
      <p:sp>
        <p:nvSpPr>
          <p:cNvPr id="10245" name="TextBox 5"/>
          <p:cNvSpPr txBox="1">
            <a:spLocks noChangeArrowheads="1"/>
          </p:cNvSpPr>
          <p:nvPr/>
        </p:nvSpPr>
        <p:spPr bwMode="auto">
          <a:xfrm>
            <a:off x="698500" y="1146175"/>
            <a:ext cx="695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zh-CN" altLang="en-US" sz="1000" b="1">
                <a:solidFill>
                  <a:srgbClr val="000000"/>
                </a:solidFill>
                <a:effectLst/>
              </a:rPr>
              <a:t>数据源</a:t>
            </a:r>
          </a:p>
        </p:txBody>
      </p:sp>
      <p:sp>
        <p:nvSpPr>
          <p:cNvPr id="10246" name="TextBox 6"/>
          <p:cNvSpPr txBox="1">
            <a:spLocks noChangeArrowheads="1"/>
          </p:cNvSpPr>
          <p:nvPr/>
        </p:nvSpPr>
        <p:spPr bwMode="auto">
          <a:xfrm>
            <a:off x="698500" y="2001838"/>
            <a:ext cx="738188" cy="325437"/>
          </a:xfrm>
          <a:prstGeom prst="rect">
            <a:avLst/>
          </a:prstGeom>
          <a:solidFill>
            <a:srgbClr val="7030A0"/>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kumimoji="1" lang="zh-CN" altLang="en-US" sz="1000" dirty="0">
                <a:solidFill>
                  <a:srgbClr val="FFFFFF"/>
                </a:solidFill>
                <a:effectLst/>
              </a:rPr>
              <a:t>基础资料</a:t>
            </a:r>
          </a:p>
        </p:txBody>
      </p:sp>
      <p:sp>
        <p:nvSpPr>
          <p:cNvPr id="10247" name="TextBox 7"/>
          <p:cNvSpPr txBox="1">
            <a:spLocks noChangeArrowheads="1"/>
          </p:cNvSpPr>
          <p:nvPr/>
        </p:nvSpPr>
        <p:spPr bwMode="auto">
          <a:xfrm>
            <a:off x="684213" y="4652963"/>
            <a:ext cx="738187" cy="328612"/>
          </a:xfrm>
          <a:prstGeom prst="rect">
            <a:avLst/>
          </a:prstGeom>
          <a:solidFill>
            <a:srgbClr val="7030A0"/>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kumimoji="1" lang="zh-CN" altLang="en-US" sz="1000">
                <a:solidFill>
                  <a:srgbClr val="FFFFFF"/>
                </a:solidFill>
                <a:effectLst/>
              </a:rPr>
              <a:t>帐表</a:t>
            </a:r>
          </a:p>
        </p:txBody>
      </p:sp>
      <p:sp>
        <p:nvSpPr>
          <p:cNvPr id="41" name="右箭头 40"/>
          <p:cNvSpPr/>
          <p:nvPr/>
        </p:nvSpPr>
        <p:spPr>
          <a:xfrm>
            <a:off x="1566863" y="3335338"/>
            <a:ext cx="300037" cy="315912"/>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a:solidFill>
                <a:srgbClr val="FFFFFF"/>
              </a:solidFill>
              <a:effectLst/>
              <a:latin typeface="微软雅黑" pitchFamily="34" charset="-122"/>
              <a:ea typeface="微软雅黑" pitchFamily="34" charset="-122"/>
            </a:endParaRPr>
          </a:p>
        </p:txBody>
      </p:sp>
      <p:sp>
        <p:nvSpPr>
          <p:cNvPr id="10249" name="TextBox 44"/>
          <p:cNvSpPr txBox="1">
            <a:spLocks noChangeArrowheads="1"/>
          </p:cNvSpPr>
          <p:nvPr/>
        </p:nvSpPr>
        <p:spPr bwMode="auto">
          <a:xfrm>
            <a:off x="684213" y="2883430"/>
            <a:ext cx="738187" cy="328612"/>
          </a:xfrm>
          <a:prstGeom prst="rect">
            <a:avLst/>
          </a:prstGeom>
          <a:solidFill>
            <a:srgbClr val="7030A0"/>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kumimoji="1" lang="zh-CN" altLang="en-US" sz="1000">
                <a:solidFill>
                  <a:srgbClr val="FFFFFF"/>
                </a:solidFill>
                <a:effectLst/>
              </a:rPr>
              <a:t>单据</a:t>
            </a:r>
          </a:p>
        </p:txBody>
      </p:sp>
      <p:sp>
        <p:nvSpPr>
          <p:cNvPr id="10250" name="圆角矩形 5"/>
          <p:cNvSpPr>
            <a:spLocks noChangeArrowheads="1"/>
          </p:cNvSpPr>
          <p:nvPr/>
        </p:nvSpPr>
        <p:spPr bwMode="auto">
          <a:xfrm>
            <a:off x="1898650" y="3708400"/>
            <a:ext cx="6840538" cy="720725"/>
          </a:xfrm>
          <a:prstGeom prst="roundRect">
            <a:avLst>
              <a:gd name="adj" fmla="val 0"/>
            </a:avLst>
          </a:prstGeom>
          <a:solidFill>
            <a:srgbClr val="92D050"/>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p>
            <a:pPr algn="ctr">
              <a:buFont typeface="Wingdings" pitchFamily="2" charset="2"/>
              <a:buNone/>
            </a:pPr>
            <a:endParaRPr kumimoji="1" lang="en-US" altLang="zh-CN" sz="1200">
              <a:solidFill>
                <a:srgbClr val="FFFFFF"/>
              </a:solidFill>
              <a:effectLst/>
            </a:endParaRPr>
          </a:p>
        </p:txBody>
      </p:sp>
      <p:grpSp>
        <p:nvGrpSpPr>
          <p:cNvPr id="10251" name="组合 70"/>
          <p:cNvGrpSpPr>
            <a:grpSpLocks/>
          </p:cNvGrpSpPr>
          <p:nvPr/>
        </p:nvGrpSpPr>
        <p:grpSpPr bwMode="auto">
          <a:xfrm>
            <a:off x="1898650" y="3233738"/>
            <a:ext cx="6840538" cy="390525"/>
            <a:chOff x="1898681" y="2383172"/>
            <a:chExt cx="6840000" cy="540000"/>
          </a:xfrm>
        </p:grpSpPr>
        <p:sp>
          <p:nvSpPr>
            <p:cNvPr id="10273" name="圆角矩形 9"/>
            <p:cNvSpPr>
              <a:spLocks noChangeArrowheads="1"/>
            </p:cNvSpPr>
            <p:nvPr/>
          </p:nvSpPr>
          <p:spPr bwMode="auto">
            <a:xfrm>
              <a:off x="5378681" y="2383172"/>
              <a:ext cx="1620000" cy="540000"/>
            </a:xfrm>
            <a:prstGeom prst="roundRect">
              <a:avLst>
                <a:gd name="adj" fmla="val 0"/>
              </a:avLst>
            </a:prstGeom>
            <a:solidFill>
              <a:srgbClr val="00B9EF"/>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p>
              <a:pPr algn="ctr">
                <a:buFont typeface="Wingdings" pitchFamily="2" charset="2"/>
                <a:buNone/>
              </a:pPr>
              <a:r>
                <a:rPr kumimoji="1" lang="zh-CN" altLang="en-US">
                  <a:solidFill>
                    <a:srgbClr val="FFFFFF"/>
                  </a:solidFill>
                  <a:effectLst/>
                </a:rPr>
                <a:t>属性设置</a:t>
              </a:r>
              <a:endParaRPr kumimoji="1" lang="en-US" altLang="zh-CN">
                <a:solidFill>
                  <a:srgbClr val="FFFFFF"/>
                </a:solidFill>
                <a:effectLst/>
              </a:endParaRPr>
            </a:p>
          </p:txBody>
        </p:sp>
        <p:sp>
          <p:nvSpPr>
            <p:cNvPr id="10274" name="圆角矩形 10"/>
            <p:cNvSpPr>
              <a:spLocks noChangeArrowheads="1"/>
            </p:cNvSpPr>
            <p:nvPr/>
          </p:nvSpPr>
          <p:spPr bwMode="auto">
            <a:xfrm>
              <a:off x="7118681" y="2383172"/>
              <a:ext cx="1620000" cy="540000"/>
            </a:xfrm>
            <a:prstGeom prst="roundRect">
              <a:avLst>
                <a:gd name="adj" fmla="val 0"/>
              </a:avLst>
            </a:prstGeom>
            <a:solidFill>
              <a:srgbClr val="00B9EF"/>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p>
              <a:pPr algn="ctr">
                <a:buFont typeface="Wingdings" pitchFamily="2" charset="2"/>
                <a:buNone/>
              </a:pPr>
              <a:r>
                <a:rPr kumimoji="1" lang="zh-CN" altLang="en-US">
                  <a:solidFill>
                    <a:srgbClr val="FFFFFF"/>
                  </a:solidFill>
                  <a:effectLst/>
                </a:rPr>
                <a:t>嵌套设置</a:t>
              </a:r>
              <a:endParaRPr kumimoji="1" lang="en-US" altLang="zh-CN">
                <a:solidFill>
                  <a:srgbClr val="FFFFFF"/>
                </a:solidFill>
                <a:effectLst/>
              </a:endParaRPr>
            </a:p>
          </p:txBody>
        </p:sp>
        <p:sp>
          <p:nvSpPr>
            <p:cNvPr id="10275" name="圆角矩形 13"/>
            <p:cNvSpPr>
              <a:spLocks noChangeArrowheads="1"/>
            </p:cNvSpPr>
            <p:nvPr/>
          </p:nvSpPr>
          <p:spPr bwMode="auto">
            <a:xfrm>
              <a:off x="3638681" y="2383172"/>
              <a:ext cx="1620000" cy="540000"/>
            </a:xfrm>
            <a:prstGeom prst="roundRect">
              <a:avLst>
                <a:gd name="adj" fmla="val 0"/>
              </a:avLst>
            </a:prstGeom>
            <a:solidFill>
              <a:srgbClr val="00B9EF"/>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p>
              <a:pPr algn="ctr">
                <a:buFont typeface="Wingdings" pitchFamily="2" charset="2"/>
                <a:buNone/>
              </a:pPr>
              <a:r>
                <a:rPr kumimoji="1" lang="zh-CN" altLang="en-US">
                  <a:solidFill>
                    <a:srgbClr val="FFFFFF"/>
                  </a:solidFill>
                  <a:effectLst/>
                </a:rPr>
                <a:t>分组管理</a:t>
              </a:r>
              <a:endParaRPr kumimoji="1" lang="en-US" altLang="zh-CN">
                <a:solidFill>
                  <a:srgbClr val="FFFFFF"/>
                </a:solidFill>
                <a:effectLst/>
              </a:endParaRPr>
            </a:p>
          </p:txBody>
        </p:sp>
        <p:sp>
          <p:nvSpPr>
            <p:cNvPr id="10276" name="圆角矩形 14"/>
            <p:cNvSpPr>
              <a:spLocks noChangeArrowheads="1"/>
            </p:cNvSpPr>
            <p:nvPr/>
          </p:nvSpPr>
          <p:spPr bwMode="auto">
            <a:xfrm>
              <a:off x="1898681" y="2383172"/>
              <a:ext cx="1620000" cy="540000"/>
            </a:xfrm>
            <a:prstGeom prst="roundRect">
              <a:avLst>
                <a:gd name="adj" fmla="val 0"/>
              </a:avLst>
            </a:prstGeom>
            <a:solidFill>
              <a:srgbClr val="00B9EF"/>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p>
              <a:pPr algn="ctr">
                <a:buFont typeface="Wingdings" pitchFamily="2" charset="2"/>
                <a:buNone/>
              </a:pPr>
              <a:r>
                <a:rPr kumimoji="1" lang="zh-CN" altLang="en-US">
                  <a:solidFill>
                    <a:srgbClr val="FFFFFF"/>
                  </a:solidFill>
                  <a:effectLst/>
                </a:rPr>
                <a:t>页面设置</a:t>
              </a:r>
              <a:endParaRPr kumimoji="1" lang="en-US" altLang="zh-CN">
                <a:solidFill>
                  <a:srgbClr val="FFFFFF"/>
                </a:solidFill>
                <a:effectLst/>
              </a:endParaRPr>
            </a:p>
          </p:txBody>
        </p:sp>
      </p:grpSp>
      <p:sp>
        <p:nvSpPr>
          <p:cNvPr id="10252" name="圆角矩形 15"/>
          <p:cNvSpPr>
            <a:spLocks noChangeArrowheads="1"/>
          </p:cNvSpPr>
          <p:nvPr/>
        </p:nvSpPr>
        <p:spPr bwMode="auto">
          <a:xfrm>
            <a:off x="1898650" y="4470400"/>
            <a:ext cx="6840538" cy="720725"/>
          </a:xfrm>
          <a:prstGeom prst="roundRect">
            <a:avLst>
              <a:gd name="adj" fmla="val 0"/>
            </a:avLst>
          </a:prstGeom>
          <a:solidFill>
            <a:srgbClr val="92D050"/>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p>
            <a:pPr algn="ctr">
              <a:buFont typeface="Wingdings" pitchFamily="2" charset="2"/>
              <a:buNone/>
            </a:pPr>
            <a:r>
              <a:rPr kumimoji="1" lang="zh-CN" altLang="en-US">
                <a:solidFill>
                  <a:srgbClr val="FFFFFF"/>
                </a:solidFill>
                <a:effectLst/>
              </a:rPr>
              <a:t>套打设计平台</a:t>
            </a:r>
            <a:endParaRPr kumimoji="1" lang="en-US" altLang="zh-CN">
              <a:solidFill>
                <a:srgbClr val="FFFFFF"/>
              </a:solidFill>
              <a:effectLst/>
            </a:endParaRPr>
          </a:p>
          <a:p>
            <a:pPr algn="ctr">
              <a:buFont typeface="Wingdings" pitchFamily="2" charset="2"/>
              <a:buNone/>
            </a:pPr>
            <a:r>
              <a:rPr kumimoji="1" lang="zh-CN" altLang="en-US" sz="1200">
                <a:solidFill>
                  <a:srgbClr val="FFFFFF"/>
                </a:solidFill>
                <a:effectLst/>
              </a:rPr>
              <a:t>（套打引擎）</a:t>
            </a:r>
            <a:endParaRPr kumimoji="1" lang="en-US" altLang="zh-CN" sz="1200">
              <a:solidFill>
                <a:srgbClr val="FFFFFF"/>
              </a:solidFill>
              <a:effectLst/>
            </a:endParaRPr>
          </a:p>
        </p:txBody>
      </p:sp>
      <p:sp>
        <p:nvSpPr>
          <p:cNvPr id="10253" name="TextBox 16"/>
          <p:cNvSpPr txBox="1">
            <a:spLocks noChangeArrowheads="1"/>
          </p:cNvSpPr>
          <p:nvPr/>
        </p:nvSpPr>
        <p:spPr bwMode="auto">
          <a:xfrm>
            <a:off x="2192338" y="3790950"/>
            <a:ext cx="1303337"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zh-CN" altLang="en-US">
                <a:solidFill>
                  <a:srgbClr val="FFFFFF"/>
                </a:solidFill>
                <a:effectLst/>
              </a:rPr>
              <a:t>通用控件</a:t>
            </a:r>
            <a:endParaRPr lang="en-US" altLang="zh-CN">
              <a:solidFill>
                <a:srgbClr val="FFFFFF"/>
              </a:solidFill>
              <a:effectLst/>
            </a:endParaRPr>
          </a:p>
          <a:p>
            <a:pPr algn="ctr" eaLnBrk="1" hangingPunct="1">
              <a:buFont typeface="Wingdings" pitchFamily="2" charset="2"/>
              <a:buNone/>
            </a:pPr>
            <a:r>
              <a:rPr kumimoji="1" lang="zh-CN" altLang="en-US" sz="1200">
                <a:solidFill>
                  <a:srgbClr val="FFFFFF"/>
                </a:solidFill>
                <a:effectLst/>
              </a:rPr>
              <a:t>（多种控件类型）</a:t>
            </a:r>
            <a:endParaRPr lang="en-US" altLang="zh-CN" sz="1200">
              <a:solidFill>
                <a:srgbClr val="FFFFFF"/>
              </a:solidFill>
              <a:effectLst/>
            </a:endParaRPr>
          </a:p>
        </p:txBody>
      </p:sp>
      <p:sp>
        <p:nvSpPr>
          <p:cNvPr id="10254" name="TextBox 18"/>
          <p:cNvSpPr txBox="1">
            <a:spLocks noChangeArrowheads="1"/>
          </p:cNvSpPr>
          <p:nvPr/>
        </p:nvSpPr>
        <p:spPr bwMode="auto">
          <a:xfrm>
            <a:off x="3851275" y="3790950"/>
            <a:ext cx="1304925"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zh-CN" altLang="en-US">
                <a:solidFill>
                  <a:srgbClr val="FFFFFF"/>
                </a:solidFill>
                <a:effectLst/>
              </a:rPr>
              <a:t>系统变量</a:t>
            </a:r>
            <a:endParaRPr lang="en-US" altLang="zh-CN">
              <a:solidFill>
                <a:srgbClr val="FFFFFF"/>
              </a:solidFill>
              <a:effectLst/>
            </a:endParaRPr>
          </a:p>
          <a:p>
            <a:pPr algn="ctr" eaLnBrk="1" hangingPunct="1">
              <a:buFont typeface="Wingdings" pitchFamily="2" charset="2"/>
              <a:buNone/>
            </a:pPr>
            <a:r>
              <a:rPr kumimoji="1" lang="zh-CN" altLang="en-US" sz="1200">
                <a:solidFill>
                  <a:srgbClr val="FFFFFF"/>
                </a:solidFill>
                <a:effectLst/>
              </a:rPr>
              <a:t>（用户）</a:t>
            </a:r>
            <a:endParaRPr lang="en-US" altLang="zh-CN" sz="1200">
              <a:solidFill>
                <a:srgbClr val="FFFFFF"/>
              </a:solidFill>
              <a:effectLst/>
            </a:endParaRPr>
          </a:p>
        </p:txBody>
      </p:sp>
      <p:sp>
        <p:nvSpPr>
          <p:cNvPr id="10255" name="TextBox 19"/>
          <p:cNvSpPr txBox="1">
            <a:spLocks noChangeArrowheads="1"/>
          </p:cNvSpPr>
          <p:nvPr/>
        </p:nvSpPr>
        <p:spPr bwMode="auto">
          <a:xfrm>
            <a:off x="7215188" y="3790950"/>
            <a:ext cx="15113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zh-CN" altLang="en-US">
                <a:solidFill>
                  <a:srgbClr val="FFFFFF"/>
                </a:solidFill>
                <a:effectLst/>
              </a:rPr>
              <a:t>工作流</a:t>
            </a:r>
            <a:endParaRPr lang="en-US" altLang="zh-CN">
              <a:solidFill>
                <a:srgbClr val="FFFFFF"/>
              </a:solidFill>
              <a:effectLst/>
            </a:endParaRPr>
          </a:p>
          <a:p>
            <a:pPr algn="ctr" eaLnBrk="1" hangingPunct="1">
              <a:buFont typeface="Wingdings" pitchFamily="2" charset="2"/>
              <a:buNone/>
            </a:pPr>
            <a:r>
              <a:rPr kumimoji="1" lang="zh-CN" altLang="en-US" sz="1200">
                <a:solidFill>
                  <a:srgbClr val="FFFFFF"/>
                </a:solidFill>
                <a:effectLst/>
              </a:rPr>
              <a:t>（审批流、工作流）</a:t>
            </a:r>
            <a:endParaRPr lang="en-US" altLang="zh-CN" sz="1200">
              <a:solidFill>
                <a:srgbClr val="FFFFFF"/>
              </a:solidFill>
              <a:effectLst/>
            </a:endParaRPr>
          </a:p>
        </p:txBody>
      </p:sp>
      <p:sp>
        <p:nvSpPr>
          <p:cNvPr id="10256" name="TextBox 17"/>
          <p:cNvSpPr txBox="1">
            <a:spLocks noChangeArrowheads="1"/>
          </p:cNvSpPr>
          <p:nvPr/>
        </p:nvSpPr>
        <p:spPr bwMode="auto">
          <a:xfrm>
            <a:off x="5435600" y="3790950"/>
            <a:ext cx="16637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zh-CN" altLang="en-US">
                <a:solidFill>
                  <a:srgbClr val="FFFFFF"/>
                </a:solidFill>
                <a:effectLst/>
              </a:rPr>
              <a:t>常用公式</a:t>
            </a:r>
            <a:endParaRPr lang="en-US" altLang="zh-CN">
              <a:solidFill>
                <a:srgbClr val="FFFFFF"/>
              </a:solidFill>
              <a:effectLst/>
            </a:endParaRPr>
          </a:p>
          <a:p>
            <a:pPr algn="ctr" eaLnBrk="1" hangingPunct="1">
              <a:buFont typeface="Wingdings" pitchFamily="2" charset="2"/>
              <a:buNone/>
            </a:pPr>
            <a:r>
              <a:rPr kumimoji="1" lang="zh-CN" altLang="en-US" sz="1200">
                <a:solidFill>
                  <a:srgbClr val="FFFFFF"/>
                </a:solidFill>
                <a:effectLst/>
              </a:rPr>
              <a:t>（页码、时间、行号）</a:t>
            </a:r>
            <a:endParaRPr lang="en-US" altLang="zh-CN" sz="1200">
              <a:solidFill>
                <a:srgbClr val="FFFFFF"/>
              </a:solidFill>
              <a:effectLst/>
            </a:endParaRPr>
          </a:p>
        </p:txBody>
      </p:sp>
      <p:sp>
        <p:nvSpPr>
          <p:cNvPr id="10257" name="圆角矩形 20"/>
          <p:cNvSpPr>
            <a:spLocks noChangeArrowheads="1"/>
          </p:cNvSpPr>
          <p:nvPr/>
        </p:nvSpPr>
        <p:spPr bwMode="auto">
          <a:xfrm>
            <a:off x="1898650" y="5232400"/>
            <a:ext cx="6840538" cy="720725"/>
          </a:xfrm>
          <a:prstGeom prst="roundRect">
            <a:avLst>
              <a:gd name="adj" fmla="val 0"/>
            </a:avLst>
          </a:prstGeom>
          <a:solidFill>
            <a:srgbClr val="92D050"/>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p>
            <a:pPr algn="ctr">
              <a:buFont typeface="Wingdings" pitchFamily="2" charset="2"/>
              <a:buNone/>
            </a:pPr>
            <a:r>
              <a:rPr kumimoji="1" lang="en-US" altLang="zh-CN">
                <a:solidFill>
                  <a:srgbClr val="FFFFFF"/>
                </a:solidFill>
                <a:effectLst/>
              </a:rPr>
              <a:t>BOS</a:t>
            </a:r>
            <a:r>
              <a:rPr kumimoji="1" lang="zh-CN" altLang="en-US">
                <a:solidFill>
                  <a:srgbClr val="FFFFFF"/>
                </a:solidFill>
                <a:effectLst/>
              </a:rPr>
              <a:t>集成开发平台支撑</a:t>
            </a:r>
            <a:endParaRPr kumimoji="1" lang="en-US" altLang="zh-CN">
              <a:solidFill>
                <a:srgbClr val="FFFFFF"/>
              </a:solidFill>
              <a:effectLst/>
            </a:endParaRPr>
          </a:p>
          <a:p>
            <a:pPr algn="ctr">
              <a:buFont typeface="Wingdings" pitchFamily="2" charset="2"/>
              <a:buNone/>
            </a:pPr>
            <a:r>
              <a:rPr kumimoji="1" lang="zh-CN" altLang="en-US" sz="1200">
                <a:solidFill>
                  <a:srgbClr val="FFFFFF"/>
                </a:solidFill>
                <a:effectLst/>
              </a:rPr>
              <a:t>（</a:t>
            </a:r>
            <a:r>
              <a:rPr kumimoji="1" lang="en-US" altLang="zh-CN" sz="1200">
                <a:solidFill>
                  <a:srgbClr val="FFFFFF"/>
                </a:solidFill>
                <a:effectLst/>
              </a:rPr>
              <a:t>BOS</a:t>
            </a:r>
            <a:r>
              <a:rPr kumimoji="1" lang="zh-CN" altLang="en-US" sz="1200">
                <a:solidFill>
                  <a:srgbClr val="FFFFFF"/>
                </a:solidFill>
                <a:effectLst/>
              </a:rPr>
              <a:t>平台核心引擎）</a:t>
            </a:r>
            <a:endParaRPr kumimoji="1" lang="en-US" altLang="zh-CN" sz="1200">
              <a:solidFill>
                <a:srgbClr val="FFFFFF"/>
              </a:solidFill>
              <a:effectLst/>
            </a:endParaRPr>
          </a:p>
        </p:txBody>
      </p:sp>
      <p:grpSp>
        <p:nvGrpSpPr>
          <p:cNvPr id="10258" name="组合 1"/>
          <p:cNvGrpSpPr>
            <a:grpSpLocks/>
          </p:cNvGrpSpPr>
          <p:nvPr/>
        </p:nvGrpSpPr>
        <p:grpSpPr bwMode="auto">
          <a:xfrm>
            <a:off x="1898650" y="1988840"/>
            <a:ext cx="6840538" cy="756000"/>
            <a:chOff x="1898681" y="2189253"/>
            <a:chExt cx="6840000" cy="737136"/>
          </a:xfrm>
        </p:grpSpPr>
        <p:sp>
          <p:nvSpPr>
            <p:cNvPr id="10268" name="圆角矩形 15"/>
            <p:cNvSpPr>
              <a:spLocks noChangeArrowheads="1"/>
            </p:cNvSpPr>
            <p:nvPr/>
          </p:nvSpPr>
          <p:spPr bwMode="auto">
            <a:xfrm>
              <a:off x="1898681" y="2189253"/>
              <a:ext cx="6840000" cy="737136"/>
            </a:xfrm>
            <a:prstGeom prst="roundRect">
              <a:avLst>
                <a:gd name="adj" fmla="val 0"/>
              </a:avLst>
            </a:prstGeom>
            <a:solidFill>
              <a:srgbClr val="00B9EF"/>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p>
              <a:pPr algn="ctr">
                <a:buFont typeface="Wingdings" pitchFamily="2" charset="2"/>
                <a:buNone/>
              </a:pPr>
              <a:endParaRPr kumimoji="1" lang="en-US" altLang="zh-CN" sz="1400">
                <a:solidFill>
                  <a:srgbClr val="FFFFFF"/>
                </a:solidFill>
                <a:effectLst/>
              </a:endParaRPr>
            </a:p>
          </p:txBody>
        </p:sp>
        <p:sp>
          <p:nvSpPr>
            <p:cNvPr id="10269" name="TextBox 16"/>
            <p:cNvSpPr txBox="1">
              <a:spLocks noChangeArrowheads="1"/>
            </p:cNvSpPr>
            <p:nvPr/>
          </p:nvSpPr>
          <p:spPr bwMode="auto">
            <a:xfrm>
              <a:off x="2051720" y="2189253"/>
              <a:ext cx="1296145" cy="720000"/>
            </a:xfrm>
            <a:prstGeom prst="rect">
              <a:avLst/>
            </a:prstGeom>
            <a:solidFill>
              <a:srgbClr val="00B9EF"/>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kumimoji="1" lang="zh-CN" altLang="en-US" sz="1400">
                  <a:solidFill>
                    <a:srgbClr val="FFFFFF"/>
                  </a:solidFill>
                  <a:effectLst/>
                </a:rPr>
                <a:t>排序打印</a:t>
              </a:r>
              <a:endParaRPr kumimoji="1" lang="en-US" altLang="zh-CN" sz="1400">
                <a:solidFill>
                  <a:srgbClr val="FFFFFF"/>
                </a:solidFill>
                <a:effectLst/>
              </a:endParaRPr>
            </a:p>
            <a:p>
              <a:pPr algn="ctr" eaLnBrk="1" hangingPunct="1">
                <a:buFont typeface="Wingdings" pitchFamily="2" charset="2"/>
                <a:buNone/>
              </a:pPr>
              <a:r>
                <a:rPr kumimoji="1" lang="zh-CN" altLang="en-US" sz="1400">
                  <a:solidFill>
                    <a:srgbClr val="FFFFFF"/>
                  </a:solidFill>
                  <a:effectLst/>
                </a:rPr>
                <a:t>汇总打印</a:t>
              </a:r>
              <a:endParaRPr kumimoji="1" lang="en-US" altLang="zh-CN" sz="1400">
                <a:solidFill>
                  <a:srgbClr val="FFFFFF"/>
                </a:solidFill>
                <a:effectLst/>
              </a:endParaRPr>
            </a:p>
            <a:p>
              <a:pPr algn="ctr" eaLnBrk="1" hangingPunct="1">
                <a:buFont typeface="Wingdings" pitchFamily="2" charset="2"/>
                <a:buNone/>
              </a:pPr>
              <a:r>
                <a:rPr kumimoji="1" lang="zh-CN" altLang="en-US" sz="1400">
                  <a:solidFill>
                    <a:srgbClr val="FFFFFF"/>
                  </a:solidFill>
                  <a:effectLst/>
                </a:rPr>
                <a:t>节纸打印</a:t>
              </a:r>
              <a:endParaRPr kumimoji="1" lang="en-US" altLang="zh-CN" sz="1400">
                <a:solidFill>
                  <a:srgbClr val="FFFFFF"/>
                </a:solidFill>
                <a:effectLst/>
              </a:endParaRPr>
            </a:p>
          </p:txBody>
        </p:sp>
        <p:sp>
          <p:nvSpPr>
            <p:cNvPr id="10270" name="TextBox 18"/>
            <p:cNvSpPr txBox="1">
              <a:spLocks noChangeArrowheads="1"/>
            </p:cNvSpPr>
            <p:nvPr/>
          </p:nvSpPr>
          <p:spPr bwMode="auto">
            <a:xfrm>
              <a:off x="3851920" y="2189253"/>
              <a:ext cx="1080120" cy="720000"/>
            </a:xfrm>
            <a:prstGeom prst="rect">
              <a:avLst/>
            </a:prstGeom>
            <a:solidFill>
              <a:srgbClr val="00B9EF"/>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kumimoji="1" lang="zh-CN" altLang="en-US" sz="1400" dirty="0">
                  <a:solidFill>
                    <a:srgbClr val="FFFFFF"/>
                  </a:solidFill>
                  <a:effectLst/>
                </a:rPr>
                <a:t>分组打印</a:t>
              </a:r>
              <a:endParaRPr kumimoji="1" lang="en-US" altLang="zh-CN" sz="1400" dirty="0">
                <a:solidFill>
                  <a:srgbClr val="FFFFFF"/>
                </a:solidFill>
                <a:effectLst/>
              </a:endParaRPr>
            </a:p>
            <a:p>
              <a:pPr algn="ctr" eaLnBrk="1" hangingPunct="1">
                <a:buFont typeface="Wingdings" pitchFamily="2" charset="2"/>
                <a:buNone/>
              </a:pPr>
              <a:r>
                <a:rPr kumimoji="1" lang="zh-CN" altLang="en-US" sz="1400" dirty="0" smtClean="0">
                  <a:solidFill>
                    <a:srgbClr val="FFFFFF"/>
                  </a:solidFill>
                  <a:effectLst/>
                </a:rPr>
                <a:t>分</a:t>
              </a:r>
              <a:r>
                <a:rPr kumimoji="1" lang="zh-CN" altLang="en-US" sz="1400" dirty="0">
                  <a:solidFill>
                    <a:srgbClr val="FFFFFF"/>
                  </a:solidFill>
                  <a:effectLst/>
                </a:rPr>
                <a:t>页</a:t>
              </a:r>
              <a:r>
                <a:rPr kumimoji="1" lang="zh-CN" altLang="en-US" sz="1400" dirty="0" smtClean="0">
                  <a:solidFill>
                    <a:srgbClr val="FFFFFF"/>
                  </a:solidFill>
                  <a:effectLst/>
                </a:rPr>
                <a:t>打印</a:t>
              </a:r>
              <a:endParaRPr kumimoji="1" lang="en-US" altLang="zh-CN" sz="1400" dirty="0" smtClean="0">
                <a:solidFill>
                  <a:srgbClr val="FFFFFF"/>
                </a:solidFill>
                <a:effectLst/>
              </a:endParaRPr>
            </a:p>
            <a:p>
              <a:pPr algn="ctr" eaLnBrk="1" hangingPunct="1">
                <a:buFont typeface="Wingdings" pitchFamily="2" charset="2"/>
                <a:buNone/>
              </a:pPr>
              <a:r>
                <a:rPr kumimoji="1" lang="zh-CN" altLang="en-US" sz="1400" dirty="0" smtClean="0">
                  <a:solidFill>
                    <a:srgbClr val="FFFFFF"/>
                  </a:solidFill>
                  <a:effectLst/>
                </a:rPr>
                <a:t>动态列打印</a:t>
              </a:r>
              <a:endParaRPr kumimoji="1" lang="en-US" altLang="zh-CN" sz="1400" dirty="0">
                <a:solidFill>
                  <a:srgbClr val="FFFFFF"/>
                </a:solidFill>
                <a:effectLst/>
              </a:endParaRPr>
            </a:p>
          </p:txBody>
        </p:sp>
        <p:sp>
          <p:nvSpPr>
            <p:cNvPr id="10271" name="TextBox 19"/>
            <p:cNvSpPr txBox="1">
              <a:spLocks noChangeArrowheads="1"/>
            </p:cNvSpPr>
            <p:nvPr/>
          </p:nvSpPr>
          <p:spPr bwMode="auto">
            <a:xfrm>
              <a:off x="7215207" y="2189253"/>
              <a:ext cx="1389241" cy="720000"/>
            </a:xfrm>
            <a:prstGeom prst="rect">
              <a:avLst/>
            </a:prstGeom>
            <a:solidFill>
              <a:srgbClr val="00B9EF"/>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kumimoji="1" lang="zh-CN" altLang="en-US" sz="1400">
                  <a:solidFill>
                    <a:srgbClr val="FFFFFF"/>
                  </a:solidFill>
                  <a:effectLst/>
                </a:rPr>
                <a:t>图片打印</a:t>
              </a:r>
              <a:endParaRPr kumimoji="1" lang="en-US" altLang="zh-CN" sz="1400">
                <a:solidFill>
                  <a:srgbClr val="FFFFFF"/>
                </a:solidFill>
                <a:effectLst/>
              </a:endParaRPr>
            </a:p>
            <a:p>
              <a:pPr algn="ctr" eaLnBrk="1" hangingPunct="1">
                <a:buFont typeface="Wingdings" pitchFamily="2" charset="2"/>
                <a:buNone/>
              </a:pPr>
              <a:r>
                <a:rPr kumimoji="1" lang="zh-CN" altLang="en-US" sz="1400">
                  <a:solidFill>
                    <a:srgbClr val="FFFFFF"/>
                  </a:solidFill>
                  <a:effectLst/>
                </a:rPr>
                <a:t>承前过次</a:t>
              </a:r>
              <a:endParaRPr kumimoji="1" lang="en-US" altLang="zh-CN" sz="1400">
                <a:solidFill>
                  <a:srgbClr val="FFFFFF"/>
                </a:solidFill>
                <a:effectLst/>
              </a:endParaRPr>
            </a:p>
            <a:p>
              <a:pPr algn="ctr" eaLnBrk="1" hangingPunct="1">
                <a:buFont typeface="Wingdings" pitchFamily="2" charset="2"/>
                <a:buNone/>
              </a:pPr>
              <a:r>
                <a:rPr kumimoji="1" lang="zh-CN" altLang="en-US" sz="1400">
                  <a:solidFill>
                    <a:srgbClr val="FFFFFF"/>
                  </a:solidFill>
                  <a:effectLst/>
                </a:rPr>
                <a:t>子单据体打印</a:t>
              </a:r>
              <a:endParaRPr kumimoji="1" lang="en-US" altLang="zh-CN" sz="1400">
                <a:solidFill>
                  <a:srgbClr val="FFFFFF"/>
                </a:solidFill>
                <a:effectLst/>
              </a:endParaRPr>
            </a:p>
          </p:txBody>
        </p:sp>
        <p:sp>
          <p:nvSpPr>
            <p:cNvPr id="10272" name="TextBox 17"/>
            <p:cNvSpPr txBox="1">
              <a:spLocks noChangeArrowheads="1"/>
            </p:cNvSpPr>
            <p:nvPr/>
          </p:nvSpPr>
          <p:spPr bwMode="auto">
            <a:xfrm>
              <a:off x="5551483" y="2189253"/>
              <a:ext cx="1159692" cy="720000"/>
            </a:xfrm>
            <a:prstGeom prst="rect">
              <a:avLst/>
            </a:prstGeom>
            <a:solidFill>
              <a:srgbClr val="00B9EF"/>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kumimoji="1" lang="zh-CN" altLang="en-US" sz="1400">
                  <a:solidFill>
                    <a:srgbClr val="FFFFFF"/>
                  </a:solidFill>
                  <a:effectLst/>
                </a:rPr>
                <a:t>分层打印</a:t>
              </a:r>
              <a:endParaRPr kumimoji="1" lang="en-US" altLang="zh-CN" sz="1400">
                <a:solidFill>
                  <a:srgbClr val="FFFFFF"/>
                </a:solidFill>
                <a:effectLst/>
              </a:endParaRPr>
            </a:p>
            <a:p>
              <a:pPr algn="ctr" eaLnBrk="1" hangingPunct="1">
                <a:buFont typeface="Wingdings" pitchFamily="2" charset="2"/>
                <a:buNone/>
              </a:pPr>
              <a:r>
                <a:rPr kumimoji="1" lang="zh-CN" altLang="en-US" sz="1400">
                  <a:solidFill>
                    <a:srgbClr val="FFFFFF"/>
                  </a:solidFill>
                  <a:effectLst/>
                </a:rPr>
                <a:t>自动换行</a:t>
              </a:r>
              <a:endParaRPr kumimoji="1" lang="en-US" altLang="zh-CN" sz="1400">
                <a:solidFill>
                  <a:srgbClr val="FFFFFF"/>
                </a:solidFill>
                <a:effectLst/>
              </a:endParaRPr>
            </a:p>
            <a:p>
              <a:pPr algn="ctr" eaLnBrk="1" hangingPunct="1">
                <a:buFont typeface="Wingdings" pitchFamily="2" charset="2"/>
                <a:buNone/>
              </a:pPr>
              <a:r>
                <a:rPr kumimoji="1" lang="zh-CN" altLang="en-US" sz="1400">
                  <a:solidFill>
                    <a:srgbClr val="FFFFFF"/>
                  </a:solidFill>
                  <a:effectLst/>
                </a:rPr>
                <a:t>自动缩小</a:t>
              </a:r>
              <a:endParaRPr kumimoji="1" lang="en-US" altLang="zh-CN" sz="1400">
                <a:solidFill>
                  <a:srgbClr val="FFFFFF"/>
                </a:solidFill>
                <a:effectLst/>
              </a:endParaRPr>
            </a:p>
          </p:txBody>
        </p:sp>
      </p:grpSp>
      <p:grpSp>
        <p:nvGrpSpPr>
          <p:cNvPr id="10259" name="组合 39"/>
          <p:cNvGrpSpPr>
            <a:grpSpLocks/>
          </p:cNvGrpSpPr>
          <p:nvPr/>
        </p:nvGrpSpPr>
        <p:grpSpPr bwMode="auto">
          <a:xfrm>
            <a:off x="1898650" y="2789238"/>
            <a:ext cx="6840538" cy="390525"/>
            <a:chOff x="1898681" y="2383172"/>
            <a:chExt cx="6840000" cy="540000"/>
          </a:xfrm>
        </p:grpSpPr>
        <p:sp>
          <p:nvSpPr>
            <p:cNvPr id="10264" name="圆角矩形 9"/>
            <p:cNvSpPr>
              <a:spLocks noChangeArrowheads="1"/>
            </p:cNvSpPr>
            <p:nvPr/>
          </p:nvSpPr>
          <p:spPr bwMode="auto">
            <a:xfrm>
              <a:off x="5378681" y="2383172"/>
              <a:ext cx="1620000" cy="540000"/>
            </a:xfrm>
            <a:prstGeom prst="roundRect">
              <a:avLst>
                <a:gd name="adj" fmla="val 0"/>
              </a:avLst>
            </a:prstGeom>
            <a:solidFill>
              <a:srgbClr val="00B9EF"/>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p>
              <a:pPr algn="ctr">
                <a:buFont typeface="Wingdings" pitchFamily="2" charset="2"/>
                <a:buNone/>
              </a:pPr>
              <a:r>
                <a:rPr kumimoji="1" lang="zh-CN" altLang="en-US">
                  <a:solidFill>
                    <a:srgbClr val="FFFFFF"/>
                  </a:solidFill>
                  <a:effectLst/>
                </a:rPr>
                <a:t>层设置</a:t>
              </a:r>
              <a:endParaRPr kumimoji="1" lang="en-US" altLang="zh-CN">
                <a:solidFill>
                  <a:srgbClr val="FFFFFF"/>
                </a:solidFill>
                <a:effectLst/>
              </a:endParaRPr>
            </a:p>
          </p:txBody>
        </p:sp>
        <p:sp>
          <p:nvSpPr>
            <p:cNvPr id="10265" name="圆角矩形 10"/>
            <p:cNvSpPr>
              <a:spLocks noChangeArrowheads="1"/>
            </p:cNvSpPr>
            <p:nvPr/>
          </p:nvSpPr>
          <p:spPr bwMode="auto">
            <a:xfrm>
              <a:off x="7118681" y="2383172"/>
              <a:ext cx="1620000" cy="540000"/>
            </a:xfrm>
            <a:prstGeom prst="roundRect">
              <a:avLst>
                <a:gd name="adj" fmla="val 0"/>
              </a:avLst>
            </a:prstGeom>
            <a:solidFill>
              <a:srgbClr val="00B9EF"/>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p>
              <a:pPr algn="ctr">
                <a:buFont typeface="Wingdings" pitchFamily="2" charset="2"/>
                <a:buNone/>
              </a:pPr>
              <a:r>
                <a:rPr kumimoji="1" lang="zh-CN" altLang="en-US">
                  <a:solidFill>
                    <a:srgbClr val="FFFFFF"/>
                  </a:solidFill>
                  <a:effectLst/>
                </a:rPr>
                <a:t>样式设置</a:t>
              </a:r>
              <a:endParaRPr kumimoji="1" lang="en-US" altLang="zh-CN">
                <a:solidFill>
                  <a:srgbClr val="FFFFFF"/>
                </a:solidFill>
                <a:effectLst/>
              </a:endParaRPr>
            </a:p>
          </p:txBody>
        </p:sp>
        <p:sp>
          <p:nvSpPr>
            <p:cNvPr id="10266" name="圆角矩形 13"/>
            <p:cNvSpPr>
              <a:spLocks noChangeArrowheads="1"/>
            </p:cNvSpPr>
            <p:nvPr/>
          </p:nvSpPr>
          <p:spPr bwMode="auto">
            <a:xfrm>
              <a:off x="3638681" y="2383172"/>
              <a:ext cx="1620000" cy="540000"/>
            </a:xfrm>
            <a:prstGeom prst="roundRect">
              <a:avLst>
                <a:gd name="adj" fmla="val 0"/>
              </a:avLst>
            </a:prstGeom>
            <a:solidFill>
              <a:srgbClr val="00B9EF"/>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p>
              <a:pPr algn="ctr">
                <a:buFont typeface="Wingdings" pitchFamily="2" charset="2"/>
                <a:buNone/>
              </a:pPr>
              <a:r>
                <a:rPr kumimoji="1" lang="zh-CN" altLang="en-US">
                  <a:solidFill>
                    <a:srgbClr val="FFFFFF"/>
                  </a:solidFill>
                  <a:effectLst/>
                </a:rPr>
                <a:t>套打型</a:t>
              </a:r>
              <a:endParaRPr kumimoji="1" lang="en-US" altLang="zh-CN">
                <a:solidFill>
                  <a:srgbClr val="FFFFFF"/>
                </a:solidFill>
                <a:effectLst/>
              </a:endParaRPr>
            </a:p>
          </p:txBody>
        </p:sp>
        <p:sp>
          <p:nvSpPr>
            <p:cNvPr id="10267" name="圆角矩形 14"/>
            <p:cNvSpPr>
              <a:spLocks noChangeArrowheads="1"/>
            </p:cNvSpPr>
            <p:nvPr/>
          </p:nvSpPr>
          <p:spPr bwMode="auto">
            <a:xfrm>
              <a:off x="1898681" y="2383172"/>
              <a:ext cx="1620000" cy="540000"/>
            </a:xfrm>
            <a:prstGeom prst="roundRect">
              <a:avLst>
                <a:gd name="adj" fmla="val 0"/>
              </a:avLst>
            </a:prstGeom>
            <a:solidFill>
              <a:srgbClr val="00B9EF"/>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p>
              <a:pPr algn="ctr">
                <a:buFont typeface="Wingdings" pitchFamily="2" charset="2"/>
                <a:buNone/>
              </a:pPr>
              <a:r>
                <a:rPr kumimoji="1" lang="zh-CN" altLang="en-US">
                  <a:solidFill>
                    <a:srgbClr val="FFFFFF"/>
                  </a:solidFill>
                  <a:effectLst/>
                </a:rPr>
                <a:t>报表型</a:t>
              </a:r>
              <a:endParaRPr kumimoji="1" lang="en-US" altLang="zh-CN">
                <a:solidFill>
                  <a:srgbClr val="FFFFFF"/>
                </a:solidFill>
                <a:effectLst/>
              </a:endParaRPr>
            </a:p>
          </p:txBody>
        </p:sp>
      </p:grpSp>
      <p:sp>
        <p:nvSpPr>
          <p:cNvPr id="10260" name="TextBox 16"/>
          <p:cNvSpPr txBox="1">
            <a:spLocks noChangeArrowheads="1"/>
          </p:cNvSpPr>
          <p:nvPr/>
        </p:nvSpPr>
        <p:spPr bwMode="auto">
          <a:xfrm>
            <a:off x="1979613" y="908050"/>
            <a:ext cx="13684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zh-CN" altLang="en-US">
                <a:solidFill>
                  <a:srgbClr val="FFFFFF"/>
                </a:solidFill>
                <a:effectLst/>
              </a:rPr>
              <a:t>套打设置</a:t>
            </a:r>
            <a:endParaRPr lang="en-US" altLang="zh-CN">
              <a:solidFill>
                <a:srgbClr val="FFFFFF"/>
              </a:solidFill>
              <a:effectLst/>
            </a:endParaRPr>
          </a:p>
          <a:p>
            <a:pPr algn="ctr" eaLnBrk="1" hangingPunct="1">
              <a:buFont typeface="Wingdings" pitchFamily="2" charset="2"/>
              <a:buNone/>
            </a:pPr>
            <a:r>
              <a:rPr kumimoji="1" lang="zh-CN" altLang="en-US" sz="1200">
                <a:solidFill>
                  <a:srgbClr val="FFFFFF"/>
                </a:solidFill>
                <a:effectLst/>
              </a:rPr>
              <a:t>模板选择</a:t>
            </a:r>
            <a:endParaRPr kumimoji="1" lang="en-US" altLang="zh-CN" sz="1200">
              <a:solidFill>
                <a:srgbClr val="FFFFFF"/>
              </a:solidFill>
              <a:effectLst/>
            </a:endParaRPr>
          </a:p>
          <a:p>
            <a:pPr algn="ctr" eaLnBrk="1" hangingPunct="1">
              <a:buFont typeface="Wingdings" pitchFamily="2" charset="2"/>
              <a:buNone/>
            </a:pPr>
            <a:r>
              <a:rPr kumimoji="1" lang="zh-CN" altLang="en-US" sz="1200">
                <a:solidFill>
                  <a:srgbClr val="FFFFFF"/>
                </a:solidFill>
                <a:effectLst/>
              </a:rPr>
              <a:t>方案设置</a:t>
            </a:r>
            <a:endParaRPr kumimoji="1" lang="en-US" altLang="zh-CN" sz="1200">
              <a:solidFill>
                <a:srgbClr val="FFFFFF"/>
              </a:solidFill>
              <a:effectLst/>
            </a:endParaRPr>
          </a:p>
          <a:p>
            <a:pPr algn="ctr" eaLnBrk="1" hangingPunct="1">
              <a:buFont typeface="Wingdings" pitchFamily="2" charset="2"/>
              <a:buNone/>
            </a:pPr>
            <a:r>
              <a:rPr kumimoji="1" lang="zh-CN" altLang="en-US" sz="1200">
                <a:solidFill>
                  <a:srgbClr val="FFFFFF"/>
                </a:solidFill>
                <a:effectLst/>
              </a:rPr>
              <a:t>多模板设置</a:t>
            </a:r>
            <a:endParaRPr kumimoji="1" lang="en-US" altLang="zh-CN" sz="1200">
              <a:solidFill>
                <a:srgbClr val="FFFFFF"/>
              </a:solidFill>
              <a:effectLst/>
            </a:endParaRPr>
          </a:p>
          <a:p>
            <a:pPr algn="ctr" eaLnBrk="1" hangingPunct="1">
              <a:buFont typeface="Wingdings" pitchFamily="2" charset="2"/>
              <a:buNone/>
            </a:pPr>
            <a:endParaRPr lang="en-US" altLang="zh-CN" sz="1000">
              <a:solidFill>
                <a:srgbClr val="FFFFFF"/>
              </a:solidFill>
              <a:effectLst/>
            </a:endParaRPr>
          </a:p>
        </p:txBody>
      </p:sp>
      <p:sp>
        <p:nvSpPr>
          <p:cNvPr id="10261" name="TextBox 16"/>
          <p:cNvSpPr txBox="1">
            <a:spLocks noChangeArrowheads="1"/>
          </p:cNvSpPr>
          <p:nvPr/>
        </p:nvSpPr>
        <p:spPr bwMode="auto">
          <a:xfrm>
            <a:off x="3708400" y="908050"/>
            <a:ext cx="13684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zh-CN" altLang="en-US">
                <a:solidFill>
                  <a:srgbClr val="FFFFFF"/>
                </a:solidFill>
                <a:effectLst/>
              </a:rPr>
              <a:t>套打打印</a:t>
            </a:r>
            <a:endParaRPr lang="en-US" altLang="zh-CN">
              <a:solidFill>
                <a:srgbClr val="FFFFFF"/>
              </a:solidFill>
              <a:effectLst/>
            </a:endParaRPr>
          </a:p>
          <a:p>
            <a:pPr algn="ctr" eaLnBrk="1" hangingPunct="1">
              <a:buFont typeface="Wingdings" pitchFamily="2" charset="2"/>
              <a:buNone/>
            </a:pPr>
            <a:r>
              <a:rPr kumimoji="1" lang="zh-CN" altLang="en-US" sz="1200">
                <a:solidFill>
                  <a:srgbClr val="FFFFFF"/>
                </a:solidFill>
                <a:effectLst/>
              </a:rPr>
              <a:t>连续套打</a:t>
            </a:r>
            <a:endParaRPr kumimoji="1" lang="en-US" altLang="zh-CN" sz="1200">
              <a:solidFill>
                <a:srgbClr val="FFFFFF"/>
              </a:solidFill>
              <a:effectLst/>
            </a:endParaRPr>
          </a:p>
          <a:p>
            <a:pPr algn="ctr" eaLnBrk="1" hangingPunct="1">
              <a:buFont typeface="Wingdings" pitchFamily="2" charset="2"/>
              <a:buNone/>
            </a:pPr>
            <a:r>
              <a:rPr kumimoji="1" lang="zh-CN" altLang="en-US" sz="1200">
                <a:solidFill>
                  <a:srgbClr val="FFFFFF"/>
                </a:solidFill>
                <a:effectLst/>
              </a:rPr>
              <a:t>合并套打</a:t>
            </a:r>
            <a:endParaRPr kumimoji="1" lang="en-US" altLang="zh-CN" sz="1200">
              <a:solidFill>
                <a:srgbClr val="FFFFFF"/>
              </a:solidFill>
              <a:effectLst/>
            </a:endParaRPr>
          </a:p>
          <a:p>
            <a:pPr algn="ctr" eaLnBrk="1" hangingPunct="1">
              <a:buFont typeface="Wingdings" pitchFamily="2" charset="2"/>
              <a:buNone/>
            </a:pPr>
            <a:r>
              <a:rPr kumimoji="1" lang="zh-CN" altLang="en-US" sz="1200">
                <a:solidFill>
                  <a:srgbClr val="FFFFFF"/>
                </a:solidFill>
                <a:effectLst/>
              </a:rPr>
              <a:t>选择套打</a:t>
            </a:r>
            <a:endParaRPr lang="en-US" altLang="zh-CN" sz="1200">
              <a:solidFill>
                <a:srgbClr val="FFFFFF"/>
              </a:solidFill>
              <a:effectLst/>
            </a:endParaRPr>
          </a:p>
        </p:txBody>
      </p:sp>
      <p:sp>
        <p:nvSpPr>
          <p:cNvPr id="10262" name="TextBox 18"/>
          <p:cNvSpPr txBox="1">
            <a:spLocks noChangeArrowheads="1"/>
          </p:cNvSpPr>
          <p:nvPr/>
        </p:nvSpPr>
        <p:spPr bwMode="auto">
          <a:xfrm>
            <a:off x="5435600" y="908050"/>
            <a:ext cx="1296988"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zh-CN" altLang="en-US">
                <a:solidFill>
                  <a:srgbClr val="FFFFFF"/>
                </a:solidFill>
                <a:effectLst/>
              </a:rPr>
              <a:t>套打预览</a:t>
            </a:r>
            <a:endParaRPr lang="en-US" altLang="zh-CN">
              <a:solidFill>
                <a:srgbClr val="FFFFFF"/>
              </a:solidFill>
              <a:effectLst/>
            </a:endParaRPr>
          </a:p>
          <a:p>
            <a:pPr algn="ctr" eaLnBrk="1" hangingPunct="1">
              <a:buFont typeface="Wingdings" pitchFamily="2" charset="2"/>
              <a:buNone/>
            </a:pPr>
            <a:r>
              <a:rPr kumimoji="1" lang="zh-CN" altLang="en-US" sz="1200">
                <a:solidFill>
                  <a:srgbClr val="FFFFFF"/>
                </a:solidFill>
                <a:effectLst/>
              </a:rPr>
              <a:t>连续套打预览</a:t>
            </a:r>
            <a:endParaRPr kumimoji="1" lang="en-US" altLang="zh-CN" sz="1200">
              <a:solidFill>
                <a:srgbClr val="FFFFFF"/>
              </a:solidFill>
              <a:effectLst/>
            </a:endParaRPr>
          </a:p>
          <a:p>
            <a:pPr algn="ctr" eaLnBrk="1" hangingPunct="1">
              <a:buFont typeface="Wingdings" pitchFamily="2" charset="2"/>
              <a:buNone/>
            </a:pPr>
            <a:r>
              <a:rPr kumimoji="1" lang="zh-CN" altLang="en-US" sz="1200">
                <a:solidFill>
                  <a:srgbClr val="FFFFFF"/>
                </a:solidFill>
                <a:effectLst/>
              </a:rPr>
              <a:t>合并套打预览</a:t>
            </a:r>
            <a:endParaRPr kumimoji="1" lang="en-US" altLang="zh-CN" sz="1200">
              <a:solidFill>
                <a:srgbClr val="FFFFFF"/>
              </a:solidFill>
              <a:effectLst/>
            </a:endParaRPr>
          </a:p>
          <a:p>
            <a:pPr algn="ctr" eaLnBrk="1" hangingPunct="1">
              <a:buFont typeface="Wingdings" pitchFamily="2" charset="2"/>
              <a:buNone/>
            </a:pPr>
            <a:r>
              <a:rPr kumimoji="1" lang="zh-CN" altLang="en-US" sz="1200">
                <a:solidFill>
                  <a:srgbClr val="FFFFFF"/>
                </a:solidFill>
                <a:effectLst/>
              </a:rPr>
              <a:t>选择套打预览</a:t>
            </a:r>
            <a:endParaRPr lang="en-US" altLang="zh-CN" sz="1200">
              <a:solidFill>
                <a:srgbClr val="FFFFFF"/>
              </a:solidFill>
              <a:effectLst/>
            </a:endParaRPr>
          </a:p>
          <a:p>
            <a:pPr algn="ctr" eaLnBrk="1" hangingPunct="1">
              <a:buFont typeface="Wingdings" pitchFamily="2" charset="2"/>
              <a:buNone/>
            </a:pPr>
            <a:endParaRPr lang="en-US" altLang="zh-CN" sz="1000">
              <a:solidFill>
                <a:srgbClr val="FFFFFF"/>
              </a:solidFill>
              <a:effectLst/>
            </a:endParaRPr>
          </a:p>
        </p:txBody>
      </p:sp>
      <p:sp>
        <p:nvSpPr>
          <p:cNvPr id="10263" name="TextBox 18"/>
          <p:cNvSpPr txBox="1">
            <a:spLocks noChangeArrowheads="1"/>
          </p:cNvSpPr>
          <p:nvPr/>
        </p:nvSpPr>
        <p:spPr bwMode="auto">
          <a:xfrm>
            <a:off x="7138988" y="908050"/>
            <a:ext cx="12954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zh-CN" altLang="en-US">
                <a:solidFill>
                  <a:srgbClr val="FFFFFF"/>
                </a:solidFill>
                <a:effectLst/>
              </a:rPr>
              <a:t>套打导出</a:t>
            </a:r>
            <a:endParaRPr lang="en-US" altLang="zh-CN">
              <a:solidFill>
                <a:srgbClr val="FFFFFF"/>
              </a:solidFill>
              <a:effectLst/>
            </a:endParaRPr>
          </a:p>
          <a:p>
            <a:pPr algn="ctr" eaLnBrk="1" hangingPunct="1">
              <a:buFont typeface="Wingdings" pitchFamily="2" charset="2"/>
              <a:buNone/>
            </a:pPr>
            <a:r>
              <a:rPr kumimoji="1" lang="zh-CN" altLang="en-US" sz="1200">
                <a:solidFill>
                  <a:srgbClr val="FFFFFF"/>
                </a:solidFill>
                <a:effectLst/>
              </a:rPr>
              <a:t>连续套打导出</a:t>
            </a:r>
            <a:endParaRPr kumimoji="1" lang="en-US" altLang="zh-CN" sz="1200">
              <a:solidFill>
                <a:srgbClr val="FFFFFF"/>
              </a:solidFill>
              <a:effectLst/>
            </a:endParaRPr>
          </a:p>
          <a:p>
            <a:pPr algn="ctr" eaLnBrk="1" hangingPunct="1">
              <a:buFont typeface="Wingdings" pitchFamily="2" charset="2"/>
              <a:buNone/>
            </a:pPr>
            <a:r>
              <a:rPr kumimoji="1" lang="zh-CN" altLang="en-US" sz="1200">
                <a:solidFill>
                  <a:srgbClr val="FFFFFF"/>
                </a:solidFill>
                <a:effectLst/>
              </a:rPr>
              <a:t>合并套打导出</a:t>
            </a:r>
            <a:endParaRPr kumimoji="1" lang="en-US" altLang="zh-CN" sz="1200">
              <a:solidFill>
                <a:srgbClr val="FFFFFF"/>
              </a:solidFill>
              <a:effectLst/>
            </a:endParaRPr>
          </a:p>
          <a:p>
            <a:pPr algn="ctr" eaLnBrk="1" hangingPunct="1">
              <a:buFont typeface="Wingdings" pitchFamily="2" charset="2"/>
              <a:buNone/>
            </a:pPr>
            <a:r>
              <a:rPr kumimoji="1" lang="zh-CN" altLang="en-US" sz="1200">
                <a:solidFill>
                  <a:srgbClr val="FFFFFF"/>
                </a:solidFill>
                <a:effectLst/>
              </a:rPr>
              <a:t>选择套打导出</a:t>
            </a:r>
            <a:endParaRPr kumimoji="1" lang="en-US" altLang="zh-CN" sz="1200">
              <a:solidFill>
                <a:srgbClr val="FFFFFF"/>
              </a:solidFill>
              <a:effectLst/>
            </a:endParaRPr>
          </a:p>
          <a:p>
            <a:pPr algn="ctr" eaLnBrk="1" hangingPunct="1">
              <a:buFont typeface="Wingdings" pitchFamily="2" charset="2"/>
              <a:buNone/>
            </a:pPr>
            <a:endParaRPr lang="en-US" altLang="zh-CN" sz="1000">
              <a:solidFill>
                <a:srgbClr val="FFFFFF"/>
              </a:solidFill>
              <a:effectLst/>
            </a:endParaRPr>
          </a:p>
          <a:p>
            <a:pPr algn="ctr" eaLnBrk="1" hangingPunct="1">
              <a:buFont typeface="Wingdings" pitchFamily="2" charset="2"/>
              <a:buNone/>
            </a:pPr>
            <a:endParaRPr lang="en-US" altLang="zh-CN" sz="1000">
              <a:solidFill>
                <a:srgbClr val="FFFFFF"/>
              </a:solidFill>
              <a:effectLst/>
            </a:endParaRPr>
          </a:p>
        </p:txBody>
      </p:sp>
      <p:sp>
        <p:nvSpPr>
          <p:cNvPr id="37" name="TextBox 44"/>
          <p:cNvSpPr txBox="1">
            <a:spLocks noChangeArrowheads="1"/>
          </p:cNvSpPr>
          <p:nvPr/>
        </p:nvSpPr>
        <p:spPr bwMode="auto">
          <a:xfrm>
            <a:off x="684213" y="3768197"/>
            <a:ext cx="738187" cy="328612"/>
          </a:xfrm>
          <a:prstGeom prst="rect">
            <a:avLst/>
          </a:prstGeom>
          <a:solidFill>
            <a:srgbClr val="7030A0"/>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kumimoji="1" lang="zh-CN" altLang="en-US" sz="1000" dirty="0" smtClean="0">
                <a:solidFill>
                  <a:srgbClr val="FFFFFF"/>
                </a:solidFill>
                <a:effectLst/>
              </a:rPr>
              <a:t>动态表单</a:t>
            </a:r>
            <a:endParaRPr kumimoji="1" lang="zh-CN" altLang="en-US" sz="1000" dirty="0">
              <a:solidFill>
                <a:srgbClr val="FFFFFF"/>
              </a:solidFill>
              <a:effectLst/>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组合 19"/>
          <p:cNvGrpSpPr>
            <a:grpSpLocks/>
          </p:cNvGrpSpPr>
          <p:nvPr/>
        </p:nvGrpSpPr>
        <p:grpSpPr bwMode="auto">
          <a:xfrm>
            <a:off x="142875" y="765175"/>
            <a:ext cx="1765300" cy="5522913"/>
            <a:chOff x="142875" y="857250"/>
            <a:chExt cx="2357438" cy="5686425"/>
          </a:xfrm>
        </p:grpSpPr>
        <p:pic>
          <p:nvPicPr>
            <p:cNvPr id="21" name="Picture 38" descr="C:\Documents and Settings\guoqiang_cheng\桌面\03.jpg"/>
            <p:cNvPicPr>
              <a:picLocks noChangeAspect="1" noChangeArrowheads="1"/>
            </p:cNvPicPr>
            <p:nvPr/>
          </p:nvPicPr>
          <p:blipFill>
            <a:blip r:embed="rId2"/>
            <a:srcRect/>
            <a:stretch>
              <a:fillRect/>
            </a:stretch>
          </p:blipFill>
          <p:spPr bwMode="auto">
            <a:xfrm>
              <a:off x="142875" y="857250"/>
              <a:ext cx="2357438" cy="5686425"/>
            </a:xfrm>
            <a:prstGeom prst="rect">
              <a:avLst/>
            </a:prstGeom>
            <a:noFill/>
            <a:effectLst>
              <a:outerShdw blurRad="50800" dist="38100" dir="5400000" algn="t" rotWithShape="0">
                <a:prstClr val="black">
                  <a:alpha val="40000"/>
                </a:prstClr>
              </a:outerShdw>
            </a:effectLst>
          </p:spPr>
        </p:pic>
        <p:grpSp>
          <p:nvGrpSpPr>
            <p:cNvPr id="11273" name="组合 13"/>
            <p:cNvGrpSpPr>
              <a:grpSpLocks/>
            </p:cNvGrpSpPr>
            <p:nvPr/>
          </p:nvGrpSpPr>
          <p:grpSpPr bwMode="auto">
            <a:xfrm>
              <a:off x="142875" y="857250"/>
              <a:ext cx="2357438" cy="428625"/>
              <a:chOff x="3500430" y="928670"/>
              <a:chExt cx="2357454" cy="428628"/>
            </a:xfrm>
          </p:grpSpPr>
          <p:sp>
            <p:nvSpPr>
              <p:cNvPr id="28" name="矩形 27"/>
              <p:cNvSpPr/>
              <p:nvPr/>
            </p:nvSpPr>
            <p:spPr>
              <a:xfrm>
                <a:off x="3500430" y="928670"/>
                <a:ext cx="2357454" cy="428242"/>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29" name="等腰三角形 28"/>
              <p:cNvSpPr/>
              <p:nvPr/>
            </p:nvSpPr>
            <p:spPr>
              <a:xfrm flipV="1">
                <a:off x="5643763" y="1070873"/>
                <a:ext cx="142040" cy="143837"/>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grpSp>
          <p:nvGrpSpPr>
            <p:cNvPr id="11274" name="组合 14"/>
            <p:cNvGrpSpPr>
              <a:grpSpLocks/>
            </p:cNvGrpSpPr>
            <p:nvPr/>
          </p:nvGrpSpPr>
          <p:grpSpPr bwMode="auto">
            <a:xfrm>
              <a:off x="142875" y="3786188"/>
              <a:ext cx="2357438" cy="428625"/>
              <a:chOff x="3500430" y="928670"/>
              <a:chExt cx="2357454" cy="428628"/>
            </a:xfrm>
          </p:grpSpPr>
          <p:sp>
            <p:nvSpPr>
              <p:cNvPr id="26" name="矩形 25"/>
              <p:cNvSpPr/>
              <p:nvPr/>
            </p:nvSpPr>
            <p:spPr>
              <a:xfrm>
                <a:off x="3500430" y="928755"/>
                <a:ext cx="2357454" cy="428242"/>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27" name="等腰三角形 26"/>
              <p:cNvSpPr/>
              <p:nvPr/>
            </p:nvSpPr>
            <p:spPr>
              <a:xfrm flipV="1">
                <a:off x="5643763" y="1070958"/>
                <a:ext cx="142040" cy="143837"/>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sp>
          <p:nvSpPr>
            <p:cNvPr id="11275" name="TextBox 23"/>
            <p:cNvSpPr txBox="1">
              <a:spLocks noChangeArrowheads="1"/>
            </p:cNvSpPr>
            <p:nvPr/>
          </p:nvSpPr>
          <p:spPr bwMode="auto">
            <a:xfrm>
              <a:off x="428626" y="884237"/>
              <a:ext cx="1571624" cy="38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Font typeface="Wingdings" pitchFamily="2" charset="2"/>
                <a:buNone/>
              </a:pPr>
              <a:r>
                <a:rPr lang="zh-CN" altLang="en-US" sz="1800" b="1">
                  <a:solidFill>
                    <a:schemeClr val="bg1"/>
                  </a:solidFill>
                  <a:effectLst/>
                </a:rPr>
                <a:t>主要功能</a:t>
              </a:r>
            </a:p>
          </p:txBody>
        </p:sp>
        <p:sp>
          <p:nvSpPr>
            <p:cNvPr id="11276" name="TextBox 24"/>
            <p:cNvSpPr txBox="1">
              <a:spLocks noChangeArrowheads="1"/>
            </p:cNvSpPr>
            <p:nvPr/>
          </p:nvSpPr>
          <p:spPr bwMode="auto">
            <a:xfrm>
              <a:off x="428626" y="3773488"/>
              <a:ext cx="1571624" cy="38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Font typeface="Wingdings" pitchFamily="2" charset="2"/>
                <a:buNone/>
              </a:pPr>
              <a:r>
                <a:rPr lang="zh-CN" altLang="en-US" sz="1800" b="1">
                  <a:solidFill>
                    <a:schemeClr val="bg1"/>
                  </a:solidFill>
                  <a:effectLst/>
                </a:rPr>
                <a:t>业务价值</a:t>
              </a:r>
            </a:p>
          </p:txBody>
        </p:sp>
      </p:grpSp>
      <p:sp>
        <p:nvSpPr>
          <p:cNvPr id="11267" name="标题 2"/>
          <p:cNvSpPr>
            <a:spLocks noGrp="1"/>
          </p:cNvSpPr>
          <p:nvPr>
            <p:ph type="title"/>
          </p:nvPr>
        </p:nvSpPr>
        <p:spPr>
          <a:xfrm>
            <a:off x="395288" y="0"/>
            <a:ext cx="6697662" cy="620713"/>
          </a:xfrm>
        </p:spPr>
        <p:txBody>
          <a:bodyPr/>
          <a:lstStyle/>
          <a:p>
            <a:r>
              <a:rPr smtClean="0">
                <a:latin typeface="微软雅黑" pitchFamily="34" charset="-122"/>
                <a:ea typeface="微软雅黑" pitchFamily="34" charset="-122"/>
              </a:rPr>
              <a:t>套打简介</a:t>
            </a:r>
          </a:p>
        </p:txBody>
      </p:sp>
      <p:pic>
        <p:nvPicPr>
          <p:cNvPr id="112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4563" y="1285875"/>
            <a:ext cx="5959475"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17"/>
          <p:cNvSpPr txBox="1">
            <a:spLocks noChangeArrowheads="1"/>
          </p:cNvSpPr>
          <p:nvPr/>
        </p:nvSpPr>
        <p:spPr bwMode="auto">
          <a:xfrm>
            <a:off x="107950" y="1285875"/>
            <a:ext cx="180022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marL="0" lvl="2" eaLnBrk="1" hangingPunct="1">
              <a:buFont typeface="Wingdings" pitchFamily="2" charset="2"/>
              <a:buNone/>
            </a:pPr>
            <a:r>
              <a:rPr lang="zh-CN" altLang="en-US" sz="1400">
                <a:effectLst/>
              </a:rPr>
              <a:t>简单地说，就是在印刷好的表格中打印内容；</a:t>
            </a:r>
          </a:p>
        </p:txBody>
      </p:sp>
      <p:sp>
        <p:nvSpPr>
          <p:cNvPr id="11270" name="TextBox 18"/>
          <p:cNvSpPr txBox="1">
            <a:spLocks noChangeArrowheads="1"/>
          </p:cNvSpPr>
          <p:nvPr/>
        </p:nvSpPr>
        <p:spPr bwMode="auto">
          <a:xfrm>
            <a:off x="107950" y="4221163"/>
            <a:ext cx="180022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marL="0" lvl="3" eaLnBrk="1" hangingPunct="1">
              <a:buClr>
                <a:srgbClr val="003399"/>
              </a:buClr>
              <a:buFont typeface="Wingdings" pitchFamily="2" charset="2"/>
              <a:buNone/>
            </a:pPr>
            <a:r>
              <a:rPr lang="zh-CN" altLang="en-US" sz="1400">
                <a:effectLst/>
              </a:rPr>
              <a:t>在印刷好的发票上打印发票金额等内容；</a:t>
            </a:r>
            <a:endParaRPr lang="en-US" altLang="zh-CN" sz="1400">
              <a:effectLst/>
            </a:endParaRPr>
          </a:p>
          <a:p>
            <a:pPr marL="0" lvl="3" eaLnBrk="1" hangingPunct="1">
              <a:buClr>
                <a:srgbClr val="003399"/>
              </a:buClr>
              <a:buFont typeface="Wingdings" pitchFamily="2" charset="2"/>
              <a:buNone/>
            </a:pPr>
            <a:r>
              <a:rPr lang="zh-CN" altLang="en-US" sz="1400">
                <a:effectLst/>
              </a:rPr>
              <a:t>在印刷好的记账凭证中打印凭证借贷方金额等内容；</a:t>
            </a:r>
          </a:p>
          <a:p>
            <a:pPr marL="0" lvl="3" eaLnBrk="1" hangingPunct="1">
              <a:buClr>
                <a:srgbClr val="003399"/>
              </a:buClr>
              <a:buFont typeface="Wingdings" pitchFamily="2" charset="2"/>
              <a:buNone/>
            </a:pPr>
            <a:endParaRPr lang="zh-CN" altLang="en-US" sz="1400">
              <a:effectLst/>
            </a:endParaRPr>
          </a:p>
          <a:p>
            <a:pPr marL="0" lvl="3" eaLnBrk="1" hangingPunct="1">
              <a:buClr>
                <a:srgbClr val="003399"/>
              </a:buClr>
              <a:buFont typeface="Wingdings" pitchFamily="2" charset="2"/>
              <a:buNone/>
            </a:pPr>
            <a:endParaRPr lang="zh-CN" altLang="en-US" sz="1400">
              <a:effectLst/>
            </a:endParaRPr>
          </a:p>
          <a:p>
            <a:pPr eaLnBrk="1" hangingPunct="1">
              <a:buClr>
                <a:srgbClr val="003399"/>
              </a:buClr>
              <a:buFont typeface="Wingdings" pitchFamily="2" charset="2"/>
              <a:buNone/>
            </a:pPr>
            <a:endParaRPr lang="zh-CN" altLang="en-US" sz="1400">
              <a:effectLst/>
            </a:endParaRPr>
          </a:p>
          <a:p>
            <a:pPr eaLnBrk="1" hangingPunct="1">
              <a:buClr>
                <a:srgbClr val="003399"/>
              </a:buClr>
              <a:buFont typeface="Wingdings" pitchFamily="2" charset="2"/>
              <a:buNone/>
            </a:pPr>
            <a:endParaRPr lang="zh-CN" altLang="en-US" sz="1400">
              <a:effectLst/>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156845"/>
            <a:ext cx="6524088" cy="3670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p:cNvSpPr>
            <a:spLocks noGrp="1"/>
          </p:cNvSpPr>
          <p:nvPr>
            <p:ph idx="1"/>
          </p:nvPr>
        </p:nvSpPr>
        <p:spPr>
          <a:xfrm>
            <a:off x="395288" y="714375"/>
            <a:ext cx="8353425" cy="5411788"/>
          </a:xfrm>
        </p:spPr>
        <p:txBody>
          <a:bodyPr/>
          <a:lstStyle/>
          <a:p>
            <a:pPr marL="400050" lvl="2" indent="-342900" fontAlgn="ctr">
              <a:buFont typeface="Arial" pitchFamily="34" charset="0"/>
              <a:buBlip>
                <a:blip r:embed="rId2"/>
              </a:buBlip>
            </a:pPr>
            <a:r>
              <a:rPr b="1" smtClean="0">
                <a:solidFill>
                  <a:srgbClr val="00478A"/>
                </a:solidFill>
                <a:latin typeface="微软雅黑" pitchFamily="34" charset="-122"/>
                <a:ea typeface="微软雅黑" pitchFamily="34" charset="-122"/>
              </a:rPr>
              <a:t>设计流程</a:t>
            </a:r>
            <a:endParaRPr lang="en-US" b="1" smtClean="0">
              <a:solidFill>
                <a:srgbClr val="00478A"/>
              </a:solidFill>
              <a:latin typeface="微软雅黑" pitchFamily="34" charset="-122"/>
              <a:ea typeface="微软雅黑" pitchFamily="34" charset="-122"/>
            </a:endParaRPr>
          </a:p>
        </p:txBody>
      </p:sp>
      <p:sp>
        <p:nvSpPr>
          <p:cNvPr id="41987" name="标题 2"/>
          <p:cNvSpPr>
            <a:spLocks noGrp="1"/>
          </p:cNvSpPr>
          <p:nvPr>
            <p:ph type="title"/>
          </p:nvPr>
        </p:nvSpPr>
        <p:spPr>
          <a:xfrm>
            <a:off x="395288" y="0"/>
            <a:ext cx="6697662" cy="620713"/>
          </a:xfrm>
        </p:spPr>
        <p:txBody>
          <a:bodyPr>
            <a:normAutofit fontScale="90000"/>
          </a:bodyPr>
          <a:lstStyle/>
          <a:p>
            <a:pPr>
              <a:lnSpc>
                <a:spcPct val="150000"/>
              </a:lnSpc>
              <a:defRPr/>
            </a:pPr>
            <a:r>
              <a:rPr b="1" dirty="0" err="1" smtClean="0">
                <a:latin typeface="微软雅黑" pitchFamily="34" charset="-122"/>
                <a:ea typeface="微软雅黑" pitchFamily="34" charset="-122"/>
              </a:rPr>
              <a:t>套打模板设计流程</a:t>
            </a:r>
            <a:endParaRPr b="1" dirty="0" smtClean="0">
              <a:latin typeface="微软雅黑" pitchFamily="34" charset="-122"/>
              <a:ea typeface="微软雅黑" pitchFamily="34" charset="-122"/>
            </a:endParaRPr>
          </a:p>
        </p:txBody>
      </p:sp>
      <p:pic>
        <p:nvPicPr>
          <p:cNvPr id="122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939800"/>
            <a:ext cx="5184775" cy="527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2"/>
          <p:cNvSpPr txBox="1">
            <a:spLocks noChangeArrowheads="1"/>
          </p:cNvSpPr>
          <p:nvPr/>
        </p:nvSpPr>
        <p:spPr bwMode="auto">
          <a:xfrm>
            <a:off x="0" y="25400"/>
            <a:ext cx="7177088" cy="546100"/>
          </a:xfrm>
          <a:prstGeom prst="rect">
            <a:avLst/>
          </a:prstGeom>
          <a:noFill/>
          <a:ln w="9525" algn="ctr">
            <a:noFill/>
            <a:miter lim="800000"/>
            <a:headEnd/>
            <a:tailEnd/>
          </a:ln>
          <a:effectLst/>
        </p:spPr>
        <p:txBody>
          <a:bodyPr anchor="ct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buFont typeface="Wingdings" pitchFamily="2" charset="2"/>
              <a:buNone/>
              <a:defRPr/>
            </a:pPr>
            <a:r>
              <a:rPr lang="zh-CN" altLang="en-US" sz="3200" b="1" dirty="0" smtClean="0">
                <a:solidFill>
                  <a:srgbClr val="00549A"/>
                </a:solidFill>
                <a:effectLst>
                  <a:outerShdw blurRad="38100" dist="38100" dir="2700000" algn="tl">
                    <a:srgbClr val="C0C0C0"/>
                  </a:outerShdw>
                </a:effectLst>
                <a:latin typeface="微软雅黑" pitchFamily="34" charset="-122"/>
                <a:ea typeface="微软雅黑" pitchFamily="34" charset="-122"/>
              </a:rPr>
              <a:t>目  录</a:t>
            </a:r>
          </a:p>
        </p:txBody>
      </p:sp>
      <p:grpSp>
        <p:nvGrpSpPr>
          <p:cNvPr id="13315" name="Group 97"/>
          <p:cNvGrpSpPr>
            <a:grpSpLocks/>
          </p:cNvGrpSpPr>
          <p:nvPr/>
        </p:nvGrpSpPr>
        <p:grpSpPr bwMode="auto">
          <a:xfrm>
            <a:off x="1955800" y="1385888"/>
            <a:ext cx="5973763" cy="666750"/>
            <a:chOff x="1473" y="1024"/>
            <a:chExt cx="3268" cy="420"/>
          </a:xfrm>
        </p:grpSpPr>
        <p:pic>
          <p:nvPicPr>
            <p:cNvPr id="13335" name="Picture 48" descr="阴影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5" y="1333"/>
              <a:ext cx="308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5"/>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Font typeface="Wingdings" pitchFamily="2" charset="2"/>
                <a:buNone/>
                <a:defRPr/>
              </a:pPr>
              <a:r>
                <a:rPr lang="en-US" altLang="zh-CN" dirty="0"/>
                <a:t>BOS </a:t>
              </a:r>
              <a:r>
                <a:rPr lang="zh-CN" altLang="en-US" dirty="0"/>
                <a:t>套打设计平台 课程简介</a:t>
              </a:r>
              <a:endParaRPr lang="zh-CN" altLang="en-US" dirty="0">
                <a:solidFill>
                  <a:srgbClr val="000000"/>
                </a:solidFill>
                <a:effectLst>
                  <a:outerShdw blurRad="38100" dist="38100" dir="2700000" algn="tl">
                    <a:srgbClr val="C0C0C0"/>
                  </a:outerShdw>
                </a:effectLst>
              </a:endParaRPr>
            </a:p>
          </p:txBody>
        </p:sp>
      </p:grpSp>
      <p:pic>
        <p:nvPicPr>
          <p:cNvPr id="13316" name="Picture 49"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3813" y="1951038"/>
            <a:ext cx="576262"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AutoShape 8"/>
          <p:cNvSpPr>
            <a:spLocks noChangeArrowheads="1"/>
          </p:cNvSpPr>
          <p:nvPr/>
        </p:nvSpPr>
        <p:spPr bwMode="auto">
          <a:xfrm>
            <a:off x="1236663" y="1379538"/>
            <a:ext cx="633412" cy="587375"/>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algn="ctr">
              <a:buFont typeface="Wingdings" pitchFamily="2" charset="2"/>
              <a:buNone/>
              <a:defRPr/>
            </a:pPr>
            <a:r>
              <a:rPr lang="en-US" altLang="zh-CN" sz="2400" b="1" dirty="0">
                <a:solidFill>
                  <a:srgbClr val="FFFFFF"/>
                </a:solidFill>
              </a:rPr>
              <a:t>1</a:t>
            </a:r>
          </a:p>
        </p:txBody>
      </p:sp>
      <p:grpSp>
        <p:nvGrpSpPr>
          <p:cNvPr id="13318" name="Group 135"/>
          <p:cNvGrpSpPr>
            <a:grpSpLocks/>
          </p:cNvGrpSpPr>
          <p:nvPr/>
        </p:nvGrpSpPr>
        <p:grpSpPr bwMode="auto">
          <a:xfrm>
            <a:off x="1957388" y="2978150"/>
            <a:ext cx="5972175" cy="666750"/>
            <a:chOff x="1473" y="1024"/>
            <a:chExt cx="3268" cy="420"/>
          </a:xfrm>
        </p:grpSpPr>
        <p:pic>
          <p:nvPicPr>
            <p:cNvPr id="13333" name="Picture 136" descr="阴影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5" y="1333"/>
              <a:ext cx="308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AutoShape 137"/>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Font typeface="Wingdings" pitchFamily="2" charset="2"/>
                <a:buNone/>
                <a:defRPr/>
              </a:pPr>
              <a:r>
                <a:rPr lang="en-US" altLang="zh-CN" dirty="0"/>
                <a:t>BOS </a:t>
              </a:r>
              <a:r>
                <a:rPr lang="zh-CN" altLang="en-US" dirty="0"/>
                <a:t>套打设计平台 功能特性</a:t>
              </a:r>
              <a:endParaRPr lang="zh-CN" altLang="en-US" dirty="0">
                <a:solidFill>
                  <a:srgbClr val="000000"/>
                </a:solidFill>
                <a:effectLst>
                  <a:outerShdw blurRad="38100" dist="38100" dir="2700000" algn="tl">
                    <a:srgbClr val="C0C0C0"/>
                  </a:outerShdw>
                </a:effectLst>
              </a:endParaRPr>
            </a:p>
          </p:txBody>
        </p:sp>
      </p:grpSp>
      <p:pic>
        <p:nvPicPr>
          <p:cNvPr id="13319" name="Picture 139"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3813" y="2714625"/>
            <a:ext cx="576262"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4" name="AutoShape 140"/>
          <p:cNvSpPr>
            <a:spLocks noChangeArrowheads="1"/>
          </p:cNvSpPr>
          <p:nvPr/>
        </p:nvSpPr>
        <p:spPr bwMode="auto">
          <a:xfrm>
            <a:off x="1236663" y="2143125"/>
            <a:ext cx="633412" cy="587375"/>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algn="ctr">
              <a:buFont typeface="Wingdings" pitchFamily="2" charset="2"/>
              <a:buNone/>
              <a:defRPr/>
            </a:pPr>
            <a:r>
              <a:rPr lang="en-US" altLang="zh-CN" sz="2400" b="1" dirty="0">
                <a:solidFill>
                  <a:srgbClr val="FFFFFF"/>
                </a:solidFill>
              </a:rPr>
              <a:t>2</a:t>
            </a:r>
          </a:p>
        </p:txBody>
      </p:sp>
      <p:grpSp>
        <p:nvGrpSpPr>
          <p:cNvPr id="13321" name="Group 141"/>
          <p:cNvGrpSpPr>
            <a:grpSpLocks/>
          </p:cNvGrpSpPr>
          <p:nvPr/>
        </p:nvGrpSpPr>
        <p:grpSpPr bwMode="auto">
          <a:xfrm>
            <a:off x="1957388" y="2171700"/>
            <a:ext cx="5972175" cy="666750"/>
            <a:chOff x="1473" y="1024"/>
            <a:chExt cx="3268" cy="420"/>
          </a:xfrm>
        </p:grpSpPr>
        <p:pic>
          <p:nvPicPr>
            <p:cNvPr id="13331" name="Picture 142" descr="阴影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5" y="1333"/>
              <a:ext cx="308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AutoShape 143"/>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Font typeface="Wingdings" pitchFamily="2" charset="2"/>
                <a:buNone/>
                <a:defRPr/>
              </a:pPr>
              <a:r>
                <a:rPr lang="en-US" altLang="zh-CN" dirty="0"/>
                <a:t>BOS </a:t>
              </a:r>
              <a:r>
                <a:rPr lang="zh-CN" altLang="en-US" dirty="0"/>
                <a:t>套打设计平台 整体概述</a:t>
              </a:r>
              <a:endParaRPr lang="zh-CN" altLang="en-US" dirty="0">
                <a:solidFill>
                  <a:srgbClr val="000000"/>
                </a:solidFill>
                <a:effectLst>
                  <a:outerShdw blurRad="38100" dist="38100" dir="2700000" algn="tl">
                    <a:srgbClr val="C0C0C0"/>
                  </a:outerShdw>
                </a:effectLst>
              </a:endParaRPr>
            </a:p>
          </p:txBody>
        </p:sp>
      </p:grpSp>
      <p:sp>
        <p:nvSpPr>
          <p:cNvPr id="7179" name="AutoShape 146"/>
          <p:cNvSpPr>
            <a:spLocks noChangeArrowheads="1"/>
          </p:cNvSpPr>
          <p:nvPr/>
        </p:nvSpPr>
        <p:spPr bwMode="auto">
          <a:xfrm>
            <a:off x="1236663" y="2927350"/>
            <a:ext cx="633412" cy="587375"/>
          </a:xfrm>
          <a:prstGeom prst="roundRect">
            <a:avLst>
              <a:gd name="adj" fmla="val 8380"/>
            </a:avLst>
          </a:prstGeom>
          <a:gradFill rotWithShape="1">
            <a:gsLst>
              <a:gs pos="0">
                <a:schemeClr val="accent1"/>
              </a:gs>
              <a:gs pos="100000">
                <a:schemeClr val="accent2"/>
              </a:gs>
            </a:gsLst>
            <a:lin ang="5400000" scaled="1"/>
          </a:gradFill>
          <a:ln w="6350" algn="ctr">
            <a:noFill/>
            <a:round/>
            <a:headEnd/>
            <a:tailEnd/>
          </a:ln>
          <a:effectLst>
            <a:prstShdw prst="shdw18" dist="17961" dir="13500000">
              <a:schemeClr val="accent1">
                <a:gamma/>
                <a:shade val="60000"/>
                <a:invGamma/>
              </a:schemeClr>
            </a:prstShdw>
          </a:effectLst>
        </p:spPr>
        <p:txBody>
          <a:bodyPr wrap="none" anchor="ctr"/>
          <a:lstStyle/>
          <a:p>
            <a:pPr algn="ctr">
              <a:buFont typeface="Wingdings" pitchFamily="2" charset="2"/>
              <a:buNone/>
              <a:defRPr/>
            </a:pPr>
            <a:r>
              <a:rPr lang="en-US" altLang="zh-CN" sz="2400" b="1" dirty="0">
                <a:solidFill>
                  <a:schemeClr val="bg1"/>
                </a:solidFill>
              </a:rPr>
              <a:t>3</a:t>
            </a:r>
          </a:p>
        </p:txBody>
      </p:sp>
      <p:pic>
        <p:nvPicPr>
          <p:cNvPr id="13323" name="Picture 152"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3813" y="3498850"/>
            <a:ext cx="576262"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4" name="组合 17"/>
          <p:cNvGrpSpPr>
            <a:grpSpLocks/>
          </p:cNvGrpSpPr>
          <p:nvPr/>
        </p:nvGrpSpPr>
        <p:grpSpPr bwMode="auto">
          <a:xfrm>
            <a:off x="1236663" y="3756025"/>
            <a:ext cx="6692900" cy="673100"/>
            <a:chOff x="1236663" y="2971924"/>
            <a:chExt cx="6692900" cy="673100"/>
          </a:xfrm>
        </p:grpSpPr>
        <p:grpSp>
          <p:nvGrpSpPr>
            <p:cNvPr id="13325" name="Group 135"/>
            <p:cNvGrpSpPr>
              <a:grpSpLocks/>
            </p:cNvGrpSpPr>
            <p:nvPr/>
          </p:nvGrpSpPr>
          <p:grpSpPr bwMode="auto">
            <a:xfrm>
              <a:off x="1957388" y="2978274"/>
              <a:ext cx="5972175" cy="666750"/>
              <a:chOff x="1473" y="1024"/>
              <a:chExt cx="3268" cy="420"/>
            </a:xfrm>
          </p:grpSpPr>
          <p:pic>
            <p:nvPicPr>
              <p:cNvPr id="13329" name="Picture 136" descr="阴影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5" y="1333"/>
                <a:ext cx="308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AutoShape 137"/>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Font typeface="Wingdings" pitchFamily="2" charset="2"/>
                  <a:buNone/>
                  <a:defRPr/>
                </a:pPr>
                <a:r>
                  <a:rPr lang="en-US" altLang="zh-CN" dirty="0"/>
                  <a:t>BOS </a:t>
                </a:r>
                <a:r>
                  <a:rPr lang="zh-CN" altLang="en-US" dirty="0"/>
                  <a:t>套打设计平台 演示案例</a:t>
                </a:r>
                <a:endParaRPr lang="zh-CN" altLang="en-US" dirty="0">
                  <a:solidFill>
                    <a:srgbClr val="000000"/>
                  </a:solidFill>
                  <a:effectLst>
                    <a:outerShdw blurRad="38100" dist="38100" dir="2700000" algn="tl">
                      <a:srgbClr val="C0C0C0"/>
                    </a:outerShdw>
                  </a:effectLst>
                </a:endParaRPr>
              </a:p>
            </p:txBody>
          </p:sp>
        </p:grpSp>
        <p:grpSp>
          <p:nvGrpSpPr>
            <p:cNvPr id="13326" name="Group 158"/>
            <p:cNvGrpSpPr>
              <a:grpSpLocks/>
            </p:cNvGrpSpPr>
            <p:nvPr/>
          </p:nvGrpSpPr>
          <p:grpSpPr bwMode="auto">
            <a:xfrm>
              <a:off x="1236663" y="2971924"/>
              <a:ext cx="633412" cy="644525"/>
              <a:chOff x="1019" y="2035"/>
              <a:chExt cx="399" cy="406"/>
            </a:xfrm>
          </p:grpSpPr>
          <p:pic>
            <p:nvPicPr>
              <p:cNvPr id="13327" name="Picture 139"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9" y="2395"/>
                <a:ext cx="36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AutoShape 140"/>
              <p:cNvSpPr>
                <a:spLocks noChangeArrowheads="1"/>
              </p:cNvSpPr>
              <p:nvPr/>
            </p:nvSpPr>
            <p:spPr bwMode="auto">
              <a:xfrm>
                <a:off x="1019" y="2035"/>
                <a:ext cx="399" cy="370"/>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algn="ctr">
                  <a:buFont typeface="Wingdings" pitchFamily="2" charset="2"/>
                  <a:buNone/>
                  <a:defRPr/>
                </a:pPr>
                <a:r>
                  <a:rPr lang="en-US" altLang="zh-CN" sz="2400" b="1" dirty="0">
                    <a:solidFill>
                      <a:srgbClr val="FFFFFF"/>
                    </a:solidFill>
                  </a:rPr>
                  <a:t>4</a:t>
                </a:r>
              </a:p>
            </p:txBody>
          </p:sp>
        </p:grpSp>
      </p:gr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60" name="Picture 24"/>
          <p:cNvPicPr>
            <a:picLocks noChangeAspect="1" noChangeArrowheads="1"/>
          </p:cNvPicPr>
          <p:nvPr/>
        </p:nvPicPr>
        <p:blipFill>
          <a:blip r:embed="rId2"/>
          <a:srcRect/>
          <a:stretch>
            <a:fillRect/>
          </a:stretch>
        </p:blipFill>
        <p:spPr bwMode="auto">
          <a:xfrm>
            <a:off x="1955800" y="765175"/>
            <a:ext cx="7099300" cy="532765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grpSp>
        <p:nvGrpSpPr>
          <p:cNvPr id="14339" name="组合 29"/>
          <p:cNvGrpSpPr>
            <a:grpSpLocks/>
          </p:cNvGrpSpPr>
          <p:nvPr/>
        </p:nvGrpSpPr>
        <p:grpSpPr bwMode="auto">
          <a:xfrm>
            <a:off x="142875" y="765175"/>
            <a:ext cx="1765300" cy="5522913"/>
            <a:chOff x="142875" y="857250"/>
            <a:chExt cx="2357438" cy="5686425"/>
          </a:xfrm>
        </p:grpSpPr>
        <p:pic>
          <p:nvPicPr>
            <p:cNvPr id="31" name="Picture 38" descr="C:\Documents and Settings\guoqiang_cheng\桌面\03.jpg"/>
            <p:cNvPicPr>
              <a:picLocks noChangeAspect="1" noChangeArrowheads="1"/>
            </p:cNvPicPr>
            <p:nvPr/>
          </p:nvPicPr>
          <p:blipFill>
            <a:blip r:embed="rId3"/>
            <a:srcRect/>
            <a:stretch>
              <a:fillRect/>
            </a:stretch>
          </p:blipFill>
          <p:spPr bwMode="auto">
            <a:xfrm>
              <a:off x="142875" y="857250"/>
              <a:ext cx="2357438" cy="5686425"/>
            </a:xfrm>
            <a:prstGeom prst="rect">
              <a:avLst/>
            </a:prstGeom>
            <a:noFill/>
            <a:effectLst>
              <a:outerShdw blurRad="50800" dist="38100" dir="5400000" algn="t" rotWithShape="0">
                <a:prstClr val="black">
                  <a:alpha val="40000"/>
                </a:prstClr>
              </a:outerShdw>
            </a:effectLst>
          </p:spPr>
        </p:pic>
        <p:grpSp>
          <p:nvGrpSpPr>
            <p:cNvPr id="14351" name="组合 13"/>
            <p:cNvGrpSpPr>
              <a:grpSpLocks/>
            </p:cNvGrpSpPr>
            <p:nvPr/>
          </p:nvGrpSpPr>
          <p:grpSpPr bwMode="auto">
            <a:xfrm>
              <a:off x="142875" y="857250"/>
              <a:ext cx="2357438" cy="428625"/>
              <a:chOff x="3500430" y="928670"/>
              <a:chExt cx="2357454" cy="428628"/>
            </a:xfrm>
          </p:grpSpPr>
          <p:sp>
            <p:nvSpPr>
              <p:cNvPr id="38" name="矩形 37"/>
              <p:cNvSpPr/>
              <p:nvPr/>
            </p:nvSpPr>
            <p:spPr>
              <a:xfrm>
                <a:off x="3500430" y="928670"/>
                <a:ext cx="2357454" cy="428242"/>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39" name="等腰三角形 38"/>
              <p:cNvSpPr/>
              <p:nvPr/>
            </p:nvSpPr>
            <p:spPr>
              <a:xfrm flipV="1">
                <a:off x="5643763" y="1070873"/>
                <a:ext cx="142040" cy="143837"/>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grpSp>
          <p:nvGrpSpPr>
            <p:cNvPr id="14352" name="组合 14"/>
            <p:cNvGrpSpPr>
              <a:grpSpLocks/>
            </p:cNvGrpSpPr>
            <p:nvPr/>
          </p:nvGrpSpPr>
          <p:grpSpPr bwMode="auto">
            <a:xfrm>
              <a:off x="142875" y="3786188"/>
              <a:ext cx="2357438" cy="428625"/>
              <a:chOff x="3500430" y="928670"/>
              <a:chExt cx="2357454" cy="428628"/>
            </a:xfrm>
          </p:grpSpPr>
          <p:sp>
            <p:nvSpPr>
              <p:cNvPr id="36" name="矩形 35"/>
              <p:cNvSpPr/>
              <p:nvPr/>
            </p:nvSpPr>
            <p:spPr>
              <a:xfrm>
                <a:off x="3500430" y="928755"/>
                <a:ext cx="2357454" cy="428242"/>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37" name="等腰三角形 36"/>
              <p:cNvSpPr/>
              <p:nvPr/>
            </p:nvSpPr>
            <p:spPr>
              <a:xfrm flipV="1">
                <a:off x="5643763" y="1070958"/>
                <a:ext cx="142040" cy="143837"/>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sp>
          <p:nvSpPr>
            <p:cNvPr id="14353" name="TextBox 33"/>
            <p:cNvSpPr txBox="1">
              <a:spLocks noChangeArrowheads="1"/>
            </p:cNvSpPr>
            <p:nvPr/>
          </p:nvSpPr>
          <p:spPr bwMode="auto">
            <a:xfrm>
              <a:off x="428626" y="884237"/>
              <a:ext cx="1571624" cy="38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Font typeface="Wingdings" pitchFamily="2" charset="2"/>
                <a:buNone/>
              </a:pPr>
              <a:r>
                <a:rPr lang="zh-CN" altLang="en-US" sz="1800" b="1">
                  <a:solidFill>
                    <a:schemeClr val="bg1"/>
                  </a:solidFill>
                  <a:effectLst/>
                </a:rPr>
                <a:t>主要功能</a:t>
              </a:r>
            </a:p>
          </p:txBody>
        </p:sp>
        <p:sp>
          <p:nvSpPr>
            <p:cNvPr id="14354" name="TextBox 34"/>
            <p:cNvSpPr txBox="1">
              <a:spLocks noChangeArrowheads="1"/>
            </p:cNvSpPr>
            <p:nvPr/>
          </p:nvSpPr>
          <p:spPr bwMode="auto">
            <a:xfrm>
              <a:off x="428626" y="3773488"/>
              <a:ext cx="1571624" cy="38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Font typeface="Wingdings" pitchFamily="2" charset="2"/>
                <a:buNone/>
              </a:pPr>
              <a:r>
                <a:rPr lang="zh-CN" altLang="en-US" sz="1800" b="1">
                  <a:solidFill>
                    <a:schemeClr val="bg1"/>
                  </a:solidFill>
                  <a:effectLst/>
                </a:rPr>
                <a:t>业务价值</a:t>
              </a:r>
            </a:p>
          </p:txBody>
        </p:sp>
      </p:grpSp>
      <p:sp>
        <p:nvSpPr>
          <p:cNvPr id="14340" name="标题 2"/>
          <p:cNvSpPr>
            <a:spLocks noGrp="1"/>
          </p:cNvSpPr>
          <p:nvPr>
            <p:ph type="title"/>
          </p:nvPr>
        </p:nvSpPr>
        <p:spPr>
          <a:xfrm>
            <a:off x="395288" y="0"/>
            <a:ext cx="6697662" cy="620713"/>
          </a:xfrm>
        </p:spPr>
        <p:txBody>
          <a:bodyPr/>
          <a:lstStyle/>
          <a:p>
            <a:r>
              <a:rPr smtClean="0">
                <a:latin typeface="微软雅黑" pitchFamily="34" charset="-122"/>
                <a:ea typeface="微软雅黑" pitchFamily="34" charset="-122"/>
              </a:rPr>
              <a:t>设计平台</a:t>
            </a:r>
          </a:p>
        </p:txBody>
      </p:sp>
      <p:sp>
        <p:nvSpPr>
          <p:cNvPr id="14341" name="AutoShape 7"/>
          <p:cNvSpPr>
            <a:spLocks noChangeArrowheads="1"/>
          </p:cNvSpPr>
          <p:nvPr/>
        </p:nvSpPr>
        <p:spPr bwMode="auto">
          <a:xfrm>
            <a:off x="5214938" y="1357313"/>
            <a:ext cx="1000125" cy="428625"/>
          </a:xfrm>
          <a:prstGeom prst="wedgeRoundRectCallout">
            <a:avLst>
              <a:gd name="adj1" fmla="val -66968"/>
              <a:gd name="adj2" fmla="val -123370"/>
              <a:gd name="adj3" fmla="val 16667"/>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Font typeface="Wingdings" pitchFamily="2" charset="2"/>
              <a:buNone/>
            </a:pPr>
            <a:r>
              <a:rPr lang="zh-CN" altLang="en-US" b="1">
                <a:solidFill>
                  <a:srgbClr val="FF0000"/>
                </a:solidFill>
                <a:effectLst/>
              </a:rPr>
              <a:t>工具栏</a:t>
            </a:r>
          </a:p>
        </p:txBody>
      </p:sp>
      <p:sp>
        <p:nvSpPr>
          <p:cNvPr id="14342" name="AutoShape 7"/>
          <p:cNvSpPr>
            <a:spLocks noChangeArrowheads="1"/>
          </p:cNvSpPr>
          <p:nvPr/>
        </p:nvSpPr>
        <p:spPr bwMode="auto">
          <a:xfrm>
            <a:off x="3214688" y="1357313"/>
            <a:ext cx="1000125" cy="428625"/>
          </a:xfrm>
          <a:prstGeom prst="wedgeRoundRectCallout">
            <a:avLst>
              <a:gd name="adj1" fmla="val -68870"/>
              <a:gd name="adj2" fmla="val -154481"/>
              <a:gd name="adj3" fmla="val 16667"/>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Font typeface="Wingdings" pitchFamily="2" charset="2"/>
              <a:buNone/>
            </a:pPr>
            <a:r>
              <a:rPr lang="zh-CN" altLang="en-US" b="1">
                <a:solidFill>
                  <a:srgbClr val="FF0000"/>
                </a:solidFill>
                <a:effectLst/>
              </a:rPr>
              <a:t>菜单栏</a:t>
            </a:r>
          </a:p>
        </p:txBody>
      </p:sp>
      <p:sp>
        <p:nvSpPr>
          <p:cNvPr id="14343" name="AutoShape 7"/>
          <p:cNvSpPr>
            <a:spLocks noChangeArrowheads="1"/>
          </p:cNvSpPr>
          <p:nvPr/>
        </p:nvSpPr>
        <p:spPr bwMode="auto">
          <a:xfrm>
            <a:off x="2124075" y="2928938"/>
            <a:ext cx="1000125" cy="428625"/>
          </a:xfrm>
          <a:prstGeom prst="wedgeRoundRectCallout">
            <a:avLst>
              <a:gd name="adj1" fmla="val -35537"/>
              <a:gd name="adj2" fmla="val -198926"/>
              <a:gd name="adj3" fmla="val 16667"/>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Font typeface="Wingdings" pitchFamily="2" charset="2"/>
              <a:buNone/>
            </a:pPr>
            <a:r>
              <a:rPr lang="zh-CN" altLang="en-US" b="1">
                <a:solidFill>
                  <a:srgbClr val="FF0000"/>
                </a:solidFill>
                <a:effectLst/>
              </a:rPr>
              <a:t>工具箱</a:t>
            </a:r>
          </a:p>
        </p:txBody>
      </p:sp>
      <p:sp>
        <p:nvSpPr>
          <p:cNvPr id="14344" name="AutoShape 7"/>
          <p:cNvSpPr>
            <a:spLocks noChangeArrowheads="1"/>
          </p:cNvSpPr>
          <p:nvPr/>
        </p:nvSpPr>
        <p:spPr bwMode="auto">
          <a:xfrm>
            <a:off x="2124075" y="5000625"/>
            <a:ext cx="1000125" cy="428625"/>
          </a:xfrm>
          <a:prstGeom prst="wedgeRoundRectCallout">
            <a:avLst>
              <a:gd name="adj1" fmla="val -9824"/>
              <a:gd name="adj2" fmla="val 176625"/>
              <a:gd name="adj3" fmla="val 16667"/>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Font typeface="Wingdings" pitchFamily="2" charset="2"/>
              <a:buNone/>
            </a:pPr>
            <a:r>
              <a:rPr lang="zh-CN" altLang="en-US" b="1">
                <a:solidFill>
                  <a:srgbClr val="FF0000"/>
                </a:solidFill>
                <a:effectLst/>
              </a:rPr>
              <a:t>输出栏</a:t>
            </a:r>
          </a:p>
        </p:txBody>
      </p:sp>
      <p:sp>
        <p:nvSpPr>
          <p:cNvPr id="14345" name="AutoShape 7"/>
          <p:cNvSpPr>
            <a:spLocks noChangeArrowheads="1"/>
          </p:cNvSpPr>
          <p:nvPr/>
        </p:nvSpPr>
        <p:spPr bwMode="auto">
          <a:xfrm>
            <a:off x="4651375" y="3863975"/>
            <a:ext cx="1000125" cy="428625"/>
          </a:xfrm>
          <a:prstGeom prst="wedgeRoundRectCallout">
            <a:avLst>
              <a:gd name="adj1" fmla="val -25060"/>
              <a:gd name="adj2" fmla="val -196704"/>
              <a:gd name="adj3" fmla="val 16667"/>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Font typeface="Wingdings" pitchFamily="2" charset="2"/>
              <a:buNone/>
            </a:pPr>
            <a:r>
              <a:rPr lang="zh-CN" altLang="en-US" b="1">
                <a:solidFill>
                  <a:srgbClr val="FF0000"/>
                </a:solidFill>
                <a:effectLst/>
              </a:rPr>
              <a:t>设计区</a:t>
            </a:r>
          </a:p>
        </p:txBody>
      </p:sp>
      <p:sp>
        <p:nvSpPr>
          <p:cNvPr id="14346" name="AutoShape 7"/>
          <p:cNvSpPr>
            <a:spLocks noChangeArrowheads="1"/>
          </p:cNvSpPr>
          <p:nvPr/>
        </p:nvSpPr>
        <p:spPr bwMode="auto">
          <a:xfrm>
            <a:off x="7786688" y="3000375"/>
            <a:ext cx="1000125" cy="428625"/>
          </a:xfrm>
          <a:prstGeom prst="wedgeRoundRectCallout">
            <a:avLst>
              <a:gd name="adj1" fmla="val -25060"/>
              <a:gd name="adj2" fmla="val -196704"/>
              <a:gd name="adj3" fmla="val 16667"/>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Font typeface="Wingdings" pitchFamily="2" charset="2"/>
              <a:buNone/>
            </a:pPr>
            <a:r>
              <a:rPr lang="zh-CN" altLang="en-US" b="1">
                <a:solidFill>
                  <a:srgbClr val="FF0000"/>
                </a:solidFill>
                <a:effectLst/>
              </a:rPr>
              <a:t>项目栏</a:t>
            </a:r>
          </a:p>
        </p:txBody>
      </p:sp>
      <p:sp>
        <p:nvSpPr>
          <p:cNvPr id="14347" name="AutoShape 7"/>
          <p:cNvSpPr>
            <a:spLocks noChangeArrowheads="1"/>
          </p:cNvSpPr>
          <p:nvPr/>
        </p:nvSpPr>
        <p:spPr bwMode="auto">
          <a:xfrm>
            <a:off x="6643688" y="4786313"/>
            <a:ext cx="1000125" cy="428625"/>
          </a:xfrm>
          <a:prstGeom prst="wedgeRoundRectCallout">
            <a:avLst>
              <a:gd name="adj1" fmla="val 91130"/>
              <a:gd name="adj2" fmla="val -163370"/>
              <a:gd name="adj3" fmla="val 16667"/>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Font typeface="Wingdings" pitchFamily="2" charset="2"/>
              <a:buNone/>
            </a:pPr>
            <a:r>
              <a:rPr lang="zh-CN" altLang="en-US" b="1">
                <a:solidFill>
                  <a:srgbClr val="FF0000"/>
                </a:solidFill>
                <a:effectLst/>
              </a:rPr>
              <a:t>属性栏</a:t>
            </a:r>
          </a:p>
        </p:txBody>
      </p:sp>
      <p:sp>
        <p:nvSpPr>
          <p:cNvPr id="14348" name="内容占位符 1"/>
          <p:cNvSpPr>
            <a:spLocks noGrp="1"/>
          </p:cNvSpPr>
          <p:nvPr>
            <p:ph idx="1"/>
          </p:nvPr>
        </p:nvSpPr>
        <p:spPr>
          <a:xfrm>
            <a:off x="179388" y="1285875"/>
            <a:ext cx="1728787" cy="1571625"/>
          </a:xfrm>
        </p:spPr>
        <p:txBody>
          <a:bodyPr/>
          <a:lstStyle/>
          <a:p>
            <a:pPr marL="0" lvl="1" indent="0">
              <a:buFont typeface="Arial" pitchFamily="34" charset="0"/>
              <a:buNone/>
            </a:pPr>
            <a:r>
              <a:rPr sz="1400" smtClean="0">
                <a:solidFill>
                  <a:schemeClr val="tx1"/>
                </a:solidFill>
                <a:latin typeface="微软雅黑" pitchFamily="34" charset="-122"/>
                <a:ea typeface="微软雅黑" pitchFamily="34" charset="-122"/>
              </a:rPr>
              <a:t>可视化、技术无</a:t>
            </a:r>
            <a:endParaRPr lang="en-US" sz="1400" smtClean="0">
              <a:solidFill>
                <a:schemeClr val="tx1"/>
              </a:solidFill>
              <a:latin typeface="微软雅黑" pitchFamily="34" charset="-122"/>
              <a:ea typeface="微软雅黑" pitchFamily="34" charset="-122"/>
            </a:endParaRPr>
          </a:p>
          <a:p>
            <a:pPr marL="0" lvl="1" indent="0">
              <a:buFont typeface="Arial" pitchFamily="34" charset="0"/>
              <a:buNone/>
            </a:pPr>
            <a:r>
              <a:rPr sz="1400" smtClean="0">
                <a:solidFill>
                  <a:schemeClr val="tx1"/>
                </a:solidFill>
                <a:latin typeface="微软雅黑" pitchFamily="34" charset="-122"/>
                <a:ea typeface="微软雅黑" pitchFamily="34" charset="-122"/>
              </a:rPr>
              <a:t>关的套套打设计平</a:t>
            </a:r>
            <a:endParaRPr lang="en-US" sz="1400" smtClean="0">
              <a:solidFill>
                <a:schemeClr val="tx1"/>
              </a:solidFill>
              <a:latin typeface="微软雅黑" pitchFamily="34" charset="-122"/>
              <a:ea typeface="微软雅黑" pitchFamily="34" charset="-122"/>
            </a:endParaRPr>
          </a:p>
          <a:p>
            <a:pPr marL="0" lvl="1" indent="0">
              <a:buFont typeface="Arial" pitchFamily="34" charset="0"/>
              <a:buNone/>
            </a:pPr>
            <a:r>
              <a:rPr sz="1400" smtClean="0">
                <a:solidFill>
                  <a:schemeClr val="tx1"/>
                </a:solidFill>
                <a:latin typeface="微软雅黑" pitchFamily="34" charset="-122"/>
                <a:ea typeface="微软雅黑" pitchFamily="34" charset="-122"/>
              </a:rPr>
              <a:t>台；</a:t>
            </a:r>
          </a:p>
        </p:txBody>
      </p:sp>
      <p:sp>
        <p:nvSpPr>
          <p:cNvPr id="14349" name="内容占位符 1"/>
          <p:cNvSpPr txBox="1">
            <a:spLocks/>
          </p:cNvSpPr>
          <p:nvPr/>
        </p:nvSpPr>
        <p:spPr bwMode="auto">
          <a:xfrm>
            <a:off x="179388" y="4143375"/>
            <a:ext cx="174942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eaLnBrk="0" hangingPunct="0">
              <a:defRPr sz="2000">
                <a:solidFill>
                  <a:schemeClr val="tx1"/>
                </a:solidFill>
                <a:latin typeface="微软雅黑" pitchFamily="34" charset="-122"/>
                <a:ea typeface="微软雅黑" pitchFamily="34" charset="-122"/>
              </a:defRPr>
            </a:lvl1pPr>
            <a:lvl2pPr defTabSz="457200" eaLnBrk="0" hangingPunct="0">
              <a:defRPr sz="2000">
                <a:solidFill>
                  <a:schemeClr val="tx1"/>
                </a:solidFill>
                <a:latin typeface="微软雅黑" pitchFamily="34" charset="-122"/>
                <a:ea typeface="微软雅黑" pitchFamily="34" charset="-122"/>
              </a:defRPr>
            </a:lvl2pPr>
            <a:lvl3pPr marL="1143000" indent="-228600" defTabSz="457200" eaLnBrk="0" hangingPunct="0">
              <a:defRPr sz="2000">
                <a:solidFill>
                  <a:schemeClr val="tx1"/>
                </a:solidFill>
                <a:latin typeface="微软雅黑" pitchFamily="34" charset="-122"/>
                <a:ea typeface="微软雅黑" pitchFamily="34" charset="-122"/>
              </a:defRPr>
            </a:lvl3pPr>
            <a:lvl4pPr marL="1600200" indent="-228600" defTabSz="457200" eaLnBrk="0" hangingPunct="0">
              <a:defRPr sz="2000">
                <a:solidFill>
                  <a:schemeClr val="tx1"/>
                </a:solidFill>
                <a:latin typeface="微软雅黑" pitchFamily="34" charset="-122"/>
                <a:ea typeface="微软雅黑" pitchFamily="34" charset="-122"/>
              </a:defRPr>
            </a:lvl4pPr>
            <a:lvl5pPr marL="2057400" indent="-228600" defTabSz="457200" eaLnBrk="0" hangingPunct="0">
              <a:defRPr sz="2000">
                <a:solidFill>
                  <a:schemeClr val="tx1"/>
                </a:solidFill>
                <a:latin typeface="微软雅黑" pitchFamily="34" charset="-122"/>
                <a:ea typeface="微软雅黑" pitchFamily="34" charset="-122"/>
              </a:defRPr>
            </a:lvl5pPr>
            <a:lvl6pPr marL="2514600" indent="-228600" defTabSz="4572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defTabSz="4572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defTabSz="4572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defTabSz="4572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marL="0" lvl="1" eaLnBrk="1" hangingPunct="1">
              <a:buSzPct val="100000"/>
              <a:buFont typeface="Wingdings" pitchFamily="2" charset="2"/>
              <a:buNone/>
            </a:pPr>
            <a:r>
              <a:rPr lang="zh-CN" altLang="en-US" sz="1400" dirty="0">
                <a:effectLst/>
              </a:rPr>
              <a:t>通过鼠标点击、</a:t>
            </a:r>
            <a:endParaRPr lang="en-US" altLang="zh-CN" sz="1400" dirty="0">
              <a:effectLst/>
            </a:endParaRPr>
          </a:p>
          <a:p>
            <a:pPr marL="0" lvl="1" eaLnBrk="1" hangingPunct="1">
              <a:buSzPct val="100000"/>
              <a:buFont typeface="Wingdings" pitchFamily="2" charset="2"/>
              <a:buNone/>
            </a:pPr>
            <a:r>
              <a:rPr lang="zh-CN" altLang="en-US" sz="1400" dirty="0">
                <a:effectLst/>
              </a:rPr>
              <a:t>拖拉等方式创建</a:t>
            </a:r>
            <a:endParaRPr lang="en-US" altLang="zh-CN" sz="1400" dirty="0">
              <a:effectLst/>
            </a:endParaRPr>
          </a:p>
          <a:p>
            <a:pPr marL="0" lvl="1" eaLnBrk="1" hangingPunct="1">
              <a:buSzPct val="100000"/>
              <a:buFont typeface="Wingdings" pitchFamily="2" charset="2"/>
              <a:buNone/>
            </a:pPr>
            <a:r>
              <a:rPr lang="zh-CN" altLang="en-US" sz="1400" dirty="0">
                <a:effectLst/>
              </a:rPr>
              <a:t>套打模板</a:t>
            </a:r>
            <a:r>
              <a:rPr lang="zh-CN" altLang="en-US" sz="1400" dirty="0" smtClean="0">
                <a:effectLst/>
              </a:rPr>
              <a:t>，无须</a:t>
            </a:r>
            <a:r>
              <a:rPr lang="zh-CN" altLang="en-US" sz="1400" dirty="0">
                <a:effectLst/>
              </a:rPr>
              <a:t>编</a:t>
            </a:r>
            <a:endParaRPr lang="en-US" altLang="zh-CN" sz="1400" dirty="0">
              <a:effectLst/>
            </a:endParaRPr>
          </a:p>
          <a:p>
            <a:pPr marL="0" lvl="1" eaLnBrk="1" hangingPunct="1">
              <a:buSzPct val="100000"/>
              <a:buFont typeface="Wingdings" pitchFamily="2" charset="2"/>
              <a:buNone/>
            </a:pPr>
            <a:r>
              <a:rPr lang="zh-CN" altLang="en-US" sz="1400" dirty="0">
                <a:effectLst/>
              </a:rPr>
              <a:t>写程序代码，所</a:t>
            </a:r>
            <a:endParaRPr lang="en-US" altLang="zh-CN" sz="1400" dirty="0">
              <a:effectLst/>
            </a:endParaRPr>
          </a:p>
          <a:p>
            <a:pPr marL="0" lvl="1" eaLnBrk="1" hangingPunct="1">
              <a:buSzPct val="100000"/>
              <a:buFont typeface="Wingdings" pitchFamily="2" charset="2"/>
              <a:buNone/>
            </a:pPr>
            <a:r>
              <a:rPr lang="zh-CN" altLang="en-US" sz="1400" dirty="0">
                <a:effectLst/>
              </a:rPr>
              <a:t>见即所得；</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kingdee">
      <a:dk1>
        <a:srgbClr val="000000"/>
      </a:dk1>
      <a:lt1>
        <a:srgbClr val="FFFFFF"/>
      </a:lt1>
      <a:dk2>
        <a:srgbClr val="000000"/>
      </a:dk2>
      <a:lt2>
        <a:srgbClr val="404040"/>
      </a:lt2>
      <a:accent1>
        <a:srgbClr val="0060C0"/>
      </a:accent1>
      <a:accent2>
        <a:srgbClr val="003B76"/>
      </a:accent2>
      <a:accent3>
        <a:srgbClr val="FFFFFF"/>
      </a:accent3>
      <a:accent4>
        <a:srgbClr val="000000"/>
      </a:accent4>
      <a:accent5>
        <a:srgbClr val="AAB6DC"/>
      </a:accent5>
      <a:accent6>
        <a:srgbClr val="00356A"/>
      </a:accent6>
      <a:hlink>
        <a:srgbClr val="FF9900"/>
      </a:hlink>
      <a:folHlink>
        <a:srgbClr val="CC00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7227</TotalTime>
  <Words>2337</Words>
  <Application>Microsoft Office PowerPoint</Application>
  <PresentationFormat>全屏显示(4:3)</PresentationFormat>
  <Paragraphs>332</Paragraphs>
  <Slides>26</Slides>
  <Notes>4</Notes>
  <HiddenSlides>1</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 K/3 Cloud V6.1_产品培训 —BOS套打设计平台</vt:lpstr>
      <vt:lpstr>PowerPoint 演示文稿</vt:lpstr>
      <vt:lpstr>课程简介</vt:lpstr>
      <vt:lpstr>PowerPoint 演示文稿</vt:lpstr>
      <vt:lpstr>套打设计平台解决方案蓝图</vt:lpstr>
      <vt:lpstr>套打简介</vt:lpstr>
      <vt:lpstr>套打模板设计流程</vt:lpstr>
      <vt:lpstr>PowerPoint 演示文稿</vt:lpstr>
      <vt:lpstr>设计平台</vt:lpstr>
      <vt:lpstr>套打控件</vt:lpstr>
      <vt:lpstr>模板设计</vt:lpstr>
      <vt:lpstr>套打配置</vt:lpstr>
      <vt:lpstr>套打打印</vt:lpstr>
      <vt:lpstr>PowerPoint 演示文稿</vt:lpstr>
      <vt:lpstr>案例演示概述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反馈与帮助</vt:lpstr>
      <vt:lpstr>PowerPoint 演示文稿</vt:lpstr>
      <vt:lpstr>特别声明</vt:lpstr>
    </vt:vector>
  </TitlesOfParts>
  <Company>市场部</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金蝶国际软件集团介绍</dc:title>
  <dc:creator>吴卫军</dc:creator>
  <cp:lastModifiedBy>RD_tomi_li</cp:lastModifiedBy>
  <cp:revision>266</cp:revision>
  <dcterms:created xsi:type="dcterms:W3CDTF">2005-02-25T05:47:44Z</dcterms:created>
  <dcterms:modified xsi:type="dcterms:W3CDTF">2016-07-06T03:03:39Z</dcterms:modified>
</cp:coreProperties>
</file>