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6" r:id="rId5"/>
    <p:sldId id="258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8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pPr>
            <a:r>
              <a:rPr lang="ko-KR" altLang="en-US" sz="17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기본소양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기본소양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81-41F7-A8B2-97813DF0506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81-41F7-A8B2-97813DF050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현재</c:v>
                </c:pt>
                <c:pt idx="1">
                  <c:v>졸업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81-41F7-A8B2-97813DF050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pPr>
            <a:r>
              <a:rPr lang="ko-KR" altLang="en-US" sz="17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전공기반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전공기반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8-4C85-A945-6EF4E2189295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8-4C85-A945-6EF4E21892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현재</c:v>
                </c:pt>
                <c:pt idx="1">
                  <c:v>졸업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88-4C85-A945-6EF4E21892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pPr>
            <a:r>
              <a:rPr lang="ko-KR" altLang="en-US" sz="17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공학전공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공학전공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81-41F7-A8B2-97813DF05060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81-41F7-A8B2-97813DF050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현재</c:v>
                </c:pt>
                <c:pt idx="1">
                  <c:v>졸업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81-41F7-A8B2-97813DF050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pPr>
            <a:r>
              <a:rPr lang="ko-KR" altLang="en-US" sz="17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공학설계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공학설계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8-4C85-A945-6EF4E2189295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8-4C85-A945-6EF4E21892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현재</c:v>
                </c:pt>
                <c:pt idx="1">
                  <c:v>졸업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88-4C85-A945-6EF4E21892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996BD-EC6D-43D3-B892-834595E3B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07094D-1F80-40E4-BFAA-BE0E8F4DC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261BB-77E7-483F-9F98-7670E2DC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8A127-6998-4D78-B5CD-2689E273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B9A49-8A5F-420E-9BD8-37A1874D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02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7B6D9-1723-4410-8042-9B843849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A7E33-4DE0-4507-8C8A-83F159203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B55AE-6962-4930-A84D-8145E018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729D4-D97B-44CD-8968-BF04E2F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21DE9-8C7C-49C7-93D8-050178AE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7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C5B62D-09F0-42A5-BD2E-4D6768B47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A27D1-4492-49D5-9DFB-087C72BD5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FF0FB-73C0-4DC1-92EA-2E4DA8F9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43C52-EDD6-49B7-AE2F-68E1522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C0298-FBB7-4123-8AB9-0E372A05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1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19DA8-CE8A-4C77-9062-D9322E37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DC49D-E73E-4A0B-906E-BE8B318B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9CB82-5F06-480C-8DBB-76694ED3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8A9F0-D191-4B14-92A7-F900448E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FE63-6021-4A1B-A401-246AC9E7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4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05BD1-AD5E-4D42-996D-5224C31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174DB-1B44-4E1A-B1F7-05FC76287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BE89E-3E94-46E4-973D-4650FAA5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3B61A-679A-4616-98C1-C8DEB22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D87FC-144F-48B7-BDE3-5080C6AA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D19D-D500-4888-A6FD-F788DFED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CF8E6-FDA8-406D-ACFB-123C5F046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CF334-1B5E-4FB2-A2BA-77BAA75FF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11405-92D2-4B77-91D2-9A116175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B8120-AA59-4690-A43C-DCB7F9C8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97E08-F012-4C92-8967-97F8E065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E109A-75FA-4FB1-91EC-046E3D12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E1B27B-19CA-465E-A3AA-E1B724DF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77A12-88F4-4D68-8B0F-B09D738E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85FDB1-F8B0-462B-B620-06197B0FE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3E0FD2-E128-433B-8CD2-9EDEE1AC9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CFC10-CD4E-4B19-9405-02F33EF9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4CF015-857A-4433-B8A5-BBDCC5FE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D24FFB-167C-45A8-8033-5F4177D7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9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D537A-6B71-4979-AEE5-B2BA101E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CE5060-5660-48F2-8954-102926A4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FBF817-7773-4615-9BFB-69AA325F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868B-B48E-40A5-AA78-02FA222D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5A5CDB-79C7-44DF-B3F6-329983D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3C5C6F-17C4-4532-9243-CA3E536F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EBB58-4FEC-4E9B-A4A9-50D1E0E0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4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2A127-EFDE-46C2-BFAD-DDB66CB5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D0410-27E2-4ACD-A903-01EEFB76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BD66EF-D673-4586-A9DC-439F47B3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8576A-D66A-4734-9FC9-A5D6DCC8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187A1-78B7-486E-BFD5-E3A64AE6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55742-0416-4806-9664-8287E410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6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8F0C3-BA85-426F-9341-20DDC45E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168A4B-F319-4977-BE63-59E5D7FC8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8E000-3608-4F64-8F45-9F2A7595A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CD366-89EF-4CBE-9A4C-E2BF73D4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76A8-FCC1-44FE-A96A-FECDDAD8D2A6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A24EE-19FA-4F9C-86F8-E5BA794A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B0BAC-6F74-4FF9-9522-B7D3990C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BC6-8611-44C4-B8D6-7A1AA3509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2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9ECF85-6A48-42D5-AC6B-ED5D99DC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95078-9AA7-4259-8330-473E90E9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76F08-6F06-4150-90CA-12EDE5759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BE8A76A8-FCC1-44FE-A96A-FECDDAD8D2A6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3E487-4C2B-4F3D-9057-C0BC0474B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FF4B-2416-4577-9005-4C4F7A2B8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1455DBC6-8611-44C4-B8D6-7A1AA3509B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1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B2FA39-8439-4DE1-B92A-E799B1D0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601"/>
            <a:ext cx="12192000" cy="68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0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0F6CBA-B44E-4BA8-B619-47C7E73F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5440"/>
            <a:ext cx="12806116" cy="72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FC2C5C-7AE6-4802-8F88-FA861FF6DBFA}"/>
              </a:ext>
            </a:extLst>
          </p:cNvPr>
          <p:cNvSpPr/>
          <p:nvPr/>
        </p:nvSpPr>
        <p:spPr>
          <a:xfrm>
            <a:off x="0" y="-85983"/>
            <a:ext cx="12192000" cy="689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FA2187-B040-400E-A118-E5E78CA789BD}"/>
              </a:ext>
            </a:extLst>
          </p:cNvPr>
          <p:cNvSpPr/>
          <p:nvPr/>
        </p:nvSpPr>
        <p:spPr>
          <a:xfrm>
            <a:off x="0" y="5926667"/>
            <a:ext cx="121920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5FF29A-4D2D-4551-9F1D-F83A2848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5926"/>
            <a:ext cx="12260062" cy="65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AE9A09-DB79-4AAB-8872-231EF876F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72" y="1061376"/>
            <a:ext cx="1275424" cy="1275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1E3F4C-CB62-4292-8F6B-6F62E2AEC2D3}"/>
              </a:ext>
            </a:extLst>
          </p:cNvPr>
          <p:cNvSpPr txBox="1"/>
          <p:nvPr/>
        </p:nvSpPr>
        <p:spPr>
          <a:xfrm>
            <a:off x="2982896" y="1237423"/>
            <a:ext cx="392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님의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졸업시뮬레이션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D94BB-E114-45B2-BE99-4F68DA69866E}"/>
              </a:ext>
            </a:extLst>
          </p:cNvPr>
          <p:cNvSpPr txBox="1"/>
          <p:nvPr/>
        </p:nvSpPr>
        <p:spPr>
          <a:xfrm>
            <a:off x="2982896" y="1875135"/>
            <a:ext cx="294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현재 학년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학년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B482AF-D535-457A-9206-496552453F3B}"/>
              </a:ext>
            </a:extLst>
          </p:cNvPr>
          <p:cNvSpPr txBox="1"/>
          <p:nvPr/>
        </p:nvSpPr>
        <p:spPr>
          <a:xfrm>
            <a:off x="1268028" y="2778710"/>
            <a:ext cx="226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가능 여부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D72E0-FD22-48CE-A594-BD070667C241}"/>
              </a:ext>
            </a:extLst>
          </p:cNvPr>
          <p:cNvSpPr txBox="1"/>
          <p:nvPr/>
        </p:nvSpPr>
        <p:spPr>
          <a:xfrm>
            <a:off x="3391270" y="923278"/>
            <a:ext cx="2467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Username</a:t>
            </a:r>
            <a:r>
              <a:rPr lang="ko-KR" altLang="en-US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300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받아오기</a:t>
            </a:r>
            <a:endParaRPr lang="ko-KR" altLang="en-US" sz="1300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C178B-3AB6-4D5D-A1B4-5B699069854F}"/>
              </a:ext>
            </a:extLst>
          </p:cNvPr>
          <p:cNvSpPr txBox="1"/>
          <p:nvPr/>
        </p:nvSpPr>
        <p:spPr>
          <a:xfrm>
            <a:off x="1444839" y="3497619"/>
            <a:ext cx="142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공학전공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43587B8-C429-43B7-81B0-BE292DD834E3}"/>
              </a:ext>
            </a:extLst>
          </p:cNvPr>
          <p:cNvSpPr/>
          <p:nvPr/>
        </p:nvSpPr>
        <p:spPr>
          <a:xfrm>
            <a:off x="3236543" y="3920502"/>
            <a:ext cx="1420429" cy="14204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D2F9A5-0724-4515-8998-90F63CC9AC30}"/>
              </a:ext>
            </a:extLst>
          </p:cNvPr>
          <p:cNvSpPr txBox="1"/>
          <p:nvPr/>
        </p:nvSpPr>
        <p:spPr>
          <a:xfrm>
            <a:off x="3341597" y="3497619"/>
            <a:ext cx="142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전공기반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530A5-9389-4132-800F-FBD4D6490DD7}"/>
              </a:ext>
            </a:extLst>
          </p:cNvPr>
          <p:cNvSpPr txBox="1"/>
          <p:nvPr/>
        </p:nvSpPr>
        <p:spPr>
          <a:xfrm>
            <a:off x="5047589" y="3497619"/>
            <a:ext cx="142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기본소양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55D34E9-6F17-4046-9935-6BE3F37B0F26}"/>
              </a:ext>
            </a:extLst>
          </p:cNvPr>
          <p:cNvSpPr/>
          <p:nvPr/>
        </p:nvSpPr>
        <p:spPr>
          <a:xfrm>
            <a:off x="6648527" y="3920502"/>
            <a:ext cx="1420429" cy="14204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E1557-DC6E-434A-8F1D-2EB087C44CA1}"/>
              </a:ext>
            </a:extLst>
          </p:cNvPr>
          <p:cNvSpPr txBox="1"/>
          <p:nvPr/>
        </p:nvSpPr>
        <p:spPr>
          <a:xfrm>
            <a:off x="6753581" y="3497619"/>
            <a:ext cx="142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공학설계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3C3458-D88F-45D6-AE1B-5977EAF1E94D}"/>
              </a:ext>
            </a:extLst>
          </p:cNvPr>
          <p:cNvSpPr txBox="1"/>
          <p:nvPr/>
        </p:nvSpPr>
        <p:spPr>
          <a:xfrm>
            <a:off x="3236543" y="4431612"/>
            <a:ext cx="151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Unsuccess!</a:t>
            </a:r>
            <a:endParaRPr lang="ko-KR" altLang="en-US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FC7CEB-67B9-4D23-8EAF-9E5072446276}"/>
              </a:ext>
            </a:extLst>
          </p:cNvPr>
          <p:cNvGrpSpPr/>
          <p:nvPr/>
        </p:nvGrpSpPr>
        <p:grpSpPr>
          <a:xfrm>
            <a:off x="4942535" y="3920502"/>
            <a:ext cx="1484686" cy="1420427"/>
            <a:chOff x="4942535" y="3920502"/>
            <a:chExt cx="1484686" cy="142042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73E7CA8-232E-48A9-88A8-0EF8DC10C7D0}"/>
                </a:ext>
              </a:extLst>
            </p:cNvPr>
            <p:cNvSpPr/>
            <p:nvPr/>
          </p:nvSpPr>
          <p:spPr>
            <a:xfrm>
              <a:off x="4942535" y="3920502"/>
              <a:ext cx="1420429" cy="14204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45A191-E259-4021-A1C2-D88B6CCA3396}"/>
                </a:ext>
              </a:extLst>
            </p:cNvPr>
            <p:cNvSpPr txBox="1"/>
            <p:nvPr/>
          </p:nvSpPr>
          <p:spPr>
            <a:xfrm>
              <a:off x="5047589" y="4446049"/>
              <a:ext cx="1379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Success!</a:t>
              </a:r>
              <a:endParaRPr lang="ko-KR" altLang="en-US" dirty="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C4D1304-4E0C-48A1-B3BD-9E9405B56BCD}"/>
              </a:ext>
            </a:extLst>
          </p:cNvPr>
          <p:cNvSpPr txBox="1"/>
          <p:nvPr/>
        </p:nvSpPr>
        <p:spPr>
          <a:xfrm>
            <a:off x="6773979" y="4424398"/>
            <a:ext cx="137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Success!</a:t>
            </a:r>
            <a:endParaRPr lang="ko-KR" altLang="en-US" dirty="0">
              <a:solidFill>
                <a:schemeClr val="accent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6CD693-9503-49C2-AABD-D3236F5E5D2A}"/>
              </a:ext>
            </a:extLst>
          </p:cNvPr>
          <p:cNvGrpSpPr/>
          <p:nvPr/>
        </p:nvGrpSpPr>
        <p:grpSpPr>
          <a:xfrm>
            <a:off x="1268028" y="3920502"/>
            <a:ext cx="1516283" cy="1420427"/>
            <a:chOff x="1268028" y="3920502"/>
            <a:chExt cx="1516283" cy="142042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21C2E4D-AA52-46F4-8710-F71DDDB5A47C}"/>
                </a:ext>
              </a:extLst>
            </p:cNvPr>
            <p:cNvSpPr/>
            <p:nvPr/>
          </p:nvSpPr>
          <p:spPr>
            <a:xfrm>
              <a:off x="1339785" y="3920502"/>
              <a:ext cx="1420429" cy="14204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B30723-106B-4881-A98A-7C6001BC4D7A}"/>
                </a:ext>
              </a:extLst>
            </p:cNvPr>
            <p:cNvSpPr txBox="1"/>
            <p:nvPr/>
          </p:nvSpPr>
          <p:spPr>
            <a:xfrm>
              <a:off x="1268028" y="4446049"/>
              <a:ext cx="151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Unsuccess!</a:t>
              </a:r>
              <a:endPara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E8E81F5-5165-4EFF-AEA7-E0F4CC93650B}"/>
              </a:ext>
            </a:extLst>
          </p:cNvPr>
          <p:cNvSpPr txBox="1"/>
          <p:nvPr/>
        </p:nvSpPr>
        <p:spPr>
          <a:xfrm>
            <a:off x="3535796" y="2806533"/>
            <a:ext cx="38667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 전공마다 이수학점</a:t>
            </a:r>
            <a:r>
              <a:rPr lang="en-US" altLang="ko-KR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전체 이수학점 계산 및 그래프화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D20FE-76E7-4925-AD80-3C50351083E9}"/>
              </a:ext>
            </a:extLst>
          </p:cNvPr>
          <p:cNvSpPr txBox="1"/>
          <p:nvPr/>
        </p:nvSpPr>
        <p:spPr>
          <a:xfrm>
            <a:off x="5379867" y="1988598"/>
            <a:ext cx="33477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이수학점 계산해서 학년 계산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04EEC9-88D9-47CB-8DA9-B016DC1AC6C9}"/>
              </a:ext>
            </a:extLst>
          </p:cNvPr>
          <p:cNvSpPr/>
          <p:nvPr/>
        </p:nvSpPr>
        <p:spPr>
          <a:xfrm>
            <a:off x="1086494" y="3357543"/>
            <a:ext cx="7834183" cy="2556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FFCE27-2786-411D-AC5D-D30F305EB58E}"/>
              </a:ext>
            </a:extLst>
          </p:cNvPr>
          <p:cNvSpPr/>
          <p:nvPr/>
        </p:nvSpPr>
        <p:spPr>
          <a:xfrm>
            <a:off x="815546" y="494270"/>
            <a:ext cx="8563232" cy="5696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3B7FC-FC04-4474-BDE9-6F56C0C15E77}"/>
              </a:ext>
            </a:extLst>
          </p:cNvPr>
          <p:cNvSpPr txBox="1"/>
          <p:nvPr/>
        </p:nvSpPr>
        <p:spPr>
          <a:xfrm>
            <a:off x="1173892" y="407773"/>
            <a:ext cx="18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컨테이너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556DA-A119-42D9-8D35-CFEA1CA58234}"/>
              </a:ext>
            </a:extLst>
          </p:cNvPr>
          <p:cNvSpPr txBox="1"/>
          <p:nvPr/>
        </p:nvSpPr>
        <p:spPr>
          <a:xfrm>
            <a:off x="716075" y="130830"/>
            <a:ext cx="206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A2EFE-85A8-4EEA-A712-76D6303B66A1}"/>
              </a:ext>
            </a:extLst>
          </p:cNvPr>
          <p:cNvSpPr txBox="1"/>
          <p:nvPr/>
        </p:nvSpPr>
        <p:spPr>
          <a:xfrm>
            <a:off x="1268028" y="3240375"/>
            <a:ext cx="121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73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17B7B8E-7DB2-40AF-83D1-E714CBC50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953957"/>
              </p:ext>
            </p:extLst>
          </p:nvPr>
        </p:nvGraphicFramePr>
        <p:xfrm>
          <a:off x="1549287" y="1214472"/>
          <a:ext cx="2314809" cy="2169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0DDAF0-D16C-4E32-A939-1D53EDEEE1B7}"/>
              </a:ext>
            </a:extLst>
          </p:cNvPr>
          <p:cNvSpPr txBox="1"/>
          <p:nvPr/>
        </p:nvSpPr>
        <p:spPr>
          <a:xfrm>
            <a:off x="1149490" y="548935"/>
            <a:ext cx="391224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u="sng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현재 필수학점 이수 상태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C135275-42B3-423F-87B2-1C4248166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974574"/>
              </p:ext>
            </p:extLst>
          </p:nvPr>
        </p:nvGraphicFramePr>
        <p:xfrm>
          <a:off x="6637970" y="1287615"/>
          <a:ext cx="2406248" cy="214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79A0982-773E-4DE0-B4BE-47DC83C60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916155"/>
              </p:ext>
            </p:extLst>
          </p:nvPr>
        </p:nvGraphicFramePr>
        <p:xfrm>
          <a:off x="3954974" y="1282751"/>
          <a:ext cx="2406249" cy="1987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16CABCE-5DDA-4E11-A0F2-1FC2BB0D5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124126"/>
              </p:ext>
            </p:extLst>
          </p:nvPr>
        </p:nvGraphicFramePr>
        <p:xfrm>
          <a:off x="9135097" y="1264945"/>
          <a:ext cx="2406247" cy="214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C607B31-FFEB-4BCF-BF10-AF8F106144EE}"/>
              </a:ext>
            </a:extLst>
          </p:cNvPr>
          <p:cNvSpPr/>
          <p:nvPr/>
        </p:nvSpPr>
        <p:spPr>
          <a:xfrm>
            <a:off x="853267" y="369332"/>
            <a:ext cx="10873946" cy="6301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BFD45-86DE-46C3-B590-4F365C5922ED}"/>
              </a:ext>
            </a:extLst>
          </p:cNvPr>
          <p:cNvSpPr txBox="1"/>
          <p:nvPr/>
        </p:nvSpPr>
        <p:spPr>
          <a:xfrm>
            <a:off x="919091" y="0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컨테이너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CB20F0-C9B2-410E-9D45-C91D4F47FE57}"/>
              </a:ext>
            </a:extLst>
          </p:cNvPr>
          <p:cNvSpPr/>
          <p:nvPr/>
        </p:nvSpPr>
        <p:spPr>
          <a:xfrm>
            <a:off x="1218317" y="1112421"/>
            <a:ext cx="10391721" cy="2736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15A29-71E9-4E0A-86D0-773B96BACE90}"/>
              </a:ext>
            </a:extLst>
          </p:cNvPr>
          <p:cNvSpPr txBox="1"/>
          <p:nvPr/>
        </p:nvSpPr>
        <p:spPr>
          <a:xfrm>
            <a:off x="1549287" y="1025989"/>
            <a:ext cx="105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05CEBE-AAC8-45D6-A35A-7A88B7D6182B}"/>
              </a:ext>
            </a:extLst>
          </p:cNvPr>
          <p:cNvSpPr/>
          <p:nvPr/>
        </p:nvSpPr>
        <p:spPr>
          <a:xfrm>
            <a:off x="1218317" y="4003589"/>
            <a:ext cx="10391721" cy="2485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33DDA-9865-4A3E-8D16-6AFE4E77CC1A}"/>
              </a:ext>
            </a:extLst>
          </p:cNvPr>
          <p:cNvSpPr txBox="1"/>
          <p:nvPr/>
        </p:nvSpPr>
        <p:spPr>
          <a:xfrm>
            <a:off x="1218317" y="4003589"/>
            <a:ext cx="4058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각각 들은 거 </a:t>
            </a:r>
            <a:r>
              <a:rPr lang="ko-KR" altLang="en-US" sz="15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나타내주고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싶으면 그렇게 하고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  <a:endParaRPr lang="ko-KR" altLang="en-US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83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CDC3FA-5F2B-4FA2-86F9-147EC2A9602E}"/>
              </a:ext>
            </a:extLst>
          </p:cNvPr>
          <p:cNvGrpSpPr/>
          <p:nvPr/>
        </p:nvGrpSpPr>
        <p:grpSpPr>
          <a:xfrm>
            <a:off x="2642716" y="703385"/>
            <a:ext cx="4747847" cy="5737608"/>
            <a:chOff x="2642716" y="703385"/>
            <a:chExt cx="4747847" cy="57376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566BBB0-AE16-4676-A009-9DA4BB02C241}"/>
                </a:ext>
              </a:extLst>
            </p:cNvPr>
            <p:cNvSpPr/>
            <p:nvPr/>
          </p:nvSpPr>
          <p:spPr>
            <a:xfrm>
              <a:off x="2642716" y="703385"/>
              <a:ext cx="4551904" cy="573760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50800" dir="5400000" algn="ctr" rotWithShape="0">
                <a:schemeClr val="accent3">
                  <a:lumMod val="20000"/>
                  <a:lumOff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ABB5C8-DC4C-419C-95EB-835CACB96CC6}"/>
                </a:ext>
              </a:extLst>
            </p:cNvPr>
            <p:cNvSpPr txBox="1"/>
            <p:nvPr/>
          </p:nvSpPr>
          <p:spPr>
            <a:xfrm>
              <a:off x="3190352" y="994784"/>
              <a:ext cx="420021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BOOK YOUR TICKET</a:t>
              </a:r>
              <a:endParaRPr lang="ko-KR" altLang="en-US" sz="25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7441CA-99EB-4E9D-8031-4779FCE51495}"/>
                </a:ext>
              </a:extLst>
            </p:cNvPr>
            <p:cNvSpPr/>
            <p:nvPr/>
          </p:nvSpPr>
          <p:spPr>
            <a:xfrm>
              <a:off x="3190352" y="1763237"/>
              <a:ext cx="3436536" cy="552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A0F25A-E879-4495-82FD-A96076CDA287}"/>
                </a:ext>
              </a:extLst>
            </p:cNvPr>
            <p:cNvSpPr/>
            <p:nvPr/>
          </p:nvSpPr>
          <p:spPr>
            <a:xfrm>
              <a:off x="3190352" y="2428103"/>
              <a:ext cx="3436536" cy="552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E3A900-4C94-4F9F-AA1B-F1EA84C4021B}"/>
                </a:ext>
              </a:extLst>
            </p:cNvPr>
            <p:cNvSpPr txBox="1"/>
            <p:nvPr/>
          </p:nvSpPr>
          <p:spPr>
            <a:xfrm>
              <a:off x="3392995" y="1894946"/>
              <a:ext cx="3118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FROM</a:t>
              </a:r>
              <a:endPara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955921-9B44-4209-A5EA-F790AC18A420}"/>
                </a:ext>
              </a:extLst>
            </p:cNvPr>
            <p:cNvSpPr txBox="1"/>
            <p:nvPr/>
          </p:nvSpPr>
          <p:spPr>
            <a:xfrm>
              <a:off x="3359499" y="2547989"/>
              <a:ext cx="3118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TO</a:t>
              </a:r>
              <a:endPara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25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68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210 맨발의청춘 B</vt:lpstr>
      <vt:lpstr>210 맨발의청춘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SEOJIN KIM</dc:creator>
  <cp:lastModifiedBy>SEOJIN KIM</cp:lastModifiedBy>
  <cp:revision>17</cp:revision>
  <dcterms:created xsi:type="dcterms:W3CDTF">2019-05-20T16:09:51Z</dcterms:created>
  <dcterms:modified xsi:type="dcterms:W3CDTF">2019-05-25T15:16:01Z</dcterms:modified>
</cp:coreProperties>
</file>