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06A"/>
    <a:srgbClr val="F5F5F5"/>
    <a:srgbClr val="E6E6E6"/>
    <a:srgbClr val="D6CFC0"/>
    <a:srgbClr val="9AFCB8"/>
    <a:srgbClr val="DFF2EB"/>
    <a:srgbClr val="D3CEAD"/>
    <a:srgbClr val="D3C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1DAB-3A10-450A-B1FC-38C267887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1A386-D66F-4F51-A3A4-89B90463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56CF7-EC16-4F21-8221-32D3FAF2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BAE1C-B9E3-4E1C-8F6B-AF3FBC09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FE632-2C3D-4FD1-8B9E-FE3A4FE2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5AB36-60D8-41A2-AF7B-7AB7B698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1EC3A-516A-44BA-8C58-569C7EA24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E46CD-A125-4C17-83CD-C61D9514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FDA0D-67BA-4E16-9E2A-720771A7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87C60-265F-4E96-95EB-9C47160C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3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6E69AF-26E1-4DE6-A908-2ADF0219E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6FDCB-563E-4399-8F63-799604F90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40C1B-1CA1-4551-B34D-CC3FC29B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22FA2-C20E-4E6A-BF05-7AA88561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509BC-B2C5-46C4-BB2B-C75B9B30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4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7DEF-6F61-4367-925F-E319DFF3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89C41-350A-48B5-BECD-DE1C0860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114E4-681D-4B6D-9611-EE71DD77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DEFFA-68C3-4836-B7E3-0E18119B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E82FF-2578-4F69-A33A-8C58709D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6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AD75-20A0-420E-8322-935BB9E7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0A1B1-445B-40CA-B48F-363B4613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CDC434-B548-400A-97E0-1238BC6D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EBEF4-8A65-41F3-AB6C-D138C625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E3B60-9AFB-4D2A-AE65-DE2F99D5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2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5622-0CE1-4EB3-AAA4-EF2127D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7D175-7737-4A58-8EF4-81ECEB022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A139E-F2F0-44EE-A27B-90BB57B4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9FA5F-F528-4DA9-A233-DAAB078A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09A452-7D47-4E27-BFBB-3EF1E649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3BEAB-82D3-4818-8498-96DE5929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3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CAC8-2DE9-418E-AA3E-8BA03C42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BBCB54-EA02-47C2-91E8-F6A09435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4FA4C-88CE-4A0C-942C-A62250B0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B7C0E5-E384-4021-9F07-9E87A3506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17E58-3C8E-483B-B9EE-22ADC7F0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24FBA3-8BC1-48A2-9F82-EF0615E1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8194DF-DE69-4C09-99AD-311E2E18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78E0A-1D0D-4273-AB23-A59A5BD7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6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DB580-184D-4093-BDB8-2802340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EA1FCC-26D1-4B77-B2A7-BA3B850E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E917C-B968-42AE-8BBF-5F403995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4518F-1817-441C-867F-8B4E7751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9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D1AF2F-2734-4D5B-AD5C-A681E65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45C4C-30FB-4B23-BC96-BE243D2A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C1694-2F0B-4931-BD4A-FF25D367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6788-6812-49F8-B11F-18F60386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4C7AF-5AED-4615-B952-DDE1B824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C3E8B2-F962-4CE1-B8BA-CA5B1E5FE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2BD64-0578-4690-A93A-408D8914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B77DE-63C4-4CA3-B5BD-F2591253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D866A-444E-420F-BDAC-8DBAC46E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0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CC43C-4AC6-41E7-AC62-8F846F45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2061DC-3A62-4788-9525-3BA4AF833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1E835-1AB5-474B-A969-61C4C6F2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746A3-5851-46DB-926B-50FFEF9D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F7F792-9F46-476B-8EF5-23E07413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6123B5-28B4-46AF-AB91-E46682A8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9CE33B-991D-4851-8883-9FC954D9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7792D-EABA-4538-BDB9-BF789345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35F7E-FE87-4A4C-AC32-2D1D9EE35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C671-92F0-4BF3-AD86-D12A53D9E035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804D6-0045-43BE-B0CC-468466D7A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BAB47-B36F-48D4-B5D9-EC5124EA4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F6DF-8FCB-4EBC-9885-432E95C2D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80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6A44E02-0F3A-4EA2-9364-119E8FC32E23}"/>
              </a:ext>
            </a:extLst>
          </p:cNvPr>
          <p:cNvSpPr/>
          <p:nvPr/>
        </p:nvSpPr>
        <p:spPr>
          <a:xfrm>
            <a:off x="6761" y="7405"/>
            <a:ext cx="12185238" cy="6843194"/>
          </a:xfrm>
          <a:prstGeom prst="rect">
            <a:avLst/>
          </a:prstGeom>
          <a:solidFill>
            <a:srgbClr val="0A5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F36EEA-FF17-4A75-8F3D-FD6054E10962}"/>
              </a:ext>
            </a:extLst>
          </p:cNvPr>
          <p:cNvGrpSpPr/>
          <p:nvPr/>
        </p:nvGrpSpPr>
        <p:grpSpPr>
          <a:xfrm>
            <a:off x="6762" y="-1988"/>
            <a:ext cx="4538606" cy="6861980"/>
            <a:chOff x="6761" y="-1988"/>
            <a:chExt cx="6327869" cy="686198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5297FDC-354F-4920-BF7E-97998EABD5CF}"/>
                </a:ext>
              </a:extLst>
            </p:cNvPr>
            <p:cNvSpPr/>
            <p:nvPr/>
          </p:nvSpPr>
          <p:spPr>
            <a:xfrm>
              <a:off x="6761" y="7401"/>
              <a:ext cx="2698812" cy="6852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EAFD48F4-E192-4DDF-A32D-1D141D3453FD}"/>
                </a:ext>
              </a:extLst>
            </p:cNvPr>
            <p:cNvSpPr/>
            <p:nvPr/>
          </p:nvSpPr>
          <p:spPr>
            <a:xfrm rot="5400000">
              <a:off x="1094802" y="1608783"/>
              <a:ext cx="6850599" cy="362905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2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51249D5D-C68D-4E41-A6E4-C7937AE7067C}"/>
              </a:ext>
            </a:extLst>
          </p:cNvPr>
          <p:cNvSpPr/>
          <p:nvPr/>
        </p:nvSpPr>
        <p:spPr>
          <a:xfrm>
            <a:off x="2904034" y="2051025"/>
            <a:ext cx="9287965" cy="4806975"/>
          </a:xfrm>
          <a:prstGeom prst="rect">
            <a:avLst/>
          </a:prstGeom>
          <a:solidFill>
            <a:srgbClr val="D3CFC3"/>
          </a:solidFill>
          <a:ln>
            <a:solidFill>
              <a:srgbClr val="D3C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A4983953-3E85-4BAD-BA6A-CF784B5118F5}"/>
              </a:ext>
            </a:extLst>
          </p:cNvPr>
          <p:cNvSpPr/>
          <p:nvPr/>
        </p:nvSpPr>
        <p:spPr>
          <a:xfrm>
            <a:off x="790113" y="600151"/>
            <a:ext cx="1747372" cy="6284482"/>
          </a:xfrm>
          <a:prstGeom prst="snip1Rect">
            <a:avLst/>
          </a:prstGeom>
          <a:solidFill>
            <a:srgbClr val="0A506A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0C5E45-5678-49D1-85C0-AB3D9CC93213}"/>
              </a:ext>
            </a:extLst>
          </p:cNvPr>
          <p:cNvCxnSpPr>
            <a:cxnSpLocks/>
          </p:cNvCxnSpPr>
          <p:nvPr/>
        </p:nvCxnSpPr>
        <p:spPr>
          <a:xfrm>
            <a:off x="2787588" y="1391090"/>
            <a:ext cx="8495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AACD30-04B6-4643-BA2A-9D058EF61D17}"/>
              </a:ext>
            </a:extLst>
          </p:cNvPr>
          <p:cNvSpPr txBox="1"/>
          <p:nvPr/>
        </p:nvSpPr>
        <p:spPr>
          <a:xfrm>
            <a:off x="3123412" y="1509859"/>
            <a:ext cx="2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심화컴퓨터 수강과목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32E78-D64E-436A-A141-E6F0A13F4A59}"/>
              </a:ext>
            </a:extLst>
          </p:cNvPr>
          <p:cNvSpPr txBox="1"/>
          <p:nvPr/>
        </p:nvSpPr>
        <p:spPr>
          <a:xfrm>
            <a:off x="3123412" y="817362"/>
            <a:ext cx="3160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IT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대학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17BFE-7F65-4EF4-BA9A-9AA73937B3D8}"/>
              </a:ext>
            </a:extLst>
          </p:cNvPr>
          <p:cNvSpPr txBox="1"/>
          <p:nvPr/>
        </p:nvSpPr>
        <p:spPr>
          <a:xfrm>
            <a:off x="895088" y="998674"/>
            <a:ext cx="170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</a:rPr>
              <a:t>(230,230,230)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6A4AC-C240-4E66-AFD3-97F4D1EBAAB8}"/>
              </a:ext>
            </a:extLst>
          </p:cNvPr>
          <p:cNvSpPr txBox="1"/>
          <p:nvPr/>
        </p:nvSpPr>
        <p:spPr>
          <a:xfrm>
            <a:off x="2904035" y="2212887"/>
            <a:ext cx="174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</a:rPr>
              <a:t>(211,207,195)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446DB7-CE51-4FBF-80FB-0260F31AD6F3}"/>
              </a:ext>
            </a:extLst>
          </p:cNvPr>
          <p:cNvGrpSpPr/>
          <p:nvPr/>
        </p:nvGrpSpPr>
        <p:grpSpPr>
          <a:xfrm>
            <a:off x="3825526" y="2718935"/>
            <a:ext cx="1608644" cy="3761764"/>
            <a:chOff x="3035414" y="2718935"/>
            <a:chExt cx="1608644" cy="3761764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7281F666-9096-4DF5-816F-C42E1D31851B}"/>
                </a:ext>
              </a:extLst>
            </p:cNvPr>
            <p:cNvSpPr/>
            <p:nvPr/>
          </p:nvSpPr>
          <p:spPr>
            <a:xfrm rot="5400000">
              <a:off x="3010871" y="2743478"/>
              <a:ext cx="255087" cy="206002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406D209-C18C-428C-B825-23AD77BF542E}"/>
                </a:ext>
              </a:extLst>
            </p:cNvPr>
            <p:cNvGrpSpPr/>
            <p:nvPr/>
          </p:nvGrpSpPr>
          <p:grpSpPr>
            <a:xfrm>
              <a:off x="3144252" y="2895906"/>
              <a:ext cx="1499806" cy="3584793"/>
              <a:chOff x="3144252" y="2895906"/>
              <a:chExt cx="1499806" cy="3584793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99BEF4-A95C-4F82-BA60-4F70AEFA80EE}"/>
                  </a:ext>
                </a:extLst>
              </p:cNvPr>
              <p:cNvSpPr txBox="1"/>
              <p:nvPr/>
            </p:nvSpPr>
            <p:spPr>
              <a:xfrm>
                <a:off x="3383717" y="2895906"/>
                <a:ext cx="11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기본소양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A669F751-B446-441F-9029-3E09294B075B}"/>
                  </a:ext>
                </a:extLst>
              </p:cNvPr>
              <p:cNvSpPr/>
              <p:nvPr/>
            </p:nvSpPr>
            <p:spPr>
              <a:xfrm>
                <a:off x="3144252" y="3265238"/>
                <a:ext cx="1499806" cy="3215461"/>
              </a:xfrm>
              <a:prstGeom prst="roundRect">
                <a:avLst/>
              </a:prstGeom>
              <a:solidFill>
                <a:srgbClr val="D3CF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89DF7A3-9E27-46FB-BD33-762307444C7B}"/>
                  </a:ext>
                </a:extLst>
              </p:cNvPr>
              <p:cNvSpPr txBox="1"/>
              <p:nvPr/>
            </p:nvSpPr>
            <p:spPr>
              <a:xfrm>
                <a:off x="3383717" y="3707343"/>
                <a:ext cx="1118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체크박스</a:t>
                </a: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9FE2820-1927-42E7-A297-10706EEAB672}"/>
              </a:ext>
            </a:extLst>
          </p:cNvPr>
          <p:cNvGrpSpPr/>
          <p:nvPr/>
        </p:nvGrpSpPr>
        <p:grpSpPr>
          <a:xfrm>
            <a:off x="5680959" y="2674546"/>
            <a:ext cx="1608644" cy="3761764"/>
            <a:chOff x="3035414" y="2718935"/>
            <a:chExt cx="1608644" cy="3761764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9651ABB2-E7B6-4604-9022-0E1B842054BB}"/>
                </a:ext>
              </a:extLst>
            </p:cNvPr>
            <p:cNvSpPr/>
            <p:nvPr/>
          </p:nvSpPr>
          <p:spPr>
            <a:xfrm rot="5400000">
              <a:off x="3010871" y="2743478"/>
              <a:ext cx="255087" cy="206002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08A7F18-9E49-4183-9D6C-8F410E47D518}"/>
                </a:ext>
              </a:extLst>
            </p:cNvPr>
            <p:cNvGrpSpPr/>
            <p:nvPr/>
          </p:nvGrpSpPr>
          <p:grpSpPr>
            <a:xfrm>
              <a:off x="3144252" y="2895906"/>
              <a:ext cx="1499806" cy="3584793"/>
              <a:chOff x="3144252" y="2895906"/>
              <a:chExt cx="1499806" cy="358479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E0201B-298B-42D4-8B44-64C9BF00791F}"/>
                  </a:ext>
                </a:extLst>
              </p:cNvPr>
              <p:cNvSpPr txBox="1"/>
              <p:nvPr/>
            </p:nvSpPr>
            <p:spPr>
              <a:xfrm>
                <a:off x="3383717" y="2895906"/>
                <a:ext cx="11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기본소양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125269D-ED28-4C23-9FDF-35569C9F37D7}"/>
                  </a:ext>
                </a:extLst>
              </p:cNvPr>
              <p:cNvSpPr/>
              <p:nvPr/>
            </p:nvSpPr>
            <p:spPr>
              <a:xfrm>
                <a:off x="3144252" y="3265238"/>
                <a:ext cx="1499806" cy="3215461"/>
              </a:xfrm>
              <a:prstGeom prst="roundRect">
                <a:avLst/>
              </a:prstGeom>
              <a:solidFill>
                <a:srgbClr val="D3CF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78773E-F315-4DB8-9232-328535806E43}"/>
                  </a:ext>
                </a:extLst>
              </p:cNvPr>
              <p:cNvSpPr txBox="1"/>
              <p:nvPr/>
            </p:nvSpPr>
            <p:spPr>
              <a:xfrm>
                <a:off x="3383717" y="3707343"/>
                <a:ext cx="1118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체크박스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9D26E5-BB28-4635-93ED-23BBF8C30909}"/>
              </a:ext>
            </a:extLst>
          </p:cNvPr>
          <p:cNvGrpSpPr/>
          <p:nvPr/>
        </p:nvGrpSpPr>
        <p:grpSpPr>
          <a:xfrm>
            <a:off x="7528346" y="2639036"/>
            <a:ext cx="1608644" cy="3761764"/>
            <a:chOff x="3035414" y="2718935"/>
            <a:chExt cx="1608644" cy="3761764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6E0BE39C-D45A-4B61-8E6E-1F9044A8FC43}"/>
                </a:ext>
              </a:extLst>
            </p:cNvPr>
            <p:cNvSpPr/>
            <p:nvPr/>
          </p:nvSpPr>
          <p:spPr>
            <a:xfrm rot="5400000">
              <a:off x="3010871" y="2743478"/>
              <a:ext cx="255087" cy="206002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24AA11E-F20A-4A0D-8EB0-29CE2724A87E}"/>
                </a:ext>
              </a:extLst>
            </p:cNvPr>
            <p:cNvGrpSpPr/>
            <p:nvPr/>
          </p:nvGrpSpPr>
          <p:grpSpPr>
            <a:xfrm>
              <a:off x="3144252" y="2895906"/>
              <a:ext cx="1499806" cy="3584793"/>
              <a:chOff x="3144252" y="2895906"/>
              <a:chExt cx="1499806" cy="358479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C97671-3AA7-4389-943B-C758FF32B22E}"/>
                  </a:ext>
                </a:extLst>
              </p:cNvPr>
              <p:cNvSpPr txBox="1"/>
              <p:nvPr/>
            </p:nvSpPr>
            <p:spPr>
              <a:xfrm>
                <a:off x="3383717" y="2895906"/>
                <a:ext cx="11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기본소양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53595FA9-F50C-4734-9202-3BC7F78DC6EE}"/>
                  </a:ext>
                </a:extLst>
              </p:cNvPr>
              <p:cNvSpPr/>
              <p:nvPr/>
            </p:nvSpPr>
            <p:spPr>
              <a:xfrm>
                <a:off x="3144252" y="3265238"/>
                <a:ext cx="1499806" cy="3215461"/>
              </a:xfrm>
              <a:prstGeom prst="roundRect">
                <a:avLst/>
              </a:prstGeom>
              <a:solidFill>
                <a:srgbClr val="D3CF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33DC38-1219-4576-AD19-7B6DFFFA6373}"/>
                  </a:ext>
                </a:extLst>
              </p:cNvPr>
              <p:cNvSpPr txBox="1"/>
              <p:nvPr/>
            </p:nvSpPr>
            <p:spPr>
              <a:xfrm>
                <a:off x="3383717" y="3707343"/>
                <a:ext cx="1118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체크박스</a:t>
                </a: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44A90B8-E779-4D40-A6F5-53FCCD459EC2}"/>
              </a:ext>
            </a:extLst>
          </p:cNvPr>
          <p:cNvGrpSpPr/>
          <p:nvPr/>
        </p:nvGrpSpPr>
        <p:grpSpPr>
          <a:xfrm>
            <a:off x="9484571" y="2674546"/>
            <a:ext cx="1608644" cy="3761764"/>
            <a:chOff x="3035414" y="2718935"/>
            <a:chExt cx="1608644" cy="3761764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CE75D247-648E-4135-8166-C3859F9F4B49}"/>
                </a:ext>
              </a:extLst>
            </p:cNvPr>
            <p:cNvSpPr/>
            <p:nvPr/>
          </p:nvSpPr>
          <p:spPr>
            <a:xfrm rot="5400000">
              <a:off x="3010871" y="2743478"/>
              <a:ext cx="255087" cy="206002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A1A1BC6-0683-4F6E-86A7-C411C447406D}"/>
                </a:ext>
              </a:extLst>
            </p:cNvPr>
            <p:cNvGrpSpPr/>
            <p:nvPr/>
          </p:nvGrpSpPr>
          <p:grpSpPr>
            <a:xfrm>
              <a:off x="3144252" y="2895906"/>
              <a:ext cx="1499806" cy="3584793"/>
              <a:chOff x="3144252" y="2895906"/>
              <a:chExt cx="1499806" cy="358479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170E1E6-5C73-4A19-A358-9DB35935AB67}"/>
                  </a:ext>
                </a:extLst>
              </p:cNvPr>
              <p:cNvSpPr txBox="1"/>
              <p:nvPr/>
            </p:nvSpPr>
            <p:spPr>
              <a:xfrm>
                <a:off x="3383717" y="2895906"/>
                <a:ext cx="11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기본소양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5EE71F0-9B41-4499-847A-A427C0548072}"/>
                  </a:ext>
                </a:extLst>
              </p:cNvPr>
              <p:cNvSpPr/>
              <p:nvPr/>
            </p:nvSpPr>
            <p:spPr>
              <a:xfrm>
                <a:off x="3144252" y="3265238"/>
                <a:ext cx="1499806" cy="3215461"/>
              </a:xfrm>
              <a:prstGeom prst="roundRect">
                <a:avLst/>
              </a:prstGeom>
              <a:solidFill>
                <a:srgbClr val="D3CF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DD12F4-20B5-4CA6-B189-DBAE824E54F9}"/>
                  </a:ext>
                </a:extLst>
              </p:cNvPr>
              <p:cNvSpPr txBox="1"/>
              <p:nvPr/>
            </p:nvSpPr>
            <p:spPr>
              <a:xfrm>
                <a:off x="3383717" y="3707343"/>
                <a:ext cx="11180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300" dirty="0"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체크박스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4AB73B1-CB1B-4934-BFC6-BE808688F34B}"/>
              </a:ext>
            </a:extLst>
          </p:cNvPr>
          <p:cNvSpPr txBox="1"/>
          <p:nvPr/>
        </p:nvSpPr>
        <p:spPr>
          <a:xfrm>
            <a:off x="204186" y="204186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E1C10B-18F6-437B-BEBF-8D77BB60CF1A}"/>
              </a:ext>
            </a:extLst>
          </p:cNvPr>
          <p:cNvCxnSpPr>
            <a:cxnSpLocks/>
          </p:cNvCxnSpPr>
          <p:nvPr/>
        </p:nvCxnSpPr>
        <p:spPr>
          <a:xfrm>
            <a:off x="908482" y="1391090"/>
            <a:ext cx="1629003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8E86E4-A904-4A90-BEEA-97FF86A8C29A}"/>
              </a:ext>
            </a:extLst>
          </p:cNvPr>
          <p:cNvSpPr/>
          <p:nvPr/>
        </p:nvSpPr>
        <p:spPr>
          <a:xfrm>
            <a:off x="692458" y="1922003"/>
            <a:ext cx="11499542" cy="4951099"/>
          </a:xfrm>
          <a:prstGeom prst="rect">
            <a:avLst/>
          </a:prstGeom>
          <a:solidFill>
            <a:srgbClr val="D6CFC0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0C5E45-5678-49D1-85C0-AB3D9CC93213}"/>
              </a:ext>
            </a:extLst>
          </p:cNvPr>
          <p:cNvCxnSpPr/>
          <p:nvPr/>
        </p:nvCxnSpPr>
        <p:spPr>
          <a:xfrm>
            <a:off x="538424" y="1306451"/>
            <a:ext cx="8495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AACD30-04B6-4643-BA2A-9D058EF61D17}"/>
              </a:ext>
            </a:extLst>
          </p:cNvPr>
          <p:cNvSpPr txBox="1"/>
          <p:nvPr/>
        </p:nvSpPr>
        <p:spPr>
          <a:xfrm>
            <a:off x="895089" y="1460339"/>
            <a:ext cx="271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심화컴퓨터 수강과목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32E78-D64E-436A-A141-E6F0A13F4A59}"/>
              </a:ext>
            </a:extLst>
          </p:cNvPr>
          <p:cNvSpPr txBox="1"/>
          <p:nvPr/>
        </p:nvSpPr>
        <p:spPr>
          <a:xfrm>
            <a:off x="895088" y="829397"/>
            <a:ext cx="3160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IT</a:t>
            </a:r>
            <a:r>
              <a:rPr lang="ko-KR" altLang="en-US" sz="2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대학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17BFE-7F65-4EF4-BA9A-9AA73937B3D8}"/>
              </a:ext>
            </a:extLst>
          </p:cNvPr>
          <p:cNvSpPr txBox="1"/>
          <p:nvPr/>
        </p:nvSpPr>
        <p:spPr>
          <a:xfrm>
            <a:off x="895088" y="998674"/>
            <a:ext cx="170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</a:rPr>
              <a:t>(230,230,230)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6A4AC-C240-4E66-AFD3-97F4D1EBAAB8}"/>
              </a:ext>
            </a:extLst>
          </p:cNvPr>
          <p:cNvSpPr txBox="1"/>
          <p:nvPr/>
        </p:nvSpPr>
        <p:spPr>
          <a:xfrm>
            <a:off x="2904035" y="2212887"/>
            <a:ext cx="174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</a:rPr>
              <a:t>(211,207,195)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9BEF4-A95C-4F82-BA60-4F70AEFA80EE}"/>
              </a:ext>
            </a:extLst>
          </p:cNvPr>
          <p:cNvSpPr txBox="1"/>
          <p:nvPr/>
        </p:nvSpPr>
        <p:spPr>
          <a:xfrm>
            <a:off x="1258307" y="2377354"/>
            <a:ext cx="111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학점선택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AB73B1-CB1B-4934-BFC6-BE808688F34B}"/>
              </a:ext>
            </a:extLst>
          </p:cNvPr>
          <p:cNvSpPr txBox="1"/>
          <p:nvPr/>
        </p:nvSpPr>
        <p:spPr>
          <a:xfrm>
            <a:off x="204186" y="204186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2975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BC32E78-D64E-436A-A141-E6F0A13F4A59}"/>
              </a:ext>
            </a:extLst>
          </p:cNvPr>
          <p:cNvSpPr txBox="1"/>
          <p:nvPr/>
        </p:nvSpPr>
        <p:spPr>
          <a:xfrm>
            <a:off x="895088" y="829397"/>
            <a:ext cx="4218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님 </a:t>
            </a:r>
            <a:endParaRPr lang="en-US" altLang="ko-KR" sz="3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시뮬레이션 결과</a:t>
            </a:r>
            <a:endParaRPr lang="en-US" altLang="ko-KR" sz="3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17BFE-7F65-4EF4-BA9A-9AA73937B3D8}"/>
              </a:ext>
            </a:extLst>
          </p:cNvPr>
          <p:cNvSpPr txBox="1"/>
          <p:nvPr/>
        </p:nvSpPr>
        <p:spPr>
          <a:xfrm>
            <a:off x="895088" y="998674"/>
            <a:ext cx="170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</a:rPr>
              <a:t>(230,230,230)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AB73B1-CB1B-4934-BFC6-BE808688F34B}"/>
              </a:ext>
            </a:extLst>
          </p:cNvPr>
          <p:cNvSpPr txBox="1"/>
          <p:nvPr/>
        </p:nvSpPr>
        <p:spPr>
          <a:xfrm>
            <a:off x="204186" y="204186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DA9169-15AC-48C4-BDF9-FD86CC606665}"/>
              </a:ext>
            </a:extLst>
          </p:cNvPr>
          <p:cNvSpPr/>
          <p:nvPr/>
        </p:nvSpPr>
        <p:spPr>
          <a:xfrm>
            <a:off x="0" y="2721530"/>
            <a:ext cx="12192000" cy="4136469"/>
          </a:xfrm>
          <a:prstGeom prst="rect">
            <a:avLst/>
          </a:prstGeom>
          <a:solidFill>
            <a:srgbClr val="D3CFC3"/>
          </a:solidFill>
          <a:ln>
            <a:solidFill>
              <a:srgbClr val="D3C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7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BC32E78-D64E-436A-A141-E6F0A13F4A59}"/>
              </a:ext>
            </a:extLst>
          </p:cNvPr>
          <p:cNvSpPr txBox="1"/>
          <p:nvPr/>
        </p:nvSpPr>
        <p:spPr>
          <a:xfrm>
            <a:off x="735290" y="819046"/>
            <a:ext cx="4218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 님 </a:t>
            </a:r>
            <a:endParaRPr lang="en-US" altLang="ko-KR" sz="3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3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졸업 시뮬레이션 결과</a:t>
            </a:r>
            <a:endParaRPr lang="en-US" altLang="ko-KR" sz="3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17BFE-7F65-4EF4-BA9A-9AA73937B3D8}"/>
              </a:ext>
            </a:extLst>
          </p:cNvPr>
          <p:cNvSpPr txBox="1"/>
          <p:nvPr/>
        </p:nvSpPr>
        <p:spPr>
          <a:xfrm>
            <a:off x="895088" y="998674"/>
            <a:ext cx="1706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Rgb</a:t>
            </a:r>
            <a:r>
              <a:rPr lang="en-US" altLang="ko-KR" sz="1400" dirty="0">
                <a:solidFill>
                  <a:srgbClr val="FF0000"/>
                </a:solidFill>
              </a:rPr>
              <a:t>(230,230,230)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AB73B1-CB1B-4934-BFC6-BE808688F34B}"/>
              </a:ext>
            </a:extLst>
          </p:cNvPr>
          <p:cNvSpPr txBox="1"/>
          <p:nvPr/>
        </p:nvSpPr>
        <p:spPr>
          <a:xfrm>
            <a:off x="204186" y="204186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DA9169-15AC-48C4-BDF9-FD86CC606665}"/>
              </a:ext>
            </a:extLst>
          </p:cNvPr>
          <p:cNvSpPr/>
          <p:nvPr/>
        </p:nvSpPr>
        <p:spPr>
          <a:xfrm>
            <a:off x="0" y="2721530"/>
            <a:ext cx="12192000" cy="4136469"/>
          </a:xfrm>
          <a:prstGeom prst="rect">
            <a:avLst/>
          </a:prstGeom>
          <a:solidFill>
            <a:srgbClr val="D3CFC3"/>
          </a:solidFill>
          <a:ln>
            <a:solidFill>
              <a:srgbClr val="D3C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/2 액자 4">
            <a:extLst>
              <a:ext uri="{FF2B5EF4-FFF2-40B4-BE49-F238E27FC236}">
                <a16:creationId xmlns:a16="http://schemas.microsoft.com/office/drawing/2014/main" id="{FA5956CC-9FCE-4425-9613-D1078AD31E0E}"/>
              </a:ext>
            </a:extLst>
          </p:cNvPr>
          <p:cNvSpPr/>
          <p:nvPr/>
        </p:nvSpPr>
        <p:spPr>
          <a:xfrm rot="13393735">
            <a:off x="4020280" y="3750284"/>
            <a:ext cx="446490" cy="458263"/>
          </a:xfrm>
          <a:prstGeom prst="halfFrame">
            <a:avLst>
              <a:gd name="adj1" fmla="val 12837"/>
              <a:gd name="adj2" fmla="val 13518"/>
            </a:avLst>
          </a:prstGeom>
          <a:solidFill>
            <a:srgbClr val="0A506A"/>
          </a:solidFill>
          <a:ln>
            <a:solidFill>
              <a:srgbClr val="0A50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B0D92A-1A41-4D02-8125-8C5631ABF58B}"/>
              </a:ext>
            </a:extLst>
          </p:cNvPr>
          <p:cNvSpPr/>
          <p:nvPr/>
        </p:nvSpPr>
        <p:spPr>
          <a:xfrm>
            <a:off x="1085850" y="1562100"/>
            <a:ext cx="1049655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F4F0-A722-4C2D-B0CA-B755826732E4}"/>
              </a:ext>
            </a:extLst>
          </p:cNvPr>
          <p:cNvSpPr txBox="1"/>
          <p:nvPr/>
        </p:nvSpPr>
        <p:spPr>
          <a:xfrm>
            <a:off x="8153400" y="243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Box-shadow: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A545DD-9F31-450C-AABA-9D4962BF0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5717" y="4389119"/>
            <a:ext cx="660946" cy="66094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A506A"/>
            </a:outerShdw>
          </a:effectLst>
        </p:spPr>
      </p:pic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A5F34F6E-8C86-4BE8-B172-8199742EA9CA}"/>
              </a:ext>
            </a:extLst>
          </p:cNvPr>
          <p:cNvSpPr/>
          <p:nvPr/>
        </p:nvSpPr>
        <p:spPr>
          <a:xfrm rot="5400000">
            <a:off x="5029865" y="3042082"/>
            <a:ext cx="462453" cy="787968"/>
          </a:xfrm>
          <a:prstGeom prst="chevron">
            <a:avLst>
              <a:gd name="adj" fmla="val 65446"/>
            </a:avLst>
          </a:prstGeom>
          <a:solidFill>
            <a:srgbClr val="0A506A"/>
          </a:solidFill>
          <a:ln>
            <a:solidFill>
              <a:srgbClr val="0A506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7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57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210 맨발의청춘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SEOJIN KIM</dc:creator>
  <cp:lastModifiedBy>SEOJIN KIM</cp:lastModifiedBy>
  <cp:revision>21</cp:revision>
  <dcterms:created xsi:type="dcterms:W3CDTF">2019-05-23T13:41:21Z</dcterms:created>
  <dcterms:modified xsi:type="dcterms:W3CDTF">2019-05-25T15:15:20Z</dcterms:modified>
</cp:coreProperties>
</file>